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7" r:id="rId3"/>
    <p:sldId id="258" r:id="rId4"/>
    <p:sldId id="259" r:id="rId5"/>
    <p:sldId id="264" r:id="rId6"/>
    <p:sldId id="261" r:id="rId7"/>
    <p:sldId id="262" r:id="rId8"/>
    <p:sldId id="263" r:id="rId9"/>
    <p:sldId id="256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93" autoAdjust="0"/>
  </p:normalViewPr>
  <p:slideViewPr>
    <p:cSldViewPr snapToGrid="0" showGuides="1">
      <p:cViewPr>
        <p:scale>
          <a:sx n="33" d="100"/>
          <a:sy n="33" d="100"/>
        </p:scale>
        <p:origin x="2982" y="195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C4054-1CFC-4C88-9005-C6CF016EA1D0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E075B-7F1A-41DC-8311-25C42767EF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00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</a:p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E075B-7F1A-41DC-8311-25C42767EF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96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E075B-7F1A-41DC-8311-25C42767EF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11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2E075B-7F1A-41DC-8311-25C42767EF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1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AE4C38-5218-4E88-8BA9-54DDF7058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0C91FA-BA5C-4902-ADB2-1656E5D1B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A73355-4F5E-4750-98F6-9B4F4126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AB5604-1537-45D7-A6F0-62F22999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FBF4E2-78F8-4E46-9D97-1BCFD4121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2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88C00-FF0F-4806-BDCE-39095ECEE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D76F7B-28A6-4B1D-A056-09BD9E0DE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884DD3-43AD-4530-A731-75638960E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6C964B-5FF9-4E9E-9B44-85FD0F05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6A929C-2941-4F93-8825-08DAC2AA9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69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B9BE61C-D96E-4B81-A878-9E8299D8D8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260B1A-E83B-47C9-81DB-63D0133AD2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B032AD-9CFF-4D26-B69B-2F2F8A9B0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03DAD4-C62A-48EB-9770-26B32FB93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5799B2-9AA5-46D6-B5A1-BFF363A91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9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77443F-C3EB-19CB-C3BF-DAB62974C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D1C24E-B534-D6CD-304B-C88A058F1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85FD18-D5E9-B35B-4167-81A254CF3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8B9B1A15-0736-C046-EEE7-8C9D3EA8F0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21741C3C-0845-FD2D-F1FD-E9DA2BAC5D6D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310E02DC-A1C5-E51B-BF55-748F001B0C0D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9756866A-8B2C-3C59-76DA-0125F63B910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2FBCE4E2-2A7B-66DA-9187-F340C12BE7E3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34B9EAD1-A09C-F350-BA2A-A3F1768F02B4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32BB6EB8-3FFF-BCB7-1C7B-3D869798944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3D6AA1FE-5DE3-6EEE-02E9-B0A40B9C2D3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196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B32F58-5698-49F4-9026-5B8BE7C96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A2A37D-DC3C-4DA9-BE55-F94BF4071E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1B8057-6749-4445-9FE1-8764E634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5F5F90-1738-4DBD-AC7A-7FC79E9B0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5433F6-933D-4DD7-9180-B00561BBA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99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F345E9-D271-4867-AEAE-3D7BD94CB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2B90D1-4A53-49B2-84F6-BCEACAD6A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55CD85-5CDB-4234-BF8C-FF7435402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7EA488-237E-4FDF-AFB3-8FA597277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1C8E6D-24F9-436F-851C-80C005FA2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71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C2D7FA-A7BD-4760-92B1-0F2B42FB7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9226ED-CAAB-4036-A10D-8B934E0F3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DA3C36-1DB6-435E-9476-89DC64E0D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BA5FC3-9C04-4E27-971F-AE7A5D487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2F0A28-9F4A-4578-8984-A71CB0CC9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B118E1-6B70-4CA9-8CAE-E6D065C16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96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82D069-7FC5-4281-BBF8-60E40F4AE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5196B8-F445-47F9-8967-583361F19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5BCD719-39DD-40D0-966D-E1B291880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A62A9D1-2D09-433E-B486-9C5CE59E6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138485-B43D-4AF9-8735-8F493B085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2BCE923-0436-4E99-A9A0-4AF0970F3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5F51AFE-7269-421B-ABDE-4DEFCEFD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3274659-5270-4C76-A719-18AA11B6E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13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ED7C0-C407-4ED8-9FF7-44EE631E1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3DB09FC-063A-4BC8-A419-060FA1221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50B1FC-9582-445F-A391-9FBD0DD5B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C3501F-F196-4B71-B046-4E75FC4A4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18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7EDCCA-4B8C-419E-8448-6A214E27E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7D2EEAD-BAD7-457A-AB3A-6B6447EB3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33AE33-4B8E-46DE-8BFA-D06CB63FA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25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B1C053-76DD-4215-8794-45570CF6A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BCDD78-487E-4B41-972C-5A1436C1B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6BBDED-89EB-41D3-AF03-CA9FB8081F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91AA45-4668-42D7-9245-7CE732213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BC41BB-5EC1-4F77-A966-E679EB9B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847DB5-4410-4F4A-87B5-FD8FF77A3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133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E126A-8342-42B1-9EF2-9CB68A2DF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B8107FF-7503-4EA1-84B9-CA776FA94A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00612C-5D53-4ADB-956A-60D38E88C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025C82-4345-4210-A643-12BF0B54C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DBE229-81BE-498E-9487-DD5CC61AA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ED7C84-7C14-492D-A824-52E1B0446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28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75B140C-6F5C-4D2C-8DEA-C79ADB335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27B2AB-ACE0-4D7F-A474-BC2F5FC16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F6AE25-0562-4D65-9945-B7E15971F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9A6F5-98B1-4FB8-87A0-8DC1EA864885}" type="datetimeFigureOut">
              <a:rPr lang="zh-CN" altLang="en-US" smtClean="0"/>
              <a:t>2023/3/10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6BB5B6-2415-43CB-B25C-0FA40EA61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8F317E-9B7C-484C-8515-695E059657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14520-7700-495A-9FBA-A848C5A8F7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71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4490A86F-8D68-70ED-5F43-8015FFD1453D}"/>
              </a:ext>
            </a:extLst>
          </p:cNvPr>
          <p:cNvGrpSpPr/>
          <p:nvPr/>
        </p:nvGrpSpPr>
        <p:grpSpPr>
          <a:xfrm>
            <a:off x="600901" y="932763"/>
            <a:ext cx="3246997" cy="4992473"/>
            <a:chOff x="7365433" y="3247356"/>
            <a:chExt cx="1943535" cy="298831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E807A62-7F8A-A670-BE59-F2884F8FED21}"/>
                </a:ext>
              </a:extLst>
            </p:cNvPr>
            <p:cNvSpPr/>
            <p:nvPr/>
          </p:nvSpPr>
          <p:spPr>
            <a:xfrm>
              <a:off x="8207073" y="3247356"/>
              <a:ext cx="453199" cy="171296"/>
            </a:xfrm>
            <a:custGeom>
              <a:avLst/>
              <a:gdLst>
                <a:gd name="connsiteX0" fmla="*/ 0 w 453199"/>
                <a:gd name="connsiteY0" fmla="*/ 171296 h 171296"/>
                <a:gd name="connsiteX1" fmla="*/ 57912 w 453199"/>
                <a:gd name="connsiteY1" fmla="*/ 52615 h 171296"/>
                <a:gd name="connsiteX2" fmla="*/ 380238 w 453199"/>
                <a:gd name="connsiteY2" fmla="*/ 50424 h 171296"/>
                <a:gd name="connsiteX3" fmla="*/ 453200 w 453199"/>
                <a:gd name="connsiteY3" fmla="*/ 171296 h 171296"/>
                <a:gd name="connsiteX4" fmla="*/ 0 w 453199"/>
                <a:gd name="connsiteY4" fmla="*/ 171296 h 17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199" h="171296">
                  <a:moveTo>
                    <a:pt x="0" y="171296"/>
                  </a:moveTo>
                  <a:cubicBezTo>
                    <a:pt x="0" y="171296"/>
                    <a:pt x="26575" y="72903"/>
                    <a:pt x="57912" y="52615"/>
                  </a:cubicBezTo>
                  <a:cubicBezTo>
                    <a:pt x="226600" y="-56447"/>
                    <a:pt x="350044" y="35470"/>
                    <a:pt x="380238" y="50424"/>
                  </a:cubicBezTo>
                  <a:cubicBezTo>
                    <a:pt x="410432" y="65474"/>
                    <a:pt x="453200" y="171296"/>
                    <a:pt x="453200" y="171296"/>
                  </a:cubicBezTo>
                  <a:lnTo>
                    <a:pt x="0" y="171296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5F1F064-863F-B711-BDE5-FC4BDF167F8A}"/>
                </a:ext>
              </a:extLst>
            </p:cNvPr>
            <p:cNvSpPr/>
            <p:nvPr/>
          </p:nvSpPr>
          <p:spPr>
            <a:xfrm>
              <a:off x="8025812" y="3346929"/>
              <a:ext cx="815720" cy="432434"/>
            </a:xfrm>
            <a:custGeom>
              <a:avLst/>
              <a:gdLst>
                <a:gd name="connsiteX0" fmla="*/ 815721 w 815720"/>
                <a:gd name="connsiteY0" fmla="*/ 216218 h 432434"/>
                <a:gd name="connsiteX1" fmla="*/ 407860 w 815720"/>
                <a:gd name="connsiteY1" fmla="*/ 432435 h 432434"/>
                <a:gd name="connsiteX2" fmla="*/ 0 w 815720"/>
                <a:gd name="connsiteY2" fmla="*/ 216218 h 432434"/>
                <a:gd name="connsiteX3" fmla="*/ 407860 w 815720"/>
                <a:gd name="connsiteY3" fmla="*/ 0 h 432434"/>
                <a:gd name="connsiteX4" fmla="*/ 815721 w 815720"/>
                <a:gd name="connsiteY4" fmla="*/ 216218 h 43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720" h="432434">
                  <a:moveTo>
                    <a:pt x="815721" y="216218"/>
                  </a:moveTo>
                  <a:cubicBezTo>
                    <a:pt x="815721" y="335631"/>
                    <a:pt x="633116" y="432435"/>
                    <a:pt x="407860" y="432435"/>
                  </a:cubicBezTo>
                  <a:cubicBezTo>
                    <a:pt x="182605" y="432435"/>
                    <a:pt x="0" y="335631"/>
                    <a:pt x="0" y="216218"/>
                  </a:cubicBezTo>
                  <a:cubicBezTo>
                    <a:pt x="0" y="96804"/>
                    <a:pt x="182605" y="0"/>
                    <a:pt x="407860" y="0"/>
                  </a:cubicBezTo>
                  <a:cubicBezTo>
                    <a:pt x="633116" y="0"/>
                    <a:pt x="815721" y="96804"/>
                    <a:pt x="815721" y="216218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4D6EE4D-82AF-73F9-BABB-BB3FDB6BF286}"/>
                </a:ext>
              </a:extLst>
            </p:cNvPr>
            <p:cNvSpPr/>
            <p:nvPr/>
          </p:nvSpPr>
          <p:spPr>
            <a:xfrm>
              <a:off x="8216312" y="3346738"/>
              <a:ext cx="625316" cy="308895"/>
            </a:xfrm>
            <a:custGeom>
              <a:avLst/>
              <a:gdLst>
                <a:gd name="connsiteX0" fmla="*/ 586073 w 625316"/>
                <a:gd name="connsiteY0" fmla="*/ 308896 h 308895"/>
                <a:gd name="connsiteX1" fmla="*/ 616839 w 625316"/>
                <a:gd name="connsiteY1" fmla="*/ 228981 h 308895"/>
                <a:gd name="connsiteX2" fmla="*/ 183356 w 625316"/>
                <a:gd name="connsiteY2" fmla="*/ 12859 h 308895"/>
                <a:gd name="connsiteX3" fmla="*/ 0 w 625316"/>
                <a:gd name="connsiteY3" fmla="*/ 33147 h 308895"/>
                <a:gd name="connsiteX4" fmla="*/ 217361 w 625316"/>
                <a:gd name="connsiteY4" fmla="*/ 0 h 308895"/>
                <a:gd name="connsiteX5" fmla="*/ 625317 w 625316"/>
                <a:gd name="connsiteY5" fmla="*/ 216313 h 308895"/>
                <a:gd name="connsiteX6" fmla="*/ 586073 w 625316"/>
                <a:gd name="connsiteY6" fmla="*/ 308896 h 30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316" h="308895">
                  <a:moveTo>
                    <a:pt x="586073" y="308896"/>
                  </a:moveTo>
                  <a:cubicBezTo>
                    <a:pt x="605980" y="284226"/>
                    <a:pt x="616839" y="257175"/>
                    <a:pt x="616839" y="228981"/>
                  </a:cubicBezTo>
                  <a:cubicBezTo>
                    <a:pt x="616839" y="109633"/>
                    <a:pt x="422815" y="12859"/>
                    <a:pt x="183356" y="12859"/>
                  </a:cubicBezTo>
                  <a:cubicBezTo>
                    <a:pt x="117634" y="12859"/>
                    <a:pt x="55721" y="20098"/>
                    <a:pt x="0" y="33147"/>
                  </a:cubicBezTo>
                  <a:cubicBezTo>
                    <a:pt x="62865" y="12192"/>
                    <a:pt x="137541" y="0"/>
                    <a:pt x="217361" y="0"/>
                  </a:cubicBezTo>
                  <a:cubicBezTo>
                    <a:pt x="442627" y="0"/>
                    <a:pt x="625317" y="96869"/>
                    <a:pt x="625317" y="216313"/>
                  </a:cubicBezTo>
                  <a:cubicBezTo>
                    <a:pt x="625317" y="249555"/>
                    <a:pt x="611410" y="280988"/>
                    <a:pt x="586073" y="308896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B95EF55-B860-CE78-88C0-34707D8CC8D7}"/>
                </a:ext>
              </a:extLst>
            </p:cNvPr>
            <p:cNvSpPr/>
            <p:nvPr/>
          </p:nvSpPr>
          <p:spPr>
            <a:xfrm>
              <a:off x="8247459" y="3720785"/>
              <a:ext cx="389381" cy="322897"/>
            </a:xfrm>
            <a:custGeom>
              <a:avLst/>
              <a:gdLst>
                <a:gd name="connsiteX0" fmla="*/ 0 w 389381"/>
                <a:gd name="connsiteY0" fmla="*/ 0 h 322897"/>
                <a:gd name="connsiteX1" fmla="*/ 389382 w 389381"/>
                <a:gd name="connsiteY1" fmla="*/ 0 h 322897"/>
                <a:gd name="connsiteX2" fmla="*/ 389382 w 389381"/>
                <a:gd name="connsiteY2" fmla="*/ 322897 h 322897"/>
                <a:gd name="connsiteX3" fmla="*/ 0 w 389381"/>
                <a:gd name="connsiteY3" fmla="*/ 322897 h 322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381" h="322897">
                  <a:moveTo>
                    <a:pt x="0" y="0"/>
                  </a:moveTo>
                  <a:lnTo>
                    <a:pt x="389382" y="0"/>
                  </a:lnTo>
                  <a:lnTo>
                    <a:pt x="389382" y="322897"/>
                  </a:lnTo>
                  <a:lnTo>
                    <a:pt x="0" y="322897"/>
                  </a:ln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B54FD64-885B-D6C2-17C4-51D5A3721CFF}"/>
                </a:ext>
              </a:extLst>
            </p:cNvPr>
            <p:cNvSpPr/>
            <p:nvPr/>
          </p:nvSpPr>
          <p:spPr>
            <a:xfrm>
              <a:off x="9162289" y="4631908"/>
              <a:ext cx="68625" cy="103003"/>
            </a:xfrm>
            <a:custGeom>
              <a:avLst/>
              <a:gdLst>
                <a:gd name="connsiteX0" fmla="*/ 60053 w 68625"/>
                <a:gd name="connsiteY0" fmla="*/ 103003 h 103003"/>
                <a:gd name="connsiteX1" fmla="*/ 52909 w 68625"/>
                <a:gd name="connsiteY1" fmla="*/ 46425 h 103003"/>
                <a:gd name="connsiteX2" fmla="*/ 68626 w 68625"/>
                <a:gd name="connsiteY2" fmla="*/ 5086 h 103003"/>
                <a:gd name="connsiteX3" fmla="*/ 32240 w 68625"/>
                <a:gd name="connsiteY3" fmla="*/ 6420 h 103003"/>
                <a:gd name="connsiteX4" fmla="*/ 20810 w 68625"/>
                <a:gd name="connsiteY4" fmla="*/ 50902 h 103003"/>
                <a:gd name="connsiteX5" fmla="*/ 617 w 68625"/>
                <a:gd name="connsiteY5" fmla="*/ 79667 h 103003"/>
                <a:gd name="connsiteX6" fmla="*/ 60053 w 68625"/>
                <a:gd name="connsiteY6" fmla="*/ 103003 h 10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25" h="103003">
                  <a:moveTo>
                    <a:pt x="60053" y="103003"/>
                  </a:moveTo>
                  <a:cubicBezTo>
                    <a:pt x="60053" y="103003"/>
                    <a:pt x="44623" y="65856"/>
                    <a:pt x="52909" y="46425"/>
                  </a:cubicBezTo>
                  <a:cubicBezTo>
                    <a:pt x="61673" y="25756"/>
                    <a:pt x="68626" y="5086"/>
                    <a:pt x="68626" y="5086"/>
                  </a:cubicBezTo>
                  <a:cubicBezTo>
                    <a:pt x="68626" y="5086"/>
                    <a:pt x="44623" y="-7201"/>
                    <a:pt x="32240" y="6420"/>
                  </a:cubicBezTo>
                  <a:cubicBezTo>
                    <a:pt x="17858" y="22231"/>
                    <a:pt x="18905" y="46520"/>
                    <a:pt x="20810" y="50902"/>
                  </a:cubicBezTo>
                  <a:cubicBezTo>
                    <a:pt x="22715" y="55283"/>
                    <a:pt x="8333" y="74523"/>
                    <a:pt x="617" y="79667"/>
                  </a:cubicBezTo>
                  <a:cubicBezTo>
                    <a:pt x="-7098" y="84906"/>
                    <a:pt x="60053" y="103003"/>
                    <a:pt x="60053" y="103003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4F70E3A-1B1F-FECB-F1E5-1225A3C67345}"/>
                </a:ext>
              </a:extLst>
            </p:cNvPr>
            <p:cNvSpPr/>
            <p:nvPr/>
          </p:nvSpPr>
          <p:spPr>
            <a:xfrm>
              <a:off x="8689075" y="4157867"/>
              <a:ext cx="468068" cy="663590"/>
            </a:xfrm>
            <a:custGeom>
              <a:avLst/>
              <a:gdLst>
                <a:gd name="connsiteX0" fmla="*/ 458116 w 468068"/>
                <a:gd name="connsiteY0" fmla="*/ 646006 h 663590"/>
                <a:gd name="connsiteX1" fmla="*/ 394679 w 468068"/>
                <a:gd name="connsiteY1" fmla="*/ 655531 h 663590"/>
                <a:gd name="connsiteX2" fmla="*/ 364199 w 468068"/>
                <a:gd name="connsiteY2" fmla="*/ 628099 h 663590"/>
                <a:gd name="connsiteX3" fmla="*/ 198369 w 468068"/>
                <a:gd name="connsiteY3" fmla="*/ 452363 h 663590"/>
                <a:gd name="connsiteX4" fmla="*/ 134647 w 468068"/>
                <a:gd name="connsiteY4" fmla="*/ 372067 h 663590"/>
                <a:gd name="connsiteX5" fmla="*/ 72925 w 468068"/>
                <a:gd name="connsiteY5" fmla="*/ 257291 h 663590"/>
                <a:gd name="connsiteX6" fmla="*/ 49969 w 468068"/>
                <a:gd name="connsiteY6" fmla="*/ 213571 h 663590"/>
                <a:gd name="connsiteX7" fmla="*/ 44921 w 468068"/>
                <a:gd name="connsiteY7" fmla="*/ 204332 h 663590"/>
                <a:gd name="connsiteX8" fmla="*/ 32253 w 468068"/>
                <a:gd name="connsiteY8" fmla="*/ 182710 h 663590"/>
                <a:gd name="connsiteX9" fmla="*/ 23299 w 468068"/>
                <a:gd name="connsiteY9" fmla="*/ 167089 h 663590"/>
                <a:gd name="connsiteX10" fmla="*/ 7964 w 468068"/>
                <a:gd name="connsiteY10" fmla="*/ 136609 h 663590"/>
                <a:gd name="connsiteX11" fmla="*/ 45874 w 468068"/>
                <a:gd name="connsiteY11" fmla="*/ 14594 h 663590"/>
                <a:gd name="connsiteX12" fmla="*/ 164365 w 468068"/>
                <a:gd name="connsiteY12" fmla="*/ 26404 h 663590"/>
                <a:gd name="connsiteX13" fmla="*/ 204941 w 468068"/>
                <a:gd name="connsiteY13" fmla="*/ 134894 h 663590"/>
                <a:gd name="connsiteX14" fmla="*/ 208656 w 468068"/>
                <a:gd name="connsiteY14" fmla="*/ 147467 h 663590"/>
                <a:gd name="connsiteX15" fmla="*/ 224086 w 468068"/>
                <a:gd name="connsiteY15" fmla="*/ 200617 h 663590"/>
                <a:gd name="connsiteX16" fmla="*/ 242184 w 468068"/>
                <a:gd name="connsiteY16" fmla="*/ 258910 h 663590"/>
                <a:gd name="connsiteX17" fmla="*/ 254661 w 468068"/>
                <a:gd name="connsiteY17" fmla="*/ 296915 h 663590"/>
                <a:gd name="connsiteX18" fmla="*/ 411062 w 468068"/>
                <a:gd name="connsiteY18" fmla="*/ 504750 h 663590"/>
                <a:gd name="connsiteX19" fmla="*/ 455639 w 468068"/>
                <a:gd name="connsiteY19" fmla="*/ 579331 h 663590"/>
                <a:gd name="connsiteX20" fmla="*/ 458116 w 468068"/>
                <a:gd name="connsiteY20" fmla="*/ 646006 h 66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8068" h="663590">
                  <a:moveTo>
                    <a:pt x="458116" y="646006"/>
                  </a:moveTo>
                  <a:cubicBezTo>
                    <a:pt x="442590" y="665627"/>
                    <a:pt x="415444" y="668866"/>
                    <a:pt x="394679" y="655531"/>
                  </a:cubicBezTo>
                  <a:cubicBezTo>
                    <a:pt x="383344" y="648292"/>
                    <a:pt x="373819" y="637433"/>
                    <a:pt x="364199" y="628099"/>
                  </a:cubicBezTo>
                  <a:cubicBezTo>
                    <a:pt x="352960" y="617050"/>
                    <a:pt x="211894" y="469603"/>
                    <a:pt x="198369" y="452363"/>
                  </a:cubicBezTo>
                  <a:cubicBezTo>
                    <a:pt x="191701" y="443790"/>
                    <a:pt x="142076" y="383973"/>
                    <a:pt x="134647" y="372067"/>
                  </a:cubicBezTo>
                  <a:cubicBezTo>
                    <a:pt x="123979" y="354731"/>
                    <a:pt x="94832" y="299010"/>
                    <a:pt x="72925" y="257291"/>
                  </a:cubicBezTo>
                  <a:cubicBezTo>
                    <a:pt x="62923" y="238145"/>
                    <a:pt x="54446" y="221857"/>
                    <a:pt x="49969" y="213571"/>
                  </a:cubicBezTo>
                  <a:cubicBezTo>
                    <a:pt x="48350" y="210523"/>
                    <a:pt x="46636" y="207379"/>
                    <a:pt x="44921" y="204332"/>
                  </a:cubicBezTo>
                  <a:cubicBezTo>
                    <a:pt x="40730" y="197092"/>
                    <a:pt x="36539" y="189949"/>
                    <a:pt x="32253" y="182710"/>
                  </a:cubicBezTo>
                  <a:cubicBezTo>
                    <a:pt x="29205" y="177471"/>
                    <a:pt x="26252" y="172328"/>
                    <a:pt x="23299" y="167089"/>
                  </a:cubicBezTo>
                  <a:cubicBezTo>
                    <a:pt x="17680" y="157087"/>
                    <a:pt x="12441" y="146991"/>
                    <a:pt x="7964" y="136609"/>
                  </a:cubicBezTo>
                  <a:cubicBezTo>
                    <a:pt x="-11086" y="92413"/>
                    <a:pt x="5011" y="40406"/>
                    <a:pt x="45874" y="14594"/>
                  </a:cubicBezTo>
                  <a:cubicBezTo>
                    <a:pt x="83116" y="-8933"/>
                    <a:pt x="132265" y="-3314"/>
                    <a:pt x="164365" y="26404"/>
                  </a:cubicBezTo>
                  <a:cubicBezTo>
                    <a:pt x="173413" y="34786"/>
                    <a:pt x="190749" y="87841"/>
                    <a:pt x="204941" y="134894"/>
                  </a:cubicBezTo>
                  <a:cubicBezTo>
                    <a:pt x="206179" y="139180"/>
                    <a:pt x="207418" y="143371"/>
                    <a:pt x="208656" y="147467"/>
                  </a:cubicBezTo>
                  <a:cubicBezTo>
                    <a:pt x="215133" y="169470"/>
                    <a:pt x="220657" y="189091"/>
                    <a:pt x="224086" y="200617"/>
                  </a:cubicBezTo>
                  <a:cubicBezTo>
                    <a:pt x="229706" y="220143"/>
                    <a:pt x="235707" y="239669"/>
                    <a:pt x="242184" y="258910"/>
                  </a:cubicBezTo>
                  <a:cubicBezTo>
                    <a:pt x="245518" y="268530"/>
                    <a:pt x="253519" y="293676"/>
                    <a:pt x="254661" y="296915"/>
                  </a:cubicBezTo>
                  <a:cubicBezTo>
                    <a:pt x="258662" y="300343"/>
                    <a:pt x="380011" y="455030"/>
                    <a:pt x="411062" y="504750"/>
                  </a:cubicBezTo>
                  <a:cubicBezTo>
                    <a:pt x="426398" y="529325"/>
                    <a:pt x="440971" y="554375"/>
                    <a:pt x="455639" y="579331"/>
                  </a:cubicBezTo>
                  <a:cubicBezTo>
                    <a:pt x="468117" y="600572"/>
                    <a:pt x="474784" y="624956"/>
                    <a:pt x="458116" y="64600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4507B4C-7407-A3C2-FC70-8505AD87E43A}"/>
                </a:ext>
              </a:extLst>
            </p:cNvPr>
            <p:cNvSpPr/>
            <p:nvPr/>
          </p:nvSpPr>
          <p:spPr>
            <a:xfrm>
              <a:off x="8851154" y="4560890"/>
              <a:ext cx="571" cy="571"/>
            </a:xfrm>
            <a:custGeom>
              <a:avLst/>
              <a:gdLst>
                <a:gd name="connsiteX0" fmla="*/ 571 w 571"/>
                <a:gd name="connsiteY0" fmla="*/ 571 h 571"/>
                <a:gd name="connsiteX1" fmla="*/ 0 w 571"/>
                <a:gd name="connsiteY1" fmla="*/ 0 h 571"/>
                <a:gd name="connsiteX2" fmla="*/ 286 w 571"/>
                <a:gd name="connsiteY2" fmla="*/ 191 h 571"/>
                <a:gd name="connsiteX3" fmla="*/ 571 w 571"/>
                <a:gd name="connsiteY3" fmla="*/ 571 h 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" h="571">
                  <a:moveTo>
                    <a:pt x="571" y="571"/>
                  </a:moveTo>
                  <a:cubicBezTo>
                    <a:pt x="381" y="381"/>
                    <a:pt x="190" y="191"/>
                    <a:pt x="0" y="0"/>
                  </a:cubicBezTo>
                  <a:cubicBezTo>
                    <a:pt x="95" y="95"/>
                    <a:pt x="190" y="191"/>
                    <a:pt x="286" y="191"/>
                  </a:cubicBezTo>
                  <a:cubicBezTo>
                    <a:pt x="381" y="381"/>
                    <a:pt x="476" y="476"/>
                    <a:pt x="571" y="571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D218979-18C7-A0C5-704A-490A444D26F0}"/>
                </a:ext>
              </a:extLst>
            </p:cNvPr>
            <p:cNvSpPr/>
            <p:nvPr/>
          </p:nvSpPr>
          <p:spPr>
            <a:xfrm>
              <a:off x="8172688" y="4540697"/>
              <a:ext cx="534543" cy="52197"/>
            </a:xfrm>
            <a:custGeom>
              <a:avLst/>
              <a:gdLst>
                <a:gd name="connsiteX0" fmla="*/ 534543 w 534543"/>
                <a:gd name="connsiteY0" fmla="*/ 26098 h 52197"/>
                <a:gd name="connsiteX1" fmla="*/ 267272 w 534543"/>
                <a:gd name="connsiteY1" fmla="*/ 52197 h 52197"/>
                <a:gd name="connsiteX2" fmla="*/ 0 w 534543"/>
                <a:gd name="connsiteY2" fmla="*/ 26098 h 52197"/>
                <a:gd name="connsiteX3" fmla="*/ 267272 w 534543"/>
                <a:gd name="connsiteY3" fmla="*/ 0 h 52197"/>
                <a:gd name="connsiteX4" fmla="*/ 534543 w 534543"/>
                <a:gd name="connsiteY4" fmla="*/ 26098 h 5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543" h="52197">
                  <a:moveTo>
                    <a:pt x="534543" y="26098"/>
                  </a:moveTo>
                  <a:cubicBezTo>
                    <a:pt x="534543" y="40512"/>
                    <a:pt x="414881" y="52197"/>
                    <a:pt x="267272" y="52197"/>
                  </a:cubicBezTo>
                  <a:cubicBezTo>
                    <a:pt x="119662" y="52197"/>
                    <a:pt x="0" y="40512"/>
                    <a:pt x="0" y="26098"/>
                  </a:cubicBezTo>
                  <a:cubicBezTo>
                    <a:pt x="0" y="11684"/>
                    <a:pt x="119662" y="0"/>
                    <a:pt x="267272" y="0"/>
                  </a:cubicBezTo>
                  <a:cubicBezTo>
                    <a:pt x="414881" y="0"/>
                    <a:pt x="534543" y="11685"/>
                    <a:pt x="534543" y="26098"/>
                  </a:cubicBezTo>
                  <a:close/>
                </a:path>
              </a:pathLst>
            </a:custGeom>
            <a:solidFill>
              <a:srgbClr val="7A5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62EC647-029F-750D-4334-3F1EFBF64323}"/>
                </a:ext>
              </a:extLst>
            </p:cNvPr>
            <p:cNvSpPr/>
            <p:nvPr/>
          </p:nvSpPr>
          <p:spPr>
            <a:xfrm>
              <a:off x="8115071" y="3955005"/>
              <a:ext cx="649585" cy="874680"/>
            </a:xfrm>
            <a:custGeom>
              <a:avLst/>
              <a:gdLst>
                <a:gd name="connsiteX0" fmla="*/ 573967 w 649585"/>
                <a:gd name="connsiteY0" fmla="*/ 631412 h 874680"/>
                <a:gd name="connsiteX1" fmla="*/ 574538 w 649585"/>
                <a:gd name="connsiteY1" fmla="*/ 478727 h 874680"/>
                <a:gd name="connsiteX2" fmla="*/ 577777 w 649585"/>
                <a:gd name="connsiteY2" fmla="*/ 474536 h 874680"/>
                <a:gd name="connsiteX3" fmla="*/ 625402 w 649585"/>
                <a:gd name="connsiteY3" fmla="*/ 251555 h 874680"/>
                <a:gd name="connsiteX4" fmla="*/ 625402 w 649585"/>
                <a:gd name="connsiteY4" fmla="*/ 60007 h 874680"/>
                <a:gd name="connsiteX5" fmla="*/ 388515 w 649585"/>
                <a:gd name="connsiteY5" fmla="*/ 0 h 874680"/>
                <a:gd name="connsiteX6" fmla="*/ 258118 w 649585"/>
                <a:gd name="connsiteY6" fmla="*/ 0 h 874680"/>
                <a:gd name="connsiteX7" fmla="*/ 24184 w 649585"/>
                <a:gd name="connsiteY7" fmla="*/ 60007 h 874680"/>
                <a:gd name="connsiteX8" fmla="*/ 24184 w 649585"/>
                <a:gd name="connsiteY8" fmla="*/ 251555 h 874680"/>
                <a:gd name="connsiteX9" fmla="*/ 71809 w 649585"/>
                <a:gd name="connsiteY9" fmla="*/ 474536 h 874680"/>
                <a:gd name="connsiteX10" fmla="*/ 76476 w 649585"/>
                <a:gd name="connsiteY10" fmla="*/ 480441 h 874680"/>
                <a:gd name="connsiteX11" fmla="*/ 117529 w 649585"/>
                <a:gd name="connsiteY11" fmla="*/ 628174 h 874680"/>
                <a:gd name="connsiteX12" fmla="*/ 28661 w 649585"/>
                <a:gd name="connsiteY12" fmla="*/ 874681 h 874680"/>
                <a:gd name="connsiteX13" fmla="*/ 324888 w 649585"/>
                <a:gd name="connsiteY13" fmla="*/ 872395 h 874680"/>
                <a:gd name="connsiteX14" fmla="*/ 621116 w 649585"/>
                <a:gd name="connsiteY14" fmla="*/ 874681 h 874680"/>
                <a:gd name="connsiteX15" fmla="*/ 573967 w 649585"/>
                <a:gd name="connsiteY15" fmla="*/ 631412 h 8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9585" h="874680">
                  <a:moveTo>
                    <a:pt x="573967" y="631412"/>
                  </a:moveTo>
                  <a:cubicBezTo>
                    <a:pt x="574729" y="577120"/>
                    <a:pt x="549011" y="509588"/>
                    <a:pt x="574538" y="478727"/>
                  </a:cubicBezTo>
                  <a:cubicBezTo>
                    <a:pt x="575681" y="477393"/>
                    <a:pt x="576634" y="475774"/>
                    <a:pt x="577777" y="474536"/>
                  </a:cubicBezTo>
                  <a:cubicBezTo>
                    <a:pt x="610162" y="440246"/>
                    <a:pt x="619687" y="297275"/>
                    <a:pt x="625402" y="251555"/>
                  </a:cubicBezTo>
                  <a:cubicBezTo>
                    <a:pt x="631117" y="205835"/>
                    <a:pt x="676837" y="82963"/>
                    <a:pt x="625402" y="60007"/>
                  </a:cubicBezTo>
                  <a:cubicBezTo>
                    <a:pt x="573967" y="37147"/>
                    <a:pt x="388515" y="0"/>
                    <a:pt x="388515" y="0"/>
                  </a:cubicBezTo>
                  <a:lnTo>
                    <a:pt x="258118" y="0"/>
                  </a:lnTo>
                  <a:cubicBezTo>
                    <a:pt x="258118" y="0"/>
                    <a:pt x="75619" y="37147"/>
                    <a:pt x="24184" y="60007"/>
                  </a:cubicBezTo>
                  <a:cubicBezTo>
                    <a:pt x="-27251" y="82867"/>
                    <a:pt x="18469" y="205740"/>
                    <a:pt x="24184" y="251555"/>
                  </a:cubicBezTo>
                  <a:cubicBezTo>
                    <a:pt x="29899" y="297371"/>
                    <a:pt x="39424" y="440246"/>
                    <a:pt x="71809" y="474536"/>
                  </a:cubicBezTo>
                  <a:cubicBezTo>
                    <a:pt x="73428" y="476250"/>
                    <a:pt x="74857" y="478536"/>
                    <a:pt x="76476" y="480441"/>
                  </a:cubicBezTo>
                  <a:cubicBezTo>
                    <a:pt x="101146" y="511969"/>
                    <a:pt x="116767" y="574834"/>
                    <a:pt x="117529" y="628174"/>
                  </a:cubicBezTo>
                  <a:lnTo>
                    <a:pt x="28661" y="874681"/>
                  </a:lnTo>
                  <a:cubicBezTo>
                    <a:pt x="28661" y="874681"/>
                    <a:pt x="170583" y="874681"/>
                    <a:pt x="324888" y="872395"/>
                  </a:cubicBezTo>
                  <a:cubicBezTo>
                    <a:pt x="479193" y="874681"/>
                    <a:pt x="621116" y="874681"/>
                    <a:pt x="621116" y="874681"/>
                  </a:cubicBezTo>
                  <a:lnTo>
                    <a:pt x="573967" y="631412"/>
                  </a:lnTo>
                  <a:close/>
                </a:path>
              </a:pathLst>
            </a:custGeom>
            <a:solidFill>
              <a:srgbClr val="F392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E43993B-6CE9-83C2-24CF-DE9E64624FED}"/>
                </a:ext>
              </a:extLst>
            </p:cNvPr>
            <p:cNvSpPr/>
            <p:nvPr/>
          </p:nvSpPr>
          <p:spPr>
            <a:xfrm>
              <a:off x="8353949" y="3869565"/>
              <a:ext cx="170687" cy="152780"/>
            </a:xfrm>
            <a:custGeom>
              <a:avLst/>
              <a:gdLst>
                <a:gd name="connsiteX0" fmla="*/ 148780 w 170687"/>
                <a:gd name="connsiteY0" fmla="*/ 0 h 152780"/>
                <a:gd name="connsiteX1" fmla="*/ 21812 w 170687"/>
                <a:gd name="connsiteY1" fmla="*/ 0 h 152780"/>
                <a:gd name="connsiteX2" fmla="*/ 0 w 170687"/>
                <a:gd name="connsiteY2" fmla="*/ 121539 h 152780"/>
                <a:gd name="connsiteX3" fmla="*/ 85344 w 170687"/>
                <a:gd name="connsiteY3" fmla="*/ 152781 h 152780"/>
                <a:gd name="connsiteX4" fmla="*/ 170688 w 170687"/>
                <a:gd name="connsiteY4" fmla="*/ 121539 h 152780"/>
                <a:gd name="connsiteX5" fmla="*/ 148780 w 170687"/>
                <a:gd name="connsiteY5" fmla="*/ 0 h 152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687" h="152780">
                  <a:moveTo>
                    <a:pt x="148780" y="0"/>
                  </a:moveTo>
                  <a:lnTo>
                    <a:pt x="21812" y="0"/>
                  </a:lnTo>
                  <a:lnTo>
                    <a:pt x="0" y="121539"/>
                  </a:lnTo>
                  <a:cubicBezTo>
                    <a:pt x="0" y="138779"/>
                    <a:pt x="38195" y="152781"/>
                    <a:pt x="85344" y="152781"/>
                  </a:cubicBezTo>
                  <a:cubicBezTo>
                    <a:pt x="132493" y="152781"/>
                    <a:pt x="170688" y="138779"/>
                    <a:pt x="170688" y="121539"/>
                  </a:cubicBezTo>
                  <a:lnTo>
                    <a:pt x="148780" y="0"/>
                  </a:ln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A793BC9-90CE-0915-78FD-EE3F5B44CF72}"/>
                </a:ext>
              </a:extLst>
            </p:cNvPr>
            <p:cNvSpPr/>
            <p:nvPr/>
          </p:nvSpPr>
          <p:spPr>
            <a:xfrm>
              <a:off x="8025812" y="3417985"/>
              <a:ext cx="747807" cy="361473"/>
            </a:xfrm>
            <a:custGeom>
              <a:avLst/>
              <a:gdLst>
                <a:gd name="connsiteX0" fmla="*/ 747808 w 747807"/>
                <a:gd name="connsiteY0" fmla="*/ 264795 h 361473"/>
                <a:gd name="connsiteX1" fmla="*/ 407956 w 747807"/>
                <a:gd name="connsiteY1" fmla="*/ 361474 h 361473"/>
                <a:gd name="connsiteX2" fmla="*/ 0 w 747807"/>
                <a:gd name="connsiteY2" fmla="*/ 145161 h 361473"/>
                <a:gd name="connsiteX3" fmla="*/ 105632 w 747807"/>
                <a:gd name="connsiteY3" fmla="*/ 0 h 361473"/>
                <a:gd name="connsiteX4" fmla="*/ 38195 w 747807"/>
                <a:gd name="connsiteY4" fmla="*/ 119158 h 361473"/>
                <a:gd name="connsiteX5" fmla="*/ 446151 w 747807"/>
                <a:gd name="connsiteY5" fmla="*/ 335471 h 361473"/>
                <a:gd name="connsiteX6" fmla="*/ 747808 w 747807"/>
                <a:gd name="connsiteY6" fmla="*/ 264795 h 36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807" h="361473">
                  <a:moveTo>
                    <a:pt x="747808" y="264795"/>
                  </a:moveTo>
                  <a:cubicBezTo>
                    <a:pt x="674656" y="323088"/>
                    <a:pt x="549878" y="361474"/>
                    <a:pt x="407956" y="361474"/>
                  </a:cubicBezTo>
                  <a:cubicBezTo>
                    <a:pt x="182690" y="361474"/>
                    <a:pt x="0" y="264605"/>
                    <a:pt x="0" y="145161"/>
                  </a:cubicBezTo>
                  <a:cubicBezTo>
                    <a:pt x="0" y="89535"/>
                    <a:pt x="39910" y="38386"/>
                    <a:pt x="105632" y="0"/>
                  </a:cubicBezTo>
                  <a:cubicBezTo>
                    <a:pt x="63055" y="34290"/>
                    <a:pt x="38195" y="75057"/>
                    <a:pt x="38195" y="119158"/>
                  </a:cubicBezTo>
                  <a:cubicBezTo>
                    <a:pt x="38195" y="238601"/>
                    <a:pt x="220885" y="335471"/>
                    <a:pt x="446151" y="335471"/>
                  </a:cubicBezTo>
                  <a:cubicBezTo>
                    <a:pt x="565499" y="335471"/>
                    <a:pt x="673132" y="308229"/>
                    <a:pt x="747808" y="26479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B96360D-99D3-6731-8A2B-EE076EB4682B}"/>
                </a:ext>
              </a:extLst>
            </p:cNvPr>
            <p:cNvSpPr/>
            <p:nvPr/>
          </p:nvSpPr>
          <p:spPr>
            <a:xfrm>
              <a:off x="8230505" y="3390267"/>
              <a:ext cx="417766" cy="526541"/>
            </a:xfrm>
            <a:custGeom>
              <a:avLst/>
              <a:gdLst>
                <a:gd name="connsiteX0" fmla="*/ 417766 w 417766"/>
                <a:gd name="connsiteY0" fmla="*/ 220599 h 526541"/>
                <a:gd name="connsiteX1" fmla="*/ 208883 w 417766"/>
                <a:gd name="connsiteY1" fmla="*/ 526542 h 526541"/>
                <a:gd name="connsiteX2" fmla="*/ 0 w 417766"/>
                <a:gd name="connsiteY2" fmla="*/ 220599 h 526541"/>
                <a:gd name="connsiteX3" fmla="*/ 208883 w 417766"/>
                <a:gd name="connsiteY3" fmla="*/ 0 h 526541"/>
                <a:gd name="connsiteX4" fmla="*/ 417766 w 417766"/>
                <a:gd name="connsiteY4" fmla="*/ 220599 h 52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66" h="526541">
                  <a:moveTo>
                    <a:pt x="417766" y="220599"/>
                  </a:moveTo>
                  <a:cubicBezTo>
                    <a:pt x="417766" y="366046"/>
                    <a:pt x="324231" y="526542"/>
                    <a:pt x="208883" y="526542"/>
                  </a:cubicBezTo>
                  <a:cubicBezTo>
                    <a:pt x="93535" y="526542"/>
                    <a:pt x="0" y="366046"/>
                    <a:pt x="0" y="220599"/>
                  </a:cubicBezTo>
                  <a:cubicBezTo>
                    <a:pt x="0" y="75152"/>
                    <a:pt x="93535" y="0"/>
                    <a:pt x="208883" y="0"/>
                  </a:cubicBezTo>
                  <a:cubicBezTo>
                    <a:pt x="324231" y="0"/>
                    <a:pt x="417766" y="75248"/>
                    <a:pt x="417766" y="22059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EC1821B-D4EF-3499-FA39-979C8640F4AE}"/>
                </a:ext>
              </a:extLst>
            </p:cNvPr>
            <p:cNvSpPr/>
            <p:nvPr/>
          </p:nvSpPr>
          <p:spPr>
            <a:xfrm>
              <a:off x="8359664" y="3792032"/>
              <a:ext cx="151733" cy="55530"/>
            </a:xfrm>
            <a:custGeom>
              <a:avLst/>
              <a:gdLst>
                <a:gd name="connsiteX0" fmla="*/ 0 w 151733"/>
                <a:gd name="connsiteY0" fmla="*/ 0 h 55530"/>
                <a:gd name="connsiteX1" fmla="*/ 75914 w 151733"/>
                <a:gd name="connsiteY1" fmla="*/ 55531 h 55530"/>
                <a:gd name="connsiteX2" fmla="*/ 151733 w 151733"/>
                <a:gd name="connsiteY2" fmla="*/ 0 h 55530"/>
                <a:gd name="connsiteX3" fmla="*/ 74009 w 151733"/>
                <a:gd name="connsiteY3" fmla="*/ 13906 h 55530"/>
                <a:gd name="connsiteX4" fmla="*/ 0 w 151733"/>
                <a:gd name="connsiteY4" fmla="*/ 0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33" h="55530">
                  <a:moveTo>
                    <a:pt x="0" y="0"/>
                  </a:moveTo>
                  <a:cubicBezTo>
                    <a:pt x="5715" y="31337"/>
                    <a:pt x="37338" y="55531"/>
                    <a:pt x="75914" y="55531"/>
                  </a:cubicBezTo>
                  <a:cubicBezTo>
                    <a:pt x="114395" y="55531"/>
                    <a:pt x="146113" y="31433"/>
                    <a:pt x="151733" y="0"/>
                  </a:cubicBezTo>
                  <a:cubicBezTo>
                    <a:pt x="151733" y="0"/>
                    <a:pt x="114395" y="13906"/>
                    <a:pt x="74009" y="13906"/>
                  </a:cubicBezTo>
                  <a:cubicBezTo>
                    <a:pt x="31718" y="13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7">
              <a:extLst>
                <a:ext uri="{FF2B5EF4-FFF2-40B4-BE49-F238E27FC236}">
                  <a16:creationId xmlns:a16="http://schemas.microsoft.com/office/drawing/2014/main" id="{55E50390-CF74-C6CA-E38D-2A76E60FB796}"/>
                </a:ext>
              </a:extLst>
            </p:cNvPr>
            <p:cNvGrpSpPr/>
            <p:nvPr/>
          </p:nvGrpSpPr>
          <p:grpSpPr>
            <a:xfrm>
              <a:off x="8330708" y="3615057"/>
              <a:ext cx="30289" cy="54483"/>
              <a:chOff x="4991100" y="2283046"/>
              <a:chExt cx="30289" cy="54483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67112E96-4BBE-B40D-25E5-96387BDB530C}"/>
                  </a:ext>
                </a:extLst>
              </p:cNvPr>
              <p:cNvSpPr/>
              <p:nvPr/>
            </p:nvSpPr>
            <p:spPr>
              <a:xfrm>
                <a:off x="4991100" y="2283046"/>
                <a:ext cx="30289" cy="54483"/>
              </a:xfrm>
              <a:custGeom>
                <a:avLst/>
                <a:gdLst>
                  <a:gd name="connsiteX0" fmla="*/ 30289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89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89" y="27242"/>
                    </a:moveTo>
                    <a:cubicBezTo>
                      <a:pt x="30289" y="42287"/>
                      <a:pt x="23509" y="54483"/>
                      <a:pt x="15145" y="54483"/>
                    </a:cubicBezTo>
                    <a:cubicBezTo>
                      <a:pt x="6780" y="54483"/>
                      <a:pt x="0" y="42287"/>
                      <a:pt x="0" y="27242"/>
                    </a:cubicBezTo>
                    <a:cubicBezTo>
                      <a:pt x="0" y="12197"/>
                      <a:pt x="6780" y="0"/>
                      <a:pt x="15145" y="0"/>
                    </a:cubicBezTo>
                    <a:cubicBezTo>
                      <a:pt x="23509" y="0"/>
                      <a:pt x="30289" y="12197"/>
                      <a:pt x="30289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A5247E17-A4BE-E509-E3E7-5F6D000149A7}"/>
                  </a:ext>
                </a:extLst>
              </p:cNvPr>
              <p:cNvSpPr/>
              <p:nvPr/>
            </p:nvSpPr>
            <p:spPr>
              <a:xfrm>
                <a:off x="5005768" y="2307049"/>
                <a:ext cx="15620" cy="15620"/>
              </a:xfrm>
              <a:custGeom>
                <a:avLst/>
                <a:gdLst>
                  <a:gd name="connsiteX0" fmla="*/ 15621 w 15620"/>
                  <a:gd name="connsiteY0" fmla="*/ 7810 h 15620"/>
                  <a:gd name="connsiteX1" fmla="*/ 7810 w 15620"/>
                  <a:gd name="connsiteY1" fmla="*/ 15621 h 15620"/>
                  <a:gd name="connsiteX2" fmla="*/ 0 w 15620"/>
                  <a:gd name="connsiteY2" fmla="*/ 7810 h 15620"/>
                  <a:gd name="connsiteX3" fmla="*/ 7810 w 15620"/>
                  <a:gd name="connsiteY3" fmla="*/ 0 h 15620"/>
                  <a:gd name="connsiteX4" fmla="*/ 15621 w 15620"/>
                  <a:gd name="connsiteY4" fmla="*/ 7810 h 1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20" h="15620">
                    <a:moveTo>
                      <a:pt x="15621" y="7810"/>
                    </a:moveTo>
                    <a:cubicBezTo>
                      <a:pt x="15621" y="12124"/>
                      <a:pt x="12124" y="15621"/>
                      <a:pt x="7810" y="15621"/>
                    </a:cubicBezTo>
                    <a:cubicBezTo>
                      <a:pt x="3497" y="15621"/>
                      <a:pt x="0" y="12124"/>
                      <a:pt x="0" y="7810"/>
                    </a:cubicBezTo>
                    <a:cubicBezTo>
                      <a:pt x="0" y="3497"/>
                      <a:pt x="3497" y="0"/>
                      <a:pt x="7810" y="0"/>
                    </a:cubicBezTo>
                    <a:cubicBezTo>
                      <a:pt x="12124" y="0"/>
                      <a:pt x="15621" y="3497"/>
                      <a:pt x="15621" y="7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7">
              <a:extLst>
                <a:ext uri="{FF2B5EF4-FFF2-40B4-BE49-F238E27FC236}">
                  <a16:creationId xmlns:a16="http://schemas.microsoft.com/office/drawing/2014/main" id="{EAEE6898-FA58-7A71-C7FF-9C7FBDAC7C92}"/>
                </a:ext>
              </a:extLst>
            </p:cNvPr>
            <p:cNvGrpSpPr/>
            <p:nvPr/>
          </p:nvGrpSpPr>
          <p:grpSpPr>
            <a:xfrm>
              <a:off x="8502920" y="3615057"/>
              <a:ext cx="30575" cy="54483"/>
              <a:chOff x="5163312" y="2283046"/>
              <a:chExt cx="30575" cy="54483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685F9352-BE68-917C-15F6-D6789EB6826D}"/>
                  </a:ext>
                </a:extLst>
              </p:cNvPr>
              <p:cNvSpPr/>
              <p:nvPr/>
            </p:nvSpPr>
            <p:spPr>
              <a:xfrm>
                <a:off x="5163312" y="2283046"/>
                <a:ext cx="30289" cy="54483"/>
              </a:xfrm>
              <a:custGeom>
                <a:avLst/>
                <a:gdLst>
                  <a:gd name="connsiteX0" fmla="*/ 30290 w 30289"/>
                  <a:gd name="connsiteY0" fmla="*/ 27242 h 54483"/>
                  <a:gd name="connsiteX1" fmla="*/ 15145 w 30289"/>
                  <a:gd name="connsiteY1" fmla="*/ 54483 h 54483"/>
                  <a:gd name="connsiteX2" fmla="*/ 0 w 30289"/>
                  <a:gd name="connsiteY2" fmla="*/ 27242 h 54483"/>
                  <a:gd name="connsiteX3" fmla="*/ 15145 w 30289"/>
                  <a:gd name="connsiteY3" fmla="*/ 0 h 54483"/>
                  <a:gd name="connsiteX4" fmla="*/ 30290 w 30289"/>
                  <a:gd name="connsiteY4" fmla="*/ 27242 h 5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54483">
                    <a:moveTo>
                      <a:pt x="30290" y="27242"/>
                    </a:moveTo>
                    <a:cubicBezTo>
                      <a:pt x="30290" y="42287"/>
                      <a:pt x="23509" y="54483"/>
                      <a:pt x="15145" y="54483"/>
                    </a:cubicBezTo>
                    <a:cubicBezTo>
                      <a:pt x="6781" y="54483"/>
                      <a:pt x="0" y="42287"/>
                      <a:pt x="0" y="27242"/>
                    </a:cubicBezTo>
                    <a:cubicBezTo>
                      <a:pt x="0" y="12197"/>
                      <a:pt x="6781" y="0"/>
                      <a:pt x="15145" y="0"/>
                    </a:cubicBezTo>
                    <a:cubicBezTo>
                      <a:pt x="23509" y="0"/>
                      <a:pt x="30290" y="12197"/>
                      <a:pt x="30290" y="27242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106BFF48-26FF-9503-0482-5E73492C1A3C}"/>
                  </a:ext>
                </a:extLst>
              </p:cNvPr>
              <p:cNvSpPr/>
              <p:nvPr/>
            </p:nvSpPr>
            <p:spPr>
              <a:xfrm>
                <a:off x="5178075" y="2304382"/>
                <a:ext cx="15811" cy="15811"/>
              </a:xfrm>
              <a:custGeom>
                <a:avLst/>
                <a:gdLst>
                  <a:gd name="connsiteX0" fmla="*/ 15812 w 15811"/>
                  <a:gd name="connsiteY0" fmla="*/ 7906 h 15811"/>
                  <a:gd name="connsiteX1" fmla="*/ 7906 w 15811"/>
                  <a:gd name="connsiteY1" fmla="*/ 15811 h 15811"/>
                  <a:gd name="connsiteX2" fmla="*/ 0 w 15811"/>
                  <a:gd name="connsiteY2" fmla="*/ 7906 h 15811"/>
                  <a:gd name="connsiteX3" fmla="*/ 7906 w 15811"/>
                  <a:gd name="connsiteY3" fmla="*/ 0 h 15811"/>
                  <a:gd name="connsiteX4" fmla="*/ 15812 w 15811"/>
                  <a:gd name="connsiteY4" fmla="*/ 7906 h 1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" h="15811">
                    <a:moveTo>
                      <a:pt x="15812" y="7906"/>
                    </a:moveTo>
                    <a:cubicBezTo>
                      <a:pt x="15812" y="12272"/>
                      <a:pt x="12272" y="15811"/>
                      <a:pt x="7906" y="15811"/>
                    </a:cubicBezTo>
                    <a:cubicBezTo>
                      <a:pt x="3540" y="15811"/>
                      <a:pt x="0" y="12272"/>
                      <a:pt x="0" y="7906"/>
                    </a:cubicBezTo>
                    <a:cubicBezTo>
                      <a:pt x="0" y="3540"/>
                      <a:pt x="3540" y="0"/>
                      <a:pt x="7906" y="0"/>
                    </a:cubicBezTo>
                    <a:cubicBezTo>
                      <a:pt x="12272" y="0"/>
                      <a:pt x="15812" y="3539"/>
                      <a:pt x="15812" y="79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FAC97B-E82E-3CE2-0E4E-F3F3F1678131}"/>
                </a:ext>
              </a:extLst>
            </p:cNvPr>
            <p:cNvSpPr/>
            <p:nvPr/>
          </p:nvSpPr>
          <p:spPr>
            <a:xfrm>
              <a:off x="8490979" y="3568240"/>
              <a:ext cx="84603" cy="41292"/>
            </a:xfrm>
            <a:custGeom>
              <a:avLst/>
              <a:gdLst>
                <a:gd name="connsiteX0" fmla="*/ 76330 w 84603"/>
                <a:gd name="connsiteY0" fmla="*/ 41292 h 41292"/>
                <a:gd name="connsiteX1" fmla="*/ 69853 w 84603"/>
                <a:gd name="connsiteY1" fmla="*/ 38054 h 41292"/>
                <a:gd name="connsiteX2" fmla="*/ 11560 w 84603"/>
                <a:gd name="connsiteY2" fmla="*/ 19766 h 41292"/>
                <a:gd name="connsiteX3" fmla="*/ 701 w 84603"/>
                <a:gd name="connsiteY3" fmla="*/ 15670 h 41292"/>
                <a:gd name="connsiteX4" fmla="*/ 4797 w 84603"/>
                <a:gd name="connsiteY4" fmla="*/ 4812 h 41292"/>
                <a:gd name="connsiteX5" fmla="*/ 82902 w 84603"/>
                <a:gd name="connsiteY5" fmla="*/ 28053 h 41292"/>
                <a:gd name="connsiteX6" fmla="*/ 81378 w 84603"/>
                <a:gd name="connsiteY6" fmla="*/ 39578 h 41292"/>
                <a:gd name="connsiteX7" fmla="*/ 76330 w 84603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603" h="41292">
                  <a:moveTo>
                    <a:pt x="76330" y="41292"/>
                  </a:moveTo>
                  <a:cubicBezTo>
                    <a:pt x="73853" y="41292"/>
                    <a:pt x="71472" y="40149"/>
                    <a:pt x="69853" y="38054"/>
                  </a:cubicBezTo>
                  <a:cubicBezTo>
                    <a:pt x="44802" y="5288"/>
                    <a:pt x="12893" y="19194"/>
                    <a:pt x="11560" y="19766"/>
                  </a:cubicBezTo>
                  <a:cubicBezTo>
                    <a:pt x="7369" y="21575"/>
                    <a:pt x="2606" y="19766"/>
                    <a:pt x="701" y="15670"/>
                  </a:cubicBezTo>
                  <a:cubicBezTo>
                    <a:pt x="-1109" y="11574"/>
                    <a:pt x="701" y="6717"/>
                    <a:pt x="4797" y="4812"/>
                  </a:cubicBezTo>
                  <a:cubicBezTo>
                    <a:pt x="20418" y="-2237"/>
                    <a:pt x="56613" y="-6333"/>
                    <a:pt x="82902" y="28053"/>
                  </a:cubicBezTo>
                  <a:cubicBezTo>
                    <a:pt x="85664" y="31672"/>
                    <a:pt x="84997" y="36816"/>
                    <a:pt x="81378" y="39578"/>
                  </a:cubicBezTo>
                  <a:cubicBezTo>
                    <a:pt x="79854" y="40816"/>
                    <a:pt x="78044" y="41292"/>
                    <a:pt x="76330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AEB4B1B-8B3F-5EDA-0624-4EEEAB66F5FD}"/>
                </a:ext>
              </a:extLst>
            </p:cNvPr>
            <p:cNvSpPr/>
            <p:nvPr/>
          </p:nvSpPr>
          <p:spPr>
            <a:xfrm>
              <a:off x="8291382" y="3568240"/>
              <a:ext cx="84548" cy="41292"/>
            </a:xfrm>
            <a:custGeom>
              <a:avLst/>
              <a:gdLst>
                <a:gd name="connsiteX0" fmla="*/ 8178 w 84548"/>
                <a:gd name="connsiteY0" fmla="*/ 41292 h 41292"/>
                <a:gd name="connsiteX1" fmla="*/ 14655 w 84548"/>
                <a:gd name="connsiteY1" fmla="*/ 38054 h 41292"/>
                <a:gd name="connsiteX2" fmla="*/ 72948 w 84548"/>
                <a:gd name="connsiteY2" fmla="*/ 19766 h 41292"/>
                <a:gd name="connsiteX3" fmla="*/ 83807 w 84548"/>
                <a:gd name="connsiteY3" fmla="*/ 15670 h 41292"/>
                <a:gd name="connsiteX4" fmla="*/ 79711 w 84548"/>
                <a:gd name="connsiteY4" fmla="*/ 4812 h 41292"/>
                <a:gd name="connsiteX5" fmla="*/ 1701 w 84548"/>
                <a:gd name="connsiteY5" fmla="*/ 28053 h 41292"/>
                <a:gd name="connsiteX6" fmla="*/ 3225 w 84548"/>
                <a:gd name="connsiteY6" fmla="*/ 39578 h 41292"/>
                <a:gd name="connsiteX7" fmla="*/ 8178 w 84548"/>
                <a:gd name="connsiteY7" fmla="*/ 41292 h 4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548" h="41292">
                  <a:moveTo>
                    <a:pt x="8178" y="41292"/>
                  </a:moveTo>
                  <a:cubicBezTo>
                    <a:pt x="10655" y="41292"/>
                    <a:pt x="13131" y="40149"/>
                    <a:pt x="14655" y="38054"/>
                  </a:cubicBezTo>
                  <a:cubicBezTo>
                    <a:pt x="39706" y="5288"/>
                    <a:pt x="71615" y="19194"/>
                    <a:pt x="72948" y="19766"/>
                  </a:cubicBezTo>
                  <a:cubicBezTo>
                    <a:pt x="77139" y="21575"/>
                    <a:pt x="81902" y="19766"/>
                    <a:pt x="83807" y="15670"/>
                  </a:cubicBezTo>
                  <a:cubicBezTo>
                    <a:pt x="85712" y="11574"/>
                    <a:pt x="83807" y="6717"/>
                    <a:pt x="79711" y="4812"/>
                  </a:cubicBezTo>
                  <a:cubicBezTo>
                    <a:pt x="64090" y="-2237"/>
                    <a:pt x="27895" y="-6333"/>
                    <a:pt x="1701" y="28053"/>
                  </a:cubicBezTo>
                  <a:cubicBezTo>
                    <a:pt x="-1061" y="31672"/>
                    <a:pt x="-394" y="36816"/>
                    <a:pt x="3225" y="39578"/>
                  </a:cubicBezTo>
                  <a:cubicBezTo>
                    <a:pt x="4654" y="40816"/>
                    <a:pt x="6369" y="41292"/>
                    <a:pt x="8178" y="41292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9C8C0F8-932F-FE84-C477-E41D993B1336}"/>
                </a:ext>
              </a:extLst>
            </p:cNvPr>
            <p:cNvSpPr/>
            <p:nvPr/>
          </p:nvSpPr>
          <p:spPr>
            <a:xfrm>
              <a:off x="8405098" y="3724840"/>
              <a:ext cx="57150" cy="22900"/>
            </a:xfrm>
            <a:custGeom>
              <a:avLst/>
              <a:gdLst>
                <a:gd name="connsiteX0" fmla="*/ 57150 w 57150"/>
                <a:gd name="connsiteY0" fmla="*/ 4422 h 22900"/>
                <a:gd name="connsiteX1" fmla="*/ 28575 w 57150"/>
                <a:gd name="connsiteY1" fmla="*/ 22901 h 22900"/>
                <a:gd name="connsiteX2" fmla="*/ 0 w 57150"/>
                <a:gd name="connsiteY2" fmla="*/ 4422 h 22900"/>
                <a:gd name="connsiteX3" fmla="*/ 28575 w 57150"/>
                <a:gd name="connsiteY3" fmla="*/ 231 h 22900"/>
                <a:gd name="connsiteX4" fmla="*/ 57150 w 57150"/>
                <a:gd name="connsiteY4" fmla="*/ 4422 h 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2900">
                  <a:moveTo>
                    <a:pt x="57150" y="4422"/>
                  </a:moveTo>
                  <a:cubicBezTo>
                    <a:pt x="57150" y="10328"/>
                    <a:pt x="44387" y="22901"/>
                    <a:pt x="28575" y="22901"/>
                  </a:cubicBezTo>
                  <a:cubicBezTo>
                    <a:pt x="12763" y="22901"/>
                    <a:pt x="0" y="10328"/>
                    <a:pt x="0" y="4422"/>
                  </a:cubicBezTo>
                  <a:cubicBezTo>
                    <a:pt x="0" y="-1483"/>
                    <a:pt x="12763" y="231"/>
                    <a:pt x="28575" y="231"/>
                  </a:cubicBezTo>
                  <a:cubicBezTo>
                    <a:pt x="44387" y="231"/>
                    <a:pt x="57150" y="-1483"/>
                    <a:pt x="57150" y="4422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0CC4908-83BB-057E-6C8E-9163C9226FD0}"/>
                </a:ext>
              </a:extLst>
            </p:cNvPr>
            <p:cNvSpPr/>
            <p:nvPr/>
          </p:nvSpPr>
          <p:spPr>
            <a:xfrm>
              <a:off x="8369093" y="3715736"/>
              <a:ext cx="262127" cy="200977"/>
            </a:xfrm>
            <a:custGeom>
              <a:avLst/>
              <a:gdLst>
                <a:gd name="connsiteX0" fmla="*/ 256508 w 262127"/>
                <a:gd name="connsiteY0" fmla="*/ 4953 h 200977"/>
                <a:gd name="connsiteX1" fmla="*/ 262128 w 262127"/>
                <a:gd name="connsiteY1" fmla="*/ 6477 h 200977"/>
                <a:gd name="connsiteX2" fmla="*/ 70295 w 262127"/>
                <a:gd name="connsiteY2" fmla="*/ 200978 h 200977"/>
                <a:gd name="connsiteX3" fmla="*/ 0 w 262127"/>
                <a:gd name="connsiteY3" fmla="*/ 180499 h 200977"/>
                <a:gd name="connsiteX4" fmla="*/ 56579 w 262127"/>
                <a:gd name="connsiteY4" fmla="*/ 193834 h 200977"/>
                <a:gd name="connsiteX5" fmla="*/ 248221 w 262127"/>
                <a:gd name="connsiteY5" fmla="*/ 0 h 200977"/>
                <a:gd name="connsiteX6" fmla="*/ 256508 w 262127"/>
                <a:gd name="connsiteY6" fmla="*/ 4953 h 20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27" h="200977">
                  <a:moveTo>
                    <a:pt x="256508" y="4953"/>
                  </a:moveTo>
                  <a:cubicBezTo>
                    <a:pt x="258223" y="5620"/>
                    <a:pt x="260223" y="6001"/>
                    <a:pt x="262128" y="6477"/>
                  </a:cubicBezTo>
                  <a:cubicBezTo>
                    <a:pt x="230029" y="111919"/>
                    <a:pt x="156020" y="200978"/>
                    <a:pt x="70295" y="200978"/>
                  </a:cubicBezTo>
                  <a:cubicBezTo>
                    <a:pt x="45625" y="200978"/>
                    <a:pt x="22098" y="193358"/>
                    <a:pt x="0" y="180499"/>
                  </a:cubicBezTo>
                  <a:cubicBezTo>
                    <a:pt x="18097" y="188786"/>
                    <a:pt x="36862" y="193834"/>
                    <a:pt x="56579" y="193834"/>
                  </a:cubicBezTo>
                  <a:cubicBezTo>
                    <a:pt x="142304" y="193834"/>
                    <a:pt x="216122" y="105251"/>
                    <a:pt x="248221" y="0"/>
                  </a:cubicBezTo>
                  <a:cubicBezTo>
                    <a:pt x="250603" y="2191"/>
                    <a:pt x="253460" y="3905"/>
                    <a:pt x="256508" y="49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FFF17EF-EB44-7051-EE74-AA4316678973}"/>
                </a:ext>
              </a:extLst>
            </p:cNvPr>
            <p:cNvSpPr/>
            <p:nvPr/>
          </p:nvSpPr>
          <p:spPr>
            <a:xfrm>
              <a:off x="8218408" y="3369659"/>
              <a:ext cx="482633" cy="141004"/>
            </a:xfrm>
            <a:custGeom>
              <a:avLst/>
              <a:gdLst>
                <a:gd name="connsiteX0" fmla="*/ 0 w 482633"/>
                <a:gd name="connsiteY0" fmla="*/ 141004 h 141004"/>
                <a:gd name="connsiteX1" fmla="*/ 424053 w 482633"/>
                <a:gd name="connsiteY1" fmla="*/ 90522 h 141004"/>
                <a:gd name="connsiteX2" fmla="*/ 360140 w 482633"/>
                <a:gd name="connsiteY2" fmla="*/ 14608 h 141004"/>
                <a:gd name="connsiteX3" fmla="*/ 100013 w 482633"/>
                <a:gd name="connsiteY3" fmla="*/ 34 h 141004"/>
                <a:gd name="connsiteX4" fmla="*/ 0 w 482633"/>
                <a:gd name="connsiteY4" fmla="*/ 141004 h 14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3" h="141004">
                  <a:moveTo>
                    <a:pt x="0" y="141004"/>
                  </a:moveTo>
                  <a:cubicBezTo>
                    <a:pt x="0" y="141004"/>
                    <a:pt x="261842" y="57756"/>
                    <a:pt x="424053" y="90522"/>
                  </a:cubicBezTo>
                  <a:cubicBezTo>
                    <a:pt x="586264" y="123288"/>
                    <a:pt x="360140" y="14608"/>
                    <a:pt x="360140" y="14608"/>
                  </a:cubicBezTo>
                  <a:cubicBezTo>
                    <a:pt x="360140" y="14608"/>
                    <a:pt x="102775" y="-823"/>
                    <a:pt x="100013" y="34"/>
                  </a:cubicBezTo>
                  <a:cubicBezTo>
                    <a:pt x="97346" y="892"/>
                    <a:pt x="0" y="141004"/>
                    <a:pt x="0" y="141004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4DA94ED-ED87-73B2-642F-D0474FE4EF03}"/>
                </a:ext>
              </a:extLst>
            </p:cNvPr>
            <p:cNvSpPr/>
            <p:nvPr/>
          </p:nvSpPr>
          <p:spPr>
            <a:xfrm>
              <a:off x="8222042" y="3436083"/>
              <a:ext cx="428449" cy="217454"/>
            </a:xfrm>
            <a:custGeom>
              <a:avLst/>
              <a:gdLst>
                <a:gd name="connsiteX0" fmla="*/ 302500 w 428449"/>
                <a:gd name="connsiteY0" fmla="*/ 20002 h 217454"/>
                <a:gd name="connsiteX1" fmla="*/ 226014 w 428449"/>
                <a:gd name="connsiteY1" fmla="*/ 74580 h 217454"/>
                <a:gd name="connsiteX2" fmla="*/ 69137 w 428449"/>
                <a:gd name="connsiteY2" fmla="*/ 116299 h 217454"/>
                <a:gd name="connsiteX3" fmla="*/ 39133 w 428449"/>
                <a:gd name="connsiteY3" fmla="*/ 217455 h 217454"/>
                <a:gd name="connsiteX4" fmla="*/ 9606 w 428449"/>
                <a:gd name="connsiteY4" fmla="*/ 202596 h 217454"/>
                <a:gd name="connsiteX5" fmla="*/ 32275 w 428449"/>
                <a:gd name="connsiteY5" fmla="*/ 40385 h 217454"/>
                <a:gd name="connsiteX6" fmla="*/ 381652 w 428449"/>
                <a:gd name="connsiteY6" fmla="*/ 19907 h 217454"/>
                <a:gd name="connsiteX7" fmla="*/ 425467 w 428449"/>
                <a:gd name="connsiteY7" fmla="*/ 194881 h 217454"/>
                <a:gd name="connsiteX8" fmla="*/ 394416 w 428449"/>
                <a:gd name="connsiteY8" fmla="*/ 212121 h 217454"/>
                <a:gd name="connsiteX9" fmla="*/ 358221 w 428449"/>
                <a:gd name="connsiteY9" fmla="*/ 90868 h 217454"/>
                <a:gd name="connsiteX10" fmla="*/ 302500 w 428449"/>
                <a:gd name="connsiteY10" fmla="*/ 20002 h 2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449" h="217454">
                  <a:moveTo>
                    <a:pt x="302500" y="20002"/>
                  </a:moveTo>
                  <a:cubicBezTo>
                    <a:pt x="302500" y="20002"/>
                    <a:pt x="261447" y="63626"/>
                    <a:pt x="226014" y="74580"/>
                  </a:cubicBezTo>
                  <a:cubicBezTo>
                    <a:pt x="190581" y="85534"/>
                    <a:pt x="78662" y="100774"/>
                    <a:pt x="69137" y="116299"/>
                  </a:cubicBezTo>
                  <a:cubicBezTo>
                    <a:pt x="59612" y="131825"/>
                    <a:pt x="34942" y="199834"/>
                    <a:pt x="39133" y="217455"/>
                  </a:cubicBezTo>
                  <a:cubicBezTo>
                    <a:pt x="39133" y="217455"/>
                    <a:pt x="27703" y="200596"/>
                    <a:pt x="9606" y="202596"/>
                  </a:cubicBezTo>
                  <a:cubicBezTo>
                    <a:pt x="-8492" y="204596"/>
                    <a:pt x="-1062" y="58578"/>
                    <a:pt x="32275" y="40385"/>
                  </a:cubicBezTo>
                  <a:cubicBezTo>
                    <a:pt x="99141" y="4000"/>
                    <a:pt x="310977" y="-18289"/>
                    <a:pt x="381652" y="19907"/>
                  </a:cubicBezTo>
                  <a:cubicBezTo>
                    <a:pt x="424515" y="43052"/>
                    <a:pt x="434326" y="193261"/>
                    <a:pt x="425467" y="194881"/>
                  </a:cubicBezTo>
                  <a:cubicBezTo>
                    <a:pt x="416609" y="196500"/>
                    <a:pt x="403274" y="196976"/>
                    <a:pt x="394416" y="212121"/>
                  </a:cubicBezTo>
                  <a:cubicBezTo>
                    <a:pt x="394416" y="212121"/>
                    <a:pt x="384224" y="110013"/>
                    <a:pt x="358221" y="90868"/>
                  </a:cubicBezTo>
                  <a:cubicBezTo>
                    <a:pt x="332408" y="71818"/>
                    <a:pt x="302500" y="20002"/>
                    <a:pt x="302500" y="20002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E87298B-C593-DCAB-BC9C-BE417D88D612}"/>
                </a:ext>
              </a:extLst>
            </p:cNvPr>
            <p:cNvSpPr/>
            <p:nvPr/>
          </p:nvSpPr>
          <p:spPr>
            <a:xfrm rot="20334368">
              <a:off x="8193232" y="3629690"/>
              <a:ext cx="74676" cy="94107"/>
            </a:xfrm>
            <a:custGeom>
              <a:avLst/>
              <a:gdLst>
                <a:gd name="connsiteX0" fmla="*/ 74677 w 74676"/>
                <a:gd name="connsiteY0" fmla="*/ 47054 h 94107"/>
                <a:gd name="connsiteX1" fmla="*/ 37338 w 74676"/>
                <a:gd name="connsiteY1" fmla="*/ 94108 h 94107"/>
                <a:gd name="connsiteX2" fmla="*/ 0 w 74676"/>
                <a:gd name="connsiteY2" fmla="*/ 47054 h 94107"/>
                <a:gd name="connsiteX3" fmla="*/ 37338 w 74676"/>
                <a:gd name="connsiteY3" fmla="*/ 0 h 94107"/>
                <a:gd name="connsiteX4" fmla="*/ 74677 w 74676"/>
                <a:gd name="connsiteY4" fmla="*/ 47054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76" h="94107">
                  <a:moveTo>
                    <a:pt x="74677" y="47054"/>
                  </a:moveTo>
                  <a:cubicBezTo>
                    <a:pt x="74677" y="73041"/>
                    <a:pt x="57960" y="94108"/>
                    <a:pt x="37338" y="94108"/>
                  </a:cubicBezTo>
                  <a:cubicBezTo>
                    <a:pt x="16717" y="94108"/>
                    <a:pt x="0" y="73041"/>
                    <a:pt x="0" y="47054"/>
                  </a:cubicBezTo>
                  <a:cubicBezTo>
                    <a:pt x="0" y="21067"/>
                    <a:pt x="16717" y="0"/>
                    <a:pt x="37338" y="0"/>
                  </a:cubicBezTo>
                  <a:cubicBezTo>
                    <a:pt x="57959" y="0"/>
                    <a:pt x="74677" y="21067"/>
                    <a:pt x="74677" y="47054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FDCFE3F-7703-FEB6-001B-FE4111119029}"/>
                </a:ext>
              </a:extLst>
            </p:cNvPr>
            <p:cNvSpPr/>
            <p:nvPr/>
          </p:nvSpPr>
          <p:spPr>
            <a:xfrm>
              <a:off x="8603796" y="3631027"/>
              <a:ext cx="77468" cy="91758"/>
            </a:xfrm>
            <a:custGeom>
              <a:avLst/>
              <a:gdLst>
                <a:gd name="connsiteX0" fmla="*/ 73527 w 77468"/>
                <a:gd name="connsiteY0" fmla="*/ 59182 h 91758"/>
                <a:gd name="connsiteX1" fmla="*/ 27426 w 77468"/>
                <a:gd name="connsiteY1" fmla="*/ 91281 h 91758"/>
                <a:gd name="connsiteX2" fmla="*/ 21806 w 77468"/>
                <a:gd name="connsiteY2" fmla="*/ 89757 h 91758"/>
                <a:gd name="connsiteX3" fmla="*/ 13519 w 77468"/>
                <a:gd name="connsiteY3" fmla="*/ 84709 h 91758"/>
                <a:gd name="connsiteX4" fmla="*/ 3899 w 77468"/>
                <a:gd name="connsiteY4" fmla="*/ 32321 h 91758"/>
                <a:gd name="connsiteX5" fmla="*/ 29235 w 77468"/>
                <a:gd name="connsiteY5" fmla="*/ 3746 h 91758"/>
                <a:gd name="connsiteX6" fmla="*/ 43904 w 77468"/>
                <a:gd name="connsiteY6" fmla="*/ 32 h 91758"/>
                <a:gd name="connsiteX7" fmla="*/ 55715 w 77468"/>
                <a:gd name="connsiteY7" fmla="*/ 2032 h 91758"/>
                <a:gd name="connsiteX8" fmla="*/ 73527 w 77468"/>
                <a:gd name="connsiteY8" fmla="*/ 59182 h 9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468" h="91758">
                  <a:moveTo>
                    <a:pt x="73527" y="59182"/>
                  </a:moveTo>
                  <a:cubicBezTo>
                    <a:pt x="65049" y="80994"/>
                    <a:pt x="45333" y="94520"/>
                    <a:pt x="27426" y="91281"/>
                  </a:cubicBezTo>
                  <a:cubicBezTo>
                    <a:pt x="25425" y="90805"/>
                    <a:pt x="23521" y="90424"/>
                    <a:pt x="21806" y="89757"/>
                  </a:cubicBezTo>
                  <a:cubicBezTo>
                    <a:pt x="18758" y="88709"/>
                    <a:pt x="15900" y="86900"/>
                    <a:pt x="13519" y="84709"/>
                  </a:cubicBezTo>
                  <a:cubicBezTo>
                    <a:pt x="375" y="74041"/>
                    <a:pt x="-3911" y="52610"/>
                    <a:pt x="3899" y="32321"/>
                  </a:cubicBezTo>
                  <a:cubicBezTo>
                    <a:pt x="9138" y="18987"/>
                    <a:pt x="18567" y="8700"/>
                    <a:pt x="29235" y="3746"/>
                  </a:cubicBezTo>
                  <a:cubicBezTo>
                    <a:pt x="33998" y="1556"/>
                    <a:pt x="38856" y="222"/>
                    <a:pt x="43904" y="32"/>
                  </a:cubicBezTo>
                  <a:cubicBezTo>
                    <a:pt x="47809" y="-159"/>
                    <a:pt x="51810" y="508"/>
                    <a:pt x="55715" y="2032"/>
                  </a:cubicBezTo>
                  <a:cubicBezTo>
                    <a:pt x="74860" y="9366"/>
                    <a:pt x="82957" y="34893"/>
                    <a:pt x="73527" y="59182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30EDAB4-ACF3-BA6B-6228-F796A5E4CAA7}"/>
                </a:ext>
              </a:extLst>
            </p:cNvPr>
            <p:cNvSpPr/>
            <p:nvPr/>
          </p:nvSpPr>
          <p:spPr>
            <a:xfrm>
              <a:off x="8636841" y="3644047"/>
              <a:ext cx="30814" cy="47115"/>
            </a:xfrm>
            <a:custGeom>
              <a:avLst/>
              <a:gdLst>
                <a:gd name="connsiteX0" fmla="*/ 0 w 30814"/>
                <a:gd name="connsiteY0" fmla="*/ 4824 h 47115"/>
                <a:gd name="connsiteX1" fmla="*/ 23431 w 30814"/>
                <a:gd name="connsiteY1" fmla="*/ 47115 h 47115"/>
                <a:gd name="connsiteX2" fmla="*/ 0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0" y="4824"/>
                  </a:moveTo>
                  <a:cubicBezTo>
                    <a:pt x="29051" y="-14321"/>
                    <a:pt x="39148" y="28446"/>
                    <a:pt x="23431" y="47115"/>
                  </a:cubicBezTo>
                  <a:cubicBezTo>
                    <a:pt x="22479" y="26541"/>
                    <a:pt x="24670" y="8920"/>
                    <a:pt x="0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65E3BD-680E-7088-0313-58017056E06F}"/>
                </a:ext>
              </a:extLst>
            </p:cNvPr>
            <p:cNvSpPr/>
            <p:nvPr/>
          </p:nvSpPr>
          <p:spPr>
            <a:xfrm>
              <a:off x="8203024" y="3644047"/>
              <a:ext cx="30814" cy="47115"/>
            </a:xfrm>
            <a:custGeom>
              <a:avLst/>
              <a:gdLst>
                <a:gd name="connsiteX0" fmla="*/ 30814 w 30814"/>
                <a:gd name="connsiteY0" fmla="*/ 4824 h 47115"/>
                <a:gd name="connsiteX1" fmla="*/ 7383 w 30814"/>
                <a:gd name="connsiteY1" fmla="*/ 47115 h 47115"/>
                <a:gd name="connsiteX2" fmla="*/ 30814 w 30814"/>
                <a:gd name="connsiteY2" fmla="*/ 4824 h 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14" h="47115">
                  <a:moveTo>
                    <a:pt x="30814" y="4824"/>
                  </a:moveTo>
                  <a:cubicBezTo>
                    <a:pt x="1763" y="-14321"/>
                    <a:pt x="-8333" y="28446"/>
                    <a:pt x="7383" y="47115"/>
                  </a:cubicBezTo>
                  <a:cubicBezTo>
                    <a:pt x="8431" y="26541"/>
                    <a:pt x="6240" y="8920"/>
                    <a:pt x="30814" y="4824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B6EFA78-700D-620B-78C7-CD94E6B48B70}"/>
                </a:ext>
              </a:extLst>
            </p:cNvPr>
            <p:cNvSpPr/>
            <p:nvPr/>
          </p:nvSpPr>
          <p:spPr>
            <a:xfrm>
              <a:off x="8143732" y="4412612"/>
              <a:ext cx="592455" cy="417073"/>
            </a:xfrm>
            <a:custGeom>
              <a:avLst/>
              <a:gdLst>
                <a:gd name="connsiteX0" fmla="*/ 545306 w 592455"/>
                <a:gd name="connsiteY0" fmla="*/ 173805 h 417073"/>
                <a:gd name="connsiteX1" fmla="*/ 545878 w 592455"/>
                <a:gd name="connsiteY1" fmla="*/ 21119 h 417073"/>
                <a:gd name="connsiteX2" fmla="*/ 394906 w 592455"/>
                <a:gd name="connsiteY2" fmla="*/ 22738 h 417073"/>
                <a:gd name="connsiteX3" fmla="*/ 197453 w 592455"/>
                <a:gd name="connsiteY3" fmla="*/ 26929 h 417073"/>
                <a:gd name="connsiteX4" fmla="*/ 47816 w 592455"/>
                <a:gd name="connsiteY4" fmla="*/ 22834 h 417073"/>
                <a:gd name="connsiteX5" fmla="*/ 88868 w 592455"/>
                <a:gd name="connsiteY5" fmla="*/ 170566 h 417073"/>
                <a:gd name="connsiteX6" fmla="*/ 0 w 592455"/>
                <a:gd name="connsiteY6" fmla="*/ 417073 h 417073"/>
                <a:gd name="connsiteX7" fmla="*/ 296228 w 592455"/>
                <a:gd name="connsiteY7" fmla="*/ 414787 h 417073"/>
                <a:gd name="connsiteX8" fmla="*/ 592455 w 592455"/>
                <a:gd name="connsiteY8" fmla="*/ 417073 h 417073"/>
                <a:gd name="connsiteX9" fmla="*/ 545306 w 592455"/>
                <a:gd name="connsiteY9" fmla="*/ 173805 h 41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2455" h="417073">
                  <a:moveTo>
                    <a:pt x="545306" y="173805"/>
                  </a:moveTo>
                  <a:cubicBezTo>
                    <a:pt x="546068" y="119512"/>
                    <a:pt x="520351" y="51980"/>
                    <a:pt x="545878" y="21119"/>
                  </a:cubicBezTo>
                  <a:cubicBezTo>
                    <a:pt x="520446" y="57124"/>
                    <a:pt x="476821" y="80841"/>
                    <a:pt x="394906" y="22738"/>
                  </a:cubicBezTo>
                  <a:cubicBezTo>
                    <a:pt x="356045" y="-4884"/>
                    <a:pt x="254603" y="-11647"/>
                    <a:pt x="197453" y="26929"/>
                  </a:cubicBezTo>
                  <a:cubicBezTo>
                    <a:pt x="154496" y="55885"/>
                    <a:pt x="91250" y="39979"/>
                    <a:pt x="47816" y="22834"/>
                  </a:cubicBezTo>
                  <a:cubicBezTo>
                    <a:pt x="72485" y="54361"/>
                    <a:pt x="88106" y="117226"/>
                    <a:pt x="88868" y="170566"/>
                  </a:cubicBezTo>
                  <a:lnTo>
                    <a:pt x="0" y="417073"/>
                  </a:lnTo>
                  <a:cubicBezTo>
                    <a:pt x="0" y="417073"/>
                    <a:pt x="141922" y="417073"/>
                    <a:pt x="296228" y="414787"/>
                  </a:cubicBezTo>
                  <a:cubicBezTo>
                    <a:pt x="450533" y="417073"/>
                    <a:pt x="592455" y="417073"/>
                    <a:pt x="592455" y="417073"/>
                  </a:cubicBezTo>
                  <a:lnTo>
                    <a:pt x="545306" y="173805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BC37C40-2921-E868-493E-C4425B68083B}"/>
                </a:ext>
              </a:extLst>
            </p:cNvPr>
            <p:cNvSpPr/>
            <p:nvPr/>
          </p:nvSpPr>
          <p:spPr>
            <a:xfrm>
              <a:off x="8717161" y="4024442"/>
              <a:ext cx="183998" cy="339085"/>
            </a:xfrm>
            <a:custGeom>
              <a:avLst/>
              <a:gdLst>
                <a:gd name="connsiteX0" fmla="*/ 183998 w 183998"/>
                <a:gd name="connsiteY0" fmla="*/ 265843 h 339085"/>
                <a:gd name="connsiteX1" fmla="*/ 182951 w 183998"/>
                <a:gd name="connsiteY1" fmla="*/ 266224 h 339085"/>
                <a:gd name="connsiteX2" fmla="*/ 16739 w 183998"/>
                <a:gd name="connsiteY2" fmla="*/ 337852 h 339085"/>
                <a:gd name="connsiteX3" fmla="*/ 1975 w 183998"/>
                <a:gd name="connsiteY3" fmla="*/ 296418 h 339085"/>
                <a:gd name="connsiteX4" fmla="*/ 35980 w 183998"/>
                <a:gd name="connsiteY4" fmla="*/ 0 h 339085"/>
                <a:gd name="connsiteX5" fmla="*/ 183998 w 183998"/>
                <a:gd name="connsiteY5" fmla="*/ 265843 h 3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998" h="339085">
                  <a:moveTo>
                    <a:pt x="183998" y="265843"/>
                  </a:moveTo>
                  <a:cubicBezTo>
                    <a:pt x="183998" y="265843"/>
                    <a:pt x="183617" y="265938"/>
                    <a:pt x="182951" y="266224"/>
                  </a:cubicBezTo>
                  <a:cubicBezTo>
                    <a:pt x="170187" y="270605"/>
                    <a:pt x="45219" y="314420"/>
                    <a:pt x="16739" y="337852"/>
                  </a:cubicBezTo>
                  <a:cubicBezTo>
                    <a:pt x="9215" y="344043"/>
                    <a:pt x="4357" y="326422"/>
                    <a:pt x="1975" y="296418"/>
                  </a:cubicBezTo>
                  <a:cubicBezTo>
                    <a:pt x="-5454" y="206597"/>
                    <a:pt x="8548" y="6096"/>
                    <a:pt x="35980" y="0"/>
                  </a:cubicBezTo>
                  <a:cubicBezTo>
                    <a:pt x="35980" y="0"/>
                    <a:pt x="171140" y="185452"/>
                    <a:pt x="183998" y="26584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121A683-538C-8B98-1849-7073A937D189}"/>
                </a:ext>
              </a:extLst>
            </p:cNvPr>
            <p:cNvSpPr/>
            <p:nvPr/>
          </p:nvSpPr>
          <p:spPr>
            <a:xfrm>
              <a:off x="8109410" y="4563842"/>
              <a:ext cx="656387" cy="1399317"/>
            </a:xfrm>
            <a:custGeom>
              <a:avLst/>
              <a:gdLst>
                <a:gd name="connsiteX0" fmla="*/ 597154 w 656387"/>
                <a:gd name="connsiteY0" fmla="*/ 0 h 1399317"/>
                <a:gd name="connsiteX1" fmla="*/ 330549 w 656387"/>
                <a:gd name="connsiteY1" fmla="*/ 18574 h 1399317"/>
                <a:gd name="connsiteX2" fmla="*/ 63944 w 656387"/>
                <a:gd name="connsiteY2" fmla="*/ 0 h 1399317"/>
                <a:gd name="connsiteX3" fmla="*/ 1556 w 656387"/>
                <a:gd name="connsiteY3" fmla="*/ 775430 h 1399317"/>
                <a:gd name="connsiteX4" fmla="*/ 88328 w 656387"/>
                <a:gd name="connsiteY4" fmla="*/ 1383887 h 1399317"/>
                <a:gd name="connsiteX5" fmla="*/ 224440 w 656387"/>
                <a:gd name="connsiteY5" fmla="*/ 1399318 h 1399317"/>
                <a:gd name="connsiteX6" fmla="*/ 281019 w 656387"/>
                <a:gd name="connsiteY6" fmla="*/ 821436 h 1399317"/>
                <a:gd name="connsiteX7" fmla="*/ 310642 w 656387"/>
                <a:gd name="connsiteY7" fmla="*/ 421386 h 1399317"/>
                <a:gd name="connsiteX8" fmla="*/ 330644 w 656387"/>
                <a:gd name="connsiteY8" fmla="*/ 421386 h 1399317"/>
                <a:gd name="connsiteX9" fmla="*/ 350647 w 656387"/>
                <a:gd name="connsiteY9" fmla="*/ 421386 h 1399317"/>
                <a:gd name="connsiteX10" fmla="*/ 380270 w 656387"/>
                <a:gd name="connsiteY10" fmla="*/ 821436 h 1399317"/>
                <a:gd name="connsiteX11" fmla="*/ 422561 w 656387"/>
                <a:gd name="connsiteY11" fmla="*/ 1399318 h 1399317"/>
                <a:gd name="connsiteX12" fmla="*/ 547052 w 656387"/>
                <a:gd name="connsiteY12" fmla="*/ 1385697 h 1399317"/>
                <a:gd name="connsiteX13" fmla="*/ 654780 w 656387"/>
                <a:gd name="connsiteY13" fmla="*/ 789337 h 1399317"/>
                <a:gd name="connsiteX14" fmla="*/ 597154 w 656387"/>
                <a:gd name="connsiteY14" fmla="*/ 0 h 139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6387" h="1399317">
                  <a:moveTo>
                    <a:pt x="597154" y="0"/>
                  </a:moveTo>
                  <a:cubicBezTo>
                    <a:pt x="597154" y="0"/>
                    <a:pt x="461804" y="25432"/>
                    <a:pt x="330549" y="18574"/>
                  </a:cubicBezTo>
                  <a:cubicBezTo>
                    <a:pt x="199295" y="25432"/>
                    <a:pt x="63944" y="0"/>
                    <a:pt x="63944" y="0"/>
                  </a:cubicBezTo>
                  <a:cubicBezTo>
                    <a:pt x="63944" y="0"/>
                    <a:pt x="-11684" y="419862"/>
                    <a:pt x="1556" y="775430"/>
                  </a:cubicBezTo>
                  <a:cubicBezTo>
                    <a:pt x="14795" y="1130999"/>
                    <a:pt x="88328" y="1383887"/>
                    <a:pt x="88328" y="1383887"/>
                  </a:cubicBezTo>
                  <a:lnTo>
                    <a:pt x="224440" y="1399318"/>
                  </a:lnTo>
                  <a:cubicBezTo>
                    <a:pt x="224440" y="1399318"/>
                    <a:pt x="281019" y="850487"/>
                    <a:pt x="281019" y="821436"/>
                  </a:cubicBezTo>
                  <a:cubicBezTo>
                    <a:pt x="281019" y="801434"/>
                    <a:pt x="310642" y="421386"/>
                    <a:pt x="310642" y="421386"/>
                  </a:cubicBezTo>
                  <a:lnTo>
                    <a:pt x="330644" y="421386"/>
                  </a:lnTo>
                  <a:lnTo>
                    <a:pt x="350647" y="421386"/>
                  </a:lnTo>
                  <a:cubicBezTo>
                    <a:pt x="350647" y="421386"/>
                    <a:pt x="380270" y="801434"/>
                    <a:pt x="380270" y="821436"/>
                  </a:cubicBezTo>
                  <a:cubicBezTo>
                    <a:pt x="380270" y="850487"/>
                    <a:pt x="422561" y="1399318"/>
                    <a:pt x="422561" y="1399318"/>
                  </a:cubicBezTo>
                  <a:lnTo>
                    <a:pt x="547052" y="1385697"/>
                  </a:lnTo>
                  <a:cubicBezTo>
                    <a:pt x="547052" y="1385697"/>
                    <a:pt x="641540" y="1144905"/>
                    <a:pt x="654780" y="789337"/>
                  </a:cubicBezTo>
                  <a:cubicBezTo>
                    <a:pt x="667829" y="433673"/>
                    <a:pt x="597154" y="0"/>
                    <a:pt x="597154" y="0"/>
                  </a:cubicBez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05AA1DB-F801-BF84-C340-D1B3993B2F68}"/>
                </a:ext>
              </a:extLst>
            </p:cNvPr>
            <p:cNvSpPr/>
            <p:nvPr/>
          </p:nvSpPr>
          <p:spPr>
            <a:xfrm>
              <a:off x="8261747" y="4210941"/>
              <a:ext cx="365093" cy="396906"/>
            </a:xfrm>
            <a:custGeom>
              <a:avLst/>
              <a:gdLst>
                <a:gd name="connsiteX0" fmla="*/ 0 w 365093"/>
                <a:gd name="connsiteY0" fmla="*/ 0 h 396906"/>
                <a:gd name="connsiteX1" fmla="*/ 365093 w 365093"/>
                <a:gd name="connsiteY1" fmla="*/ 0 h 396906"/>
                <a:gd name="connsiteX2" fmla="*/ 365093 w 365093"/>
                <a:gd name="connsiteY2" fmla="*/ 396907 h 396906"/>
                <a:gd name="connsiteX3" fmla="*/ 0 w 365093"/>
                <a:gd name="connsiteY3" fmla="*/ 396907 h 39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093" h="396906">
                  <a:moveTo>
                    <a:pt x="0" y="0"/>
                  </a:moveTo>
                  <a:lnTo>
                    <a:pt x="365093" y="0"/>
                  </a:lnTo>
                  <a:lnTo>
                    <a:pt x="365093" y="396907"/>
                  </a:lnTo>
                  <a:lnTo>
                    <a:pt x="0" y="396907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19587E4-7C1E-8D1E-244C-DB72746147C0}"/>
                </a:ext>
              </a:extLst>
            </p:cNvPr>
            <p:cNvSpPr/>
            <p:nvPr/>
          </p:nvSpPr>
          <p:spPr>
            <a:xfrm>
              <a:off x="8576929" y="3970670"/>
              <a:ext cx="76104" cy="249510"/>
            </a:xfrm>
            <a:custGeom>
              <a:avLst/>
              <a:gdLst>
                <a:gd name="connsiteX0" fmla="*/ 49911 w 76104"/>
                <a:gd name="connsiteY0" fmla="*/ 249510 h 249510"/>
                <a:gd name="connsiteX1" fmla="*/ 76105 w 76104"/>
                <a:gd name="connsiteY1" fmla="*/ 12338 h 249510"/>
                <a:gd name="connsiteX2" fmla="*/ 29813 w 76104"/>
                <a:gd name="connsiteY2" fmla="*/ 432 h 249510"/>
                <a:gd name="connsiteX3" fmla="*/ 0 w 76104"/>
                <a:gd name="connsiteY3" fmla="*/ 249510 h 249510"/>
                <a:gd name="connsiteX4" fmla="*/ 49911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49911" y="249510"/>
                  </a:moveTo>
                  <a:lnTo>
                    <a:pt x="76105" y="12338"/>
                  </a:lnTo>
                  <a:cubicBezTo>
                    <a:pt x="76105" y="12338"/>
                    <a:pt x="48101" y="-2711"/>
                    <a:pt x="29813" y="432"/>
                  </a:cubicBezTo>
                  <a:cubicBezTo>
                    <a:pt x="11525" y="3575"/>
                    <a:pt x="0" y="249510"/>
                    <a:pt x="0" y="249510"/>
                  </a:cubicBezTo>
                  <a:lnTo>
                    <a:pt x="49911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F3CCA18-E47E-57CE-78AE-67955C74E1EB}"/>
                </a:ext>
              </a:extLst>
            </p:cNvPr>
            <p:cNvSpPr/>
            <p:nvPr/>
          </p:nvSpPr>
          <p:spPr>
            <a:xfrm>
              <a:off x="8236505" y="3970670"/>
              <a:ext cx="76104" cy="249510"/>
            </a:xfrm>
            <a:custGeom>
              <a:avLst/>
              <a:gdLst>
                <a:gd name="connsiteX0" fmla="*/ 26194 w 76104"/>
                <a:gd name="connsiteY0" fmla="*/ 249510 h 249510"/>
                <a:gd name="connsiteX1" fmla="*/ 0 w 76104"/>
                <a:gd name="connsiteY1" fmla="*/ 12338 h 249510"/>
                <a:gd name="connsiteX2" fmla="*/ 46292 w 76104"/>
                <a:gd name="connsiteY2" fmla="*/ 432 h 249510"/>
                <a:gd name="connsiteX3" fmla="*/ 76105 w 76104"/>
                <a:gd name="connsiteY3" fmla="*/ 249510 h 249510"/>
                <a:gd name="connsiteX4" fmla="*/ 26194 w 76104"/>
                <a:gd name="connsiteY4" fmla="*/ 249510 h 24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04" h="249510">
                  <a:moveTo>
                    <a:pt x="26194" y="249510"/>
                  </a:moveTo>
                  <a:lnTo>
                    <a:pt x="0" y="12338"/>
                  </a:lnTo>
                  <a:cubicBezTo>
                    <a:pt x="0" y="12338"/>
                    <a:pt x="28004" y="-2711"/>
                    <a:pt x="46292" y="432"/>
                  </a:cubicBezTo>
                  <a:cubicBezTo>
                    <a:pt x="64580" y="3575"/>
                    <a:pt x="76105" y="249510"/>
                    <a:pt x="76105" y="249510"/>
                  </a:cubicBezTo>
                  <a:lnTo>
                    <a:pt x="26194" y="249510"/>
                  </a:lnTo>
                  <a:close/>
                </a:path>
              </a:pathLst>
            </a:custGeom>
            <a:solidFill>
              <a:srgbClr val="9680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0" name="图形 7">
              <a:extLst>
                <a:ext uri="{FF2B5EF4-FFF2-40B4-BE49-F238E27FC236}">
                  <a16:creationId xmlns:a16="http://schemas.microsoft.com/office/drawing/2014/main" id="{1805F93A-9268-6D57-5AD1-71BA5EBE6787}"/>
                </a:ext>
              </a:extLst>
            </p:cNvPr>
            <p:cNvGrpSpPr/>
            <p:nvPr/>
          </p:nvGrpSpPr>
          <p:grpSpPr>
            <a:xfrm>
              <a:off x="8145637" y="5757992"/>
              <a:ext cx="230790" cy="469487"/>
              <a:chOff x="4806029" y="4425981"/>
              <a:chExt cx="230790" cy="469487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E9A6D92-3CEB-E4E4-E773-E2F4CE750418}"/>
                  </a:ext>
                </a:extLst>
              </p:cNvPr>
              <p:cNvSpPr/>
              <p:nvPr/>
            </p:nvSpPr>
            <p:spPr>
              <a:xfrm>
                <a:off x="4811363" y="4848605"/>
                <a:ext cx="220122" cy="46862"/>
              </a:xfrm>
              <a:custGeom>
                <a:avLst/>
                <a:gdLst>
                  <a:gd name="connsiteX0" fmla="*/ 0 w 220122"/>
                  <a:gd name="connsiteY0" fmla="*/ 23431 h 46862"/>
                  <a:gd name="connsiteX1" fmla="*/ 13716 w 220122"/>
                  <a:gd name="connsiteY1" fmla="*/ 46863 h 46862"/>
                  <a:gd name="connsiteX2" fmla="*/ 206407 w 220122"/>
                  <a:gd name="connsiteY2" fmla="*/ 46863 h 46862"/>
                  <a:gd name="connsiteX3" fmla="*/ 220123 w 220122"/>
                  <a:gd name="connsiteY3" fmla="*/ 23431 h 46862"/>
                  <a:gd name="connsiteX4" fmla="*/ 220123 w 220122"/>
                  <a:gd name="connsiteY4" fmla="*/ 23431 h 46862"/>
                  <a:gd name="connsiteX5" fmla="*/ 206407 w 220122"/>
                  <a:gd name="connsiteY5" fmla="*/ 0 h 46862"/>
                  <a:gd name="connsiteX6" fmla="*/ 13716 w 220122"/>
                  <a:gd name="connsiteY6" fmla="*/ 0 h 46862"/>
                  <a:gd name="connsiteX7" fmla="*/ 0 w 220122"/>
                  <a:gd name="connsiteY7" fmla="*/ 23431 h 46862"/>
                  <a:gd name="connsiteX8" fmla="*/ 0 w 220122"/>
                  <a:gd name="connsiteY8" fmla="*/ 23431 h 46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2">
                    <a:moveTo>
                      <a:pt x="0" y="23431"/>
                    </a:moveTo>
                    <a:cubicBezTo>
                      <a:pt x="0" y="36385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5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45F92F6-9332-5320-253A-855E80948A74}"/>
                  </a:ext>
                </a:extLst>
              </p:cNvPr>
              <p:cNvSpPr/>
              <p:nvPr/>
            </p:nvSpPr>
            <p:spPr>
              <a:xfrm>
                <a:off x="4807362" y="4425981"/>
                <a:ext cx="219646" cy="321468"/>
              </a:xfrm>
              <a:custGeom>
                <a:avLst/>
                <a:gdLst>
                  <a:gd name="connsiteX0" fmla="*/ 219646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2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1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6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6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2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1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6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E012104-DA84-CD04-BCEA-37B7A7733CFB}"/>
                  </a:ext>
                </a:extLst>
              </p:cNvPr>
              <p:cNvSpPr/>
              <p:nvPr/>
            </p:nvSpPr>
            <p:spPr>
              <a:xfrm>
                <a:off x="4815935" y="4745449"/>
                <a:ext cx="211169" cy="93535"/>
              </a:xfrm>
              <a:custGeom>
                <a:avLst/>
                <a:gdLst>
                  <a:gd name="connsiteX0" fmla="*/ 29147 w 211169"/>
                  <a:gd name="connsiteY0" fmla="*/ 0 h 93535"/>
                  <a:gd name="connsiteX1" fmla="*/ 188309 w 211169"/>
                  <a:gd name="connsiteY1" fmla="*/ 0 h 93535"/>
                  <a:gd name="connsiteX2" fmla="*/ 211169 w 211169"/>
                  <a:gd name="connsiteY2" fmla="*/ 93536 h 93535"/>
                  <a:gd name="connsiteX3" fmla="*/ 0 w 211169"/>
                  <a:gd name="connsiteY3" fmla="*/ 93536 h 9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535">
                    <a:moveTo>
                      <a:pt x="29147" y="0"/>
                    </a:moveTo>
                    <a:lnTo>
                      <a:pt x="188309" y="0"/>
                    </a:lnTo>
                    <a:lnTo>
                      <a:pt x="211169" y="93536"/>
                    </a:lnTo>
                    <a:lnTo>
                      <a:pt x="0" y="93536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21D7F1C-23A1-ACEF-5B78-1C2F4DB11A86}"/>
                  </a:ext>
                </a:extLst>
              </p:cNvPr>
              <p:cNvSpPr/>
              <p:nvPr/>
            </p:nvSpPr>
            <p:spPr>
              <a:xfrm>
                <a:off x="4806029" y="4776882"/>
                <a:ext cx="230790" cy="102767"/>
              </a:xfrm>
              <a:custGeom>
                <a:avLst/>
                <a:gdLst>
                  <a:gd name="connsiteX0" fmla="*/ 230791 w 230790"/>
                  <a:gd name="connsiteY0" fmla="*/ 70580 h 102767"/>
                  <a:gd name="connsiteX1" fmla="*/ 111442 w 230790"/>
                  <a:gd name="connsiteY1" fmla="*/ 102203 h 102767"/>
                  <a:gd name="connsiteX2" fmla="*/ 0 w 230790"/>
                  <a:gd name="connsiteY2" fmla="*/ 70580 h 102767"/>
                  <a:gd name="connsiteX3" fmla="*/ 115443 w 230790"/>
                  <a:gd name="connsiteY3" fmla="*/ 0 h 102767"/>
                  <a:gd name="connsiteX4" fmla="*/ 166783 w 230790"/>
                  <a:gd name="connsiteY4" fmla="*/ 7334 h 102767"/>
                  <a:gd name="connsiteX5" fmla="*/ 179641 w 230790"/>
                  <a:gd name="connsiteY5" fmla="*/ 11906 h 102767"/>
                  <a:gd name="connsiteX6" fmla="*/ 180213 w 230790"/>
                  <a:gd name="connsiteY6" fmla="*/ 12097 h 102767"/>
                  <a:gd name="connsiteX7" fmla="*/ 190214 w 230790"/>
                  <a:gd name="connsiteY7" fmla="*/ 16764 h 102767"/>
                  <a:gd name="connsiteX8" fmla="*/ 193548 w 230790"/>
                  <a:gd name="connsiteY8" fmla="*/ 18574 h 102767"/>
                  <a:gd name="connsiteX9" fmla="*/ 207454 w 230790"/>
                  <a:gd name="connsiteY9" fmla="*/ 27813 h 102767"/>
                  <a:gd name="connsiteX10" fmla="*/ 230791 w 230790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790" h="102767">
                    <a:moveTo>
                      <a:pt x="230791" y="70580"/>
                    </a:moveTo>
                    <a:cubicBezTo>
                      <a:pt x="230791" y="109633"/>
                      <a:pt x="175165" y="102203"/>
                      <a:pt x="111442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59" y="8668"/>
                      <a:pt x="175546" y="10192"/>
                      <a:pt x="179641" y="11906"/>
                    </a:cubicBezTo>
                    <a:cubicBezTo>
                      <a:pt x="179832" y="12001"/>
                      <a:pt x="179927" y="12001"/>
                      <a:pt x="180213" y="12097"/>
                    </a:cubicBezTo>
                    <a:cubicBezTo>
                      <a:pt x="183737" y="13525"/>
                      <a:pt x="186976" y="15049"/>
                      <a:pt x="190214" y="16764"/>
                    </a:cubicBezTo>
                    <a:cubicBezTo>
                      <a:pt x="191357" y="17335"/>
                      <a:pt x="192500" y="17907"/>
                      <a:pt x="193548" y="18574"/>
                    </a:cubicBezTo>
                    <a:cubicBezTo>
                      <a:pt x="198596" y="21336"/>
                      <a:pt x="203263" y="24479"/>
                      <a:pt x="207454" y="27813"/>
                    </a:cubicBezTo>
                    <a:cubicBezTo>
                      <a:pt x="222028" y="39624"/>
                      <a:pt x="230791" y="54483"/>
                      <a:pt x="230791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6C95CC5A-5A98-8646-D6F4-2896A5136192}"/>
                  </a:ext>
                </a:extLst>
              </p:cNvPr>
              <p:cNvSpPr/>
              <p:nvPr/>
            </p:nvSpPr>
            <p:spPr>
              <a:xfrm>
                <a:off x="4815077" y="4488560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335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A2D817CC-788E-A7E9-66B2-B77DA95727B8}"/>
                  </a:ext>
                </a:extLst>
              </p:cNvPr>
              <p:cNvSpPr/>
              <p:nvPr/>
            </p:nvSpPr>
            <p:spPr>
              <a:xfrm>
                <a:off x="4818316" y="4517992"/>
                <a:ext cx="34536" cy="60482"/>
              </a:xfrm>
              <a:custGeom>
                <a:avLst/>
                <a:gdLst>
                  <a:gd name="connsiteX0" fmla="*/ 6858 w 34536"/>
                  <a:gd name="connsiteY0" fmla="*/ 32671 h 60482"/>
                  <a:gd name="connsiteX1" fmla="*/ 6953 w 34536"/>
                  <a:gd name="connsiteY1" fmla="*/ 59531 h 60482"/>
                  <a:gd name="connsiteX2" fmla="*/ 0 w 34536"/>
                  <a:gd name="connsiteY2" fmla="*/ 0 h 60482"/>
                  <a:gd name="connsiteX3" fmla="*/ 5429 w 34536"/>
                  <a:gd name="connsiteY3" fmla="*/ 26766 h 60482"/>
                  <a:gd name="connsiteX4" fmla="*/ 7906 w 34536"/>
                  <a:gd name="connsiteY4" fmla="*/ 29242 h 60482"/>
                  <a:gd name="connsiteX5" fmla="*/ 6858 w 34536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536" h="60482">
                    <a:moveTo>
                      <a:pt x="6858" y="32671"/>
                    </a:moveTo>
                    <a:cubicBezTo>
                      <a:pt x="25622" y="52292"/>
                      <a:pt x="14574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6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816" y="19050"/>
                      <a:pt x="36671" y="63818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F6F5EB80-F994-BC22-2E47-4E293E776E44}"/>
                  </a:ext>
                </a:extLst>
              </p:cNvPr>
              <p:cNvSpPr/>
              <p:nvPr/>
            </p:nvSpPr>
            <p:spPr>
              <a:xfrm>
                <a:off x="4877306" y="459192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3 w 60042"/>
                  <a:gd name="connsiteY3" fmla="*/ 27792 h 60631"/>
                  <a:gd name="connsiteX4" fmla="*/ 31021 w 60042"/>
                  <a:gd name="connsiteY4" fmla="*/ 26935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3" y="27792"/>
                    </a:cubicBezTo>
                    <a:cubicBezTo>
                      <a:pt x="-2221" y="-3355"/>
                      <a:pt x="43118" y="-14404"/>
                      <a:pt x="31021" y="26935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B51FA5C-1779-F5EE-FB4C-AD4C7443DAA8}"/>
                  </a:ext>
                </a:extLst>
              </p:cNvPr>
              <p:cNvSpPr/>
              <p:nvPr/>
            </p:nvSpPr>
            <p:spPr>
              <a:xfrm>
                <a:off x="4935599" y="4515347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314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601F00DC-4215-0915-D3E6-B3241A3C72E8}"/>
                  </a:ext>
                </a:extLst>
              </p:cNvPr>
              <p:cNvSpPr/>
              <p:nvPr/>
            </p:nvSpPr>
            <p:spPr>
              <a:xfrm>
                <a:off x="4972150" y="4425981"/>
                <a:ext cx="21997" cy="16258"/>
              </a:xfrm>
              <a:custGeom>
                <a:avLst/>
                <a:gdLst>
                  <a:gd name="connsiteX0" fmla="*/ 21998 w 21997"/>
                  <a:gd name="connsiteY0" fmla="*/ 0 h 16258"/>
                  <a:gd name="connsiteX1" fmla="*/ 5901 w 21997"/>
                  <a:gd name="connsiteY1" fmla="*/ 0 h 16258"/>
                  <a:gd name="connsiteX2" fmla="*/ 21998 w 21997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97" h="16258">
                    <a:moveTo>
                      <a:pt x="21998" y="0"/>
                    </a:moveTo>
                    <a:cubicBezTo>
                      <a:pt x="11330" y="29432"/>
                      <a:pt x="-10482" y="12287"/>
                      <a:pt x="5901" y="0"/>
                    </a:cubicBezTo>
                    <a:lnTo>
                      <a:pt x="21998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348FD51-0162-913A-B149-DD31773ED34B}"/>
                  </a:ext>
                </a:extLst>
              </p:cNvPr>
              <p:cNvSpPr/>
              <p:nvPr/>
            </p:nvSpPr>
            <p:spPr>
              <a:xfrm>
                <a:off x="4993374" y="4425981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1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9533ACB3-04B2-99E0-098D-065B9D884B8F}"/>
                  </a:ext>
                </a:extLst>
              </p:cNvPr>
              <p:cNvSpPr/>
              <p:nvPr/>
            </p:nvSpPr>
            <p:spPr>
              <a:xfrm>
                <a:off x="5003958" y="4425981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86E234CC-B420-4D9F-D88B-8FFE5732F1C9}"/>
                  </a:ext>
                </a:extLst>
              </p:cNvPr>
              <p:cNvSpPr/>
              <p:nvPr/>
            </p:nvSpPr>
            <p:spPr>
              <a:xfrm>
                <a:off x="4991826" y="4659629"/>
                <a:ext cx="18609" cy="22031"/>
              </a:xfrm>
              <a:custGeom>
                <a:avLst/>
                <a:gdLst>
                  <a:gd name="connsiteX0" fmla="*/ 18610 w 18609"/>
                  <a:gd name="connsiteY0" fmla="*/ 0 h 22031"/>
                  <a:gd name="connsiteX1" fmla="*/ 17562 w 18609"/>
                  <a:gd name="connsiteY1" fmla="*/ 14764 h 22031"/>
                  <a:gd name="connsiteX2" fmla="*/ 17467 w 18609"/>
                  <a:gd name="connsiteY2" fmla="*/ 14859 h 22031"/>
                  <a:gd name="connsiteX3" fmla="*/ 18610 w 18609"/>
                  <a:gd name="connsiteY3" fmla="*/ 0 h 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9" h="22031">
                    <a:moveTo>
                      <a:pt x="18610" y="0"/>
                    </a:moveTo>
                    <a:lnTo>
                      <a:pt x="17562" y="14764"/>
                    </a:lnTo>
                    <a:cubicBezTo>
                      <a:pt x="17562" y="14764"/>
                      <a:pt x="17562" y="14859"/>
                      <a:pt x="17467" y="14859"/>
                    </a:cubicBezTo>
                    <a:cubicBezTo>
                      <a:pt x="4036" y="34195"/>
                      <a:pt x="-14538" y="9334"/>
                      <a:pt x="1861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6CAD34C-85B5-3B17-576C-2418EB14BDE1}"/>
                  </a:ext>
                </a:extLst>
              </p:cNvPr>
              <p:cNvSpPr/>
              <p:nvPr/>
            </p:nvSpPr>
            <p:spPr>
              <a:xfrm>
                <a:off x="4986056" y="4644478"/>
                <a:ext cx="24855" cy="16097"/>
              </a:xfrm>
              <a:custGeom>
                <a:avLst/>
                <a:gdLst>
                  <a:gd name="connsiteX0" fmla="*/ 24855 w 24855"/>
                  <a:gd name="connsiteY0" fmla="*/ 8484 h 16097"/>
                  <a:gd name="connsiteX1" fmla="*/ 24379 w 24855"/>
                  <a:gd name="connsiteY1" fmla="*/ 15056 h 16097"/>
                  <a:gd name="connsiteX2" fmla="*/ 24855 w 24855"/>
                  <a:gd name="connsiteY2" fmla="*/ 8484 h 1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55" h="16097">
                    <a:moveTo>
                      <a:pt x="24855" y="8484"/>
                    </a:moveTo>
                    <a:lnTo>
                      <a:pt x="24379" y="15056"/>
                    </a:lnTo>
                    <a:cubicBezTo>
                      <a:pt x="-13435" y="22867"/>
                      <a:pt x="-2482" y="-16662"/>
                      <a:pt x="24855" y="848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6EC68493-73F6-CB2A-7436-FABA7EF0DD36}"/>
                  </a:ext>
                </a:extLst>
              </p:cNvPr>
              <p:cNvSpPr/>
              <p:nvPr/>
            </p:nvSpPr>
            <p:spPr>
              <a:xfrm>
                <a:off x="5003365" y="4627906"/>
                <a:ext cx="9261" cy="24674"/>
              </a:xfrm>
              <a:custGeom>
                <a:avLst/>
                <a:gdLst>
                  <a:gd name="connsiteX0" fmla="*/ 9261 w 9261"/>
                  <a:gd name="connsiteY0" fmla="*/ 481 h 24674"/>
                  <a:gd name="connsiteX1" fmla="*/ 7547 w 9261"/>
                  <a:gd name="connsiteY1" fmla="*/ 24675 h 24674"/>
                  <a:gd name="connsiteX2" fmla="*/ 9261 w 9261"/>
                  <a:gd name="connsiteY2" fmla="*/ 481 h 2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61" h="24674">
                    <a:moveTo>
                      <a:pt x="9261" y="481"/>
                    </a:moveTo>
                    <a:lnTo>
                      <a:pt x="7547" y="24675"/>
                    </a:lnTo>
                    <a:cubicBezTo>
                      <a:pt x="-6550" y="7720"/>
                      <a:pt x="2118" y="-2376"/>
                      <a:pt x="9261" y="4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C6B1D5FA-3B6A-CBE3-F2D2-0DBFE57F18FD}"/>
                  </a:ext>
                </a:extLst>
              </p:cNvPr>
              <p:cNvSpPr/>
              <p:nvPr/>
            </p:nvSpPr>
            <p:spPr>
              <a:xfrm>
                <a:off x="4836509" y="4674774"/>
                <a:ext cx="35498" cy="60564"/>
              </a:xfrm>
              <a:custGeom>
                <a:avLst/>
                <a:gdLst>
                  <a:gd name="connsiteX0" fmla="*/ 4096 w 35498"/>
                  <a:gd name="connsiteY0" fmla="*/ 34766 h 60564"/>
                  <a:gd name="connsiteX1" fmla="*/ 4477 w 35498"/>
                  <a:gd name="connsiteY1" fmla="*/ 33623 h 60564"/>
                  <a:gd name="connsiteX2" fmla="*/ 4191 w 35498"/>
                  <a:gd name="connsiteY2" fmla="*/ 34957 h 60564"/>
                  <a:gd name="connsiteX3" fmla="*/ 6953 w 35498"/>
                  <a:gd name="connsiteY3" fmla="*/ 58864 h 60564"/>
                  <a:gd name="connsiteX4" fmla="*/ 6953 w 35498"/>
                  <a:gd name="connsiteY4" fmla="*/ 58960 h 60564"/>
                  <a:gd name="connsiteX5" fmla="*/ 7906 w 35498"/>
                  <a:gd name="connsiteY5" fmla="*/ 32766 h 60564"/>
                  <a:gd name="connsiteX6" fmla="*/ 8858 w 35498"/>
                  <a:gd name="connsiteY6" fmla="*/ 29432 h 60564"/>
                  <a:gd name="connsiteX7" fmla="*/ 6382 w 35498"/>
                  <a:gd name="connsiteY7" fmla="*/ 26956 h 60564"/>
                  <a:gd name="connsiteX8" fmla="*/ 0 w 35498"/>
                  <a:gd name="connsiteY8" fmla="*/ 0 h 60564"/>
                  <a:gd name="connsiteX9" fmla="*/ 4096 w 35498"/>
                  <a:gd name="connsiteY9" fmla="*/ 34766 h 60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4">
                    <a:moveTo>
                      <a:pt x="4096" y="34766"/>
                    </a:moveTo>
                    <a:cubicBezTo>
                      <a:pt x="4191" y="34385"/>
                      <a:pt x="4382" y="34004"/>
                      <a:pt x="4477" y="33623"/>
                    </a:cubicBezTo>
                    <a:cubicBezTo>
                      <a:pt x="4382" y="34099"/>
                      <a:pt x="4191" y="34576"/>
                      <a:pt x="4191" y="34957"/>
                    </a:cubicBezTo>
                    <a:cubicBezTo>
                      <a:pt x="571" y="48292"/>
                      <a:pt x="3143" y="55912"/>
                      <a:pt x="6953" y="58864"/>
                    </a:cubicBezTo>
                    <a:lnTo>
                      <a:pt x="6953" y="58960"/>
                    </a:lnTo>
                    <a:cubicBezTo>
                      <a:pt x="14669" y="65056"/>
                      <a:pt x="27527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0"/>
                      <a:pt x="18479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74C9B9DE-9D3F-B93F-F863-0FF92046D0F3}"/>
                  </a:ext>
                </a:extLst>
              </p:cNvPr>
              <p:cNvSpPr/>
              <p:nvPr/>
            </p:nvSpPr>
            <p:spPr>
              <a:xfrm>
                <a:off x="4923693" y="469794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2" y="19219"/>
                      <a:pt x="33403" y="29506"/>
                    </a:cubicBezTo>
                    <a:cubicBezTo>
                      <a:pt x="75312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A1AD102B-78E3-2448-8FD7-066A825A5A76}"/>
                  </a:ext>
                </a:extLst>
              </p:cNvPr>
              <p:cNvSpPr/>
              <p:nvPr/>
            </p:nvSpPr>
            <p:spPr>
              <a:xfrm>
                <a:off x="4842063" y="480328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5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168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2383F828-2448-9BE0-1682-61D859729025}"/>
                  </a:ext>
                </a:extLst>
              </p:cNvPr>
              <p:cNvSpPr/>
              <p:nvPr/>
            </p:nvSpPr>
            <p:spPr>
              <a:xfrm>
                <a:off x="4953188" y="4783966"/>
                <a:ext cx="60104" cy="44172"/>
              </a:xfrm>
              <a:custGeom>
                <a:avLst/>
                <a:gdLst>
                  <a:gd name="connsiteX0" fmla="*/ 46198 w 60104"/>
                  <a:gd name="connsiteY0" fmla="*/ 11490 h 44172"/>
                  <a:gd name="connsiteX1" fmla="*/ 33435 w 60104"/>
                  <a:gd name="connsiteY1" fmla="*/ 12919 h 44172"/>
                  <a:gd name="connsiteX2" fmla="*/ 42864 w 60104"/>
                  <a:gd name="connsiteY2" fmla="*/ 9680 h 44172"/>
                  <a:gd name="connsiteX3" fmla="*/ 32863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3 h 44172"/>
                  <a:gd name="connsiteX6" fmla="*/ 19528 w 60104"/>
                  <a:gd name="connsiteY6" fmla="*/ 250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4 w 60104"/>
                  <a:gd name="connsiteY11" fmla="*/ 20824 h 44172"/>
                  <a:gd name="connsiteX12" fmla="*/ 46198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198" y="11490"/>
                    </a:moveTo>
                    <a:cubicBezTo>
                      <a:pt x="42674" y="11299"/>
                      <a:pt x="38483" y="11681"/>
                      <a:pt x="33435" y="12919"/>
                    </a:cubicBezTo>
                    <a:cubicBezTo>
                      <a:pt x="37149" y="11966"/>
                      <a:pt x="40293" y="10918"/>
                      <a:pt x="42864" y="9680"/>
                    </a:cubicBezTo>
                    <a:cubicBezTo>
                      <a:pt x="39721" y="7966"/>
                      <a:pt x="36387" y="6442"/>
                      <a:pt x="32863" y="5013"/>
                    </a:cubicBezTo>
                    <a:cubicBezTo>
                      <a:pt x="32196" y="6632"/>
                      <a:pt x="31625" y="8442"/>
                      <a:pt x="31053" y="10442"/>
                    </a:cubicBezTo>
                    <a:cubicBezTo>
                      <a:pt x="31625" y="8442"/>
                      <a:pt x="32006" y="6537"/>
                      <a:pt x="32387" y="4823"/>
                    </a:cubicBezTo>
                    <a:cubicBezTo>
                      <a:pt x="28291" y="3108"/>
                      <a:pt x="24005" y="1584"/>
                      <a:pt x="19528" y="250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295" y="47590"/>
                      <a:pt x="32482" y="16348"/>
                    </a:cubicBezTo>
                    <a:cubicBezTo>
                      <a:pt x="48770" y="33493"/>
                      <a:pt x="60104" y="27682"/>
                      <a:pt x="60104" y="20824"/>
                    </a:cubicBezTo>
                    <a:lnTo>
                      <a:pt x="46198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3F7382DF-7D23-B167-6328-4406DA171572}"/>
                  </a:ext>
                </a:extLst>
              </p:cNvPr>
              <p:cNvSpPr/>
              <p:nvPr/>
            </p:nvSpPr>
            <p:spPr>
              <a:xfrm>
                <a:off x="4811553" y="4458080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117" y="5239"/>
                      <a:pt x="79058" y="16573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DA8DFD99-A41D-4F86-89E5-D2B4AD16703C}"/>
                  </a:ext>
                </a:extLst>
              </p:cNvPr>
              <p:cNvSpPr/>
              <p:nvPr/>
            </p:nvSpPr>
            <p:spPr>
              <a:xfrm>
                <a:off x="4858161" y="4429431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5 h 60631"/>
                  <a:gd name="connsiteX3" fmla="*/ 27592 w 60074"/>
                  <a:gd name="connsiteY3" fmla="*/ 27792 h 60631"/>
                  <a:gd name="connsiteX4" fmla="*/ 31021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5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99"/>
                      <a:pt x="75313" y="19219"/>
                      <a:pt x="33403" y="29506"/>
                    </a:cubicBezTo>
                    <a:cubicBezTo>
                      <a:pt x="75313" y="19219"/>
                      <a:pt x="62263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7">
              <a:extLst>
                <a:ext uri="{FF2B5EF4-FFF2-40B4-BE49-F238E27FC236}">
                  <a16:creationId xmlns:a16="http://schemas.microsoft.com/office/drawing/2014/main" id="{61DC2367-715A-72FA-2773-278A3D72BE46}"/>
                </a:ext>
              </a:extLst>
            </p:cNvPr>
            <p:cNvGrpSpPr/>
            <p:nvPr/>
          </p:nvGrpSpPr>
          <p:grpSpPr>
            <a:xfrm>
              <a:off x="8496728" y="5766183"/>
              <a:ext cx="230886" cy="469487"/>
              <a:chOff x="5157120" y="4434172"/>
              <a:chExt cx="230886" cy="469487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7871D6D-24C4-1036-3DF9-E9F1A99B4DA6}"/>
                  </a:ext>
                </a:extLst>
              </p:cNvPr>
              <p:cNvSpPr/>
              <p:nvPr/>
            </p:nvSpPr>
            <p:spPr>
              <a:xfrm>
                <a:off x="5162454" y="4856796"/>
                <a:ext cx="220122" cy="46863"/>
              </a:xfrm>
              <a:custGeom>
                <a:avLst/>
                <a:gdLst>
                  <a:gd name="connsiteX0" fmla="*/ 0 w 220122"/>
                  <a:gd name="connsiteY0" fmla="*/ 23431 h 46863"/>
                  <a:gd name="connsiteX1" fmla="*/ 13716 w 220122"/>
                  <a:gd name="connsiteY1" fmla="*/ 46863 h 46863"/>
                  <a:gd name="connsiteX2" fmla="*/ 206407 w 220122"/>
                  <a:gd name="connsiteY2" fmla="*/ 46863 h 46863"/>
                  <a:gd name="connsiteX3" fmla="*/ 220123 w 220122"/>
                  <a:gd name="connsiteY3" fmla="*/ 23431 h 46863"/>
                  <a:gd name="connsiteX4" fmla="*/ 220123 w 220122"/>
                  <a:gd name="connsiteY4" fmla="*/ 23431 h 46863"/>
                  <a:gd name="connsiteX5" fmla="*/ 206407 w 220122"/>
                  <a:gd name="connsiteY5" fmla="*/ 0 h 46863"/>
                  <a:gd name="connsiteX6" fmla="*/ 13716 w 220122"/>
                  <a:gd name="connsiteY6" fmla="*/ 0 h 46863"/>
                  <a:gd name="connsiteX7" fmla="*/ 0 w 220122"/>
                  <a:gd name="connsiteY7" fmla="*/ 23431 h 46863"/>
                  <a:gd name="connsiteX8" fmla="*/ 0 w 220122"/>
                  <a:gd name="connsiteY8" fmla="*/ 23431 h 4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122" h="46863">
                    <a:moveTo>
                      <a:pt x="0" y="23431"/>
                    </a:moveTo>
                    <a:cubicBezTo>
                      <a:pt x="0" y="36386"/>
                      <a:pt x="6191" y="46863"/>
                      <a:pt x="13716" y="46863"/>
                    </a:cubicBezTo>
                    <a:lnTo>
                      <a:pt x="206407" y="46863"/>
                    </a:lnTo>
                    <a:cubicBezTo>
                      <a:pt x="214027" y="46863"/>
                      <a:pt x="220123" y="36386"/>
                      <a:pt x="220123" y="23431"/>
                    </a:cubicBezTo>
                    <a:lnTo>
                      <a:pt x="220123" y="23431"/>
                    </a:lnTo>
                    <a:cubicBezTo>
                      <a:pt x="220123" y="10478"/>
                      <a:pt x="214027" y="0"/>
                      <a:pt x="206407" y="0"/>
                    </a:cubicBezTo>
                    <a:lnTo>
                      <a:pt x="13716" y="0"/>
                    </a:lnTo>
                    <a:cubicBezTo>
                      <a:pt x="6191" y="0"/>
                      <a:pt x="0" y="10478"/>
                      <a:pt x="0" y="23431"/>
                    </a:cubicBezTo>
                    <a:lnTo>
                      <a:pt x="0" y="23431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9D47C545-D2F9-8FBB-6726-EF7A1979F754}"/>
                  </a:ext>
                </a:extLst>
              </p:cNvPr>
              <p:cNvSpPr/>
              <p:nvPr/>
            </p:nvSpPr>
            <p:spPr>
              <a:xfrm>
                <a:off x="5158549" y="4434172"/>
                <a:ext cx="219646" cy="321468"/>
              </a:xfrm>
              <a:custGeom>
                <a:avLst/>
                <a:gdLst>
                  <a:gd name="connsiteX0" fmla="*/ 219647 w 219646"/>
                  <a:gd name="connsiteY0" fmla="*/ 0 h 321468"/>
                  <a:gd name="connsiteX1" fmla="*/ 217361 w 219646"/>
                  <a:gd name="connsiteY1" fmla="*/ 32004 h 321468"/>
                  <a:gd name="connsiteX2" fmla="*/ 216408 w 219646"/>
                  <a:gd name="connsiteY2" fmla="*/ 44863 h 321468"/>
                  <a:gd name="connsiteX3" fmla="*/ 215170 w 219646"/>
                  <a:gd name="connsiteY3" fmla="*/ 62579 h 321468"/>
                  <a:gd name="connsiteX4" fmla="*/ 214217 w 219646"/>
                  <a:gd name="connsiteY4" fmla="*/ 75343 h 321468"/>
                  <a:gd name="connsiteX5" fmla="*/ 205169 w 219646"/>
                  <a:gd name="connsiteY5" fmla="*/ 202406 h 321468"/>
                  <a:gd name="connsiteX6" fmla="*/ 203454 w 219646"/>
                  <a:gd name="connsiteY6" fmla="*/ 226600 h 321468"/>
                  <a:gd name="connsiteX7" fmla="*/ 203454 w 219646"/>
                  <a:gd name="connsiteY7" fmla="*/ 226695 h 321468"/>
                  <a:gd name="connsiteX8" fmla="*/ 203454 w 219646"/>
                  <a:gd name="connsiteY8" fmla="*/ 226981 h 321468"/>
                  <a:gd name="connsiteX9" fmla="*/ 202978 w 219646"/>
                  <a:gd name="connsiteY9" fmla="*/ 233553 h 321468"/>
                  <a:gd name="connsiteX10" fmla="*/ 202978 w 219646"/>
                  <a:gd name="connsiteY10" fmla="*/ 233648 h 321468"/>
                  <a:gd name="connsiteX11" fmla="*/ 201930 w 219646"/>
                  <a:gd name="connsiteY11" fmla="*/ 248412 h 321468"/>
                  <a:gd name="connsiteX12" fmla="*/ 201835 w 219646"/>
                  <a:gd name="connsiteY12" fmla="*/ 248507 h 321468"/>
                  <a:gd name="connsiteX13" fmla="*/ 196691 w 219646"/>
                  <a:gd name="connsiteY13" fmla="*/ 321469 h 321468"/>
                  <a:gd name="connsiteX14" fmla="*/ 37529 w 219646"/>
                  <a:gd name="connsiteY14" fmla="*/ 321469 h 321468"/>
                  <a:gd name="connsiteX15" fmla="*/ 35909 w 219646"/>
                  <a:gd name="connsiteY15" fmla="*/ 307753 h 321468"/>
                  <a:gd name="connsiteX16" fmla="*/ 35909 w 219646"/>
                  <a:gd name="connsiteY16" fmla="*/ 307657 h 321468"/>
                  <a:gd name="connsiteX17" fmla="*/ 33147 w 219646"/>
                  <a:gd name="connsiteY17" fmla="*/ 283750 h 321468"/>
                  <a:gd name="connsiteX18" fmla="*/ 33052 w 219646"/>
                  <a:gd name="connsiteY18" fmla="*/ 283559 h 321468"/>
                  <a:gd name="connsiteX19" fmla="*/ 29051 w 219646"/>
                  <a:gd name="connsiteY19" fmla="*/ 248793 h 321468"/>
                  <a:gd name="connsiteX20" fmla="*/ 17717 w 219646"/>
                  <a:gd name="connsiteY20" fmla="*/ 151543 h 321468"/>
                  <a:gd name="connsiteX21" fmla="*/ 10763 w 219646"/>
                  <a:gd name="connsiteY21" fmla="*/ 92012 h 321468"/>
                  <a:gd name="connsiteX22" fmla="*/ 9049 w 219646"/>
                  <a:gd name="connsiteY22" fmla="*/ 77343 h 321468"/>
                  <a:gd name="connsiteX23" fmla="*/ 7525 w 219646"/>
                  <a:gd name="connsiteY23" fmla="*/ 64484 h 321468"/>
                  <a:gd name="connsiteX24" fmla="*/ 5429 w 219646"/>
                  <a:gd name="connsiteY24" fmla="*/ 47339 h 321468"/>
                  <a:gd name="connsiteX25" fmla="*/ 4001 w 219646"/>
                  <a:gd name="connsiteY25" fmla="*/ 34385 h 321468"/>
                  <a:gd name="connsiteX26" fmla="*/ 0 w 219646"/>
                  <a:gd name="connsiteY26" fmla="*/ 95 h 321468"/>
                  <a:gd name="connsiteX27" fmla="*/ 219647 w 219646"/>
                  <a:gd name="connsiteY27" fmla="*/ 95 h 321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9646" h="321468">
                    <a:moveTo>
                      <a:pt x="219647" y="0"/>
                    </a:moveTo>
                    <a:lnTo>
                      <a:pt x="217361" y="32004"/>
                    </a:lnTo>
                    <a:lnTo>
                      <a:pt x="216408" y="44863"/>
                    </a:lnTo>
                    <a:lnTo>
                      <a:pt x="215170" y="62579"/>
                    </a:lnTo>
                    <a:lnTo>
                      <a:pt x="214217" y="75343"/>
                    </a:lnTo>
                    <a:lnTo>
                      <a:pt x="205169" y="202406"/>
                    </a:lnTo>
                    <a:lnTo>
                      <a:pt x="203454" y="226600"/>
                    </a:lnTo>
                    <a:cubicBezTo>
                      <a:pt x="203454" y="226600"/>
                      <a:pt x="203454" y="226600"/>
                      <a:pt x="203454" y="226695"/>
                    </a:cubicBezTo>
                    <a:lnTo>
                      <a:pt x="203454" y="226981"/>
                    </a:lnTo>
                    <a:lnTo>
                      <a:pt x="202978" y="233553"/>
                    </a:lnTo>
                    <a:lnTo>
                      <a:pt x="202978" y="233648"/>
                    </a:lnTo>
                    <a:lnTo>
                      <a:pt x="201930" y="248412"/>
                    </a:lnTo>
                    <a:cubicBezTo>
                      <a:pt x="201930" y="248412"/>
                      <a:pt x="201930" y="248507"/>
                      <a:pt x="201835" y="248507"/>
                    </a:cubicBezTo>
                    <a:lnTo>
                      <a:pt x="196691" y="321469"/>
                    </a:lnTo>
                    <a:lnTo>
                      <a:pt x="37529" y="321469"/>
                    </a:lnTo>
                    <a:lnTo>
                      <a:pt x="35909" y="307753"/>
                    </a:lnTo>
                    <a:lnTo>
                      <a:pt x="35909" y="307657"/>
                    </a:lnTo>
                    <a:lnTo>
                      <a:pt x="33147" y="283750"/>
                    </a:lnTo>
                    <a:lnTo>
                      <a:pt x="33052" y="283559"/>
                    </a:lnTo>
                    <a:lnTo>
                      <a:pt x="29051" y="248793"/>
                    </a:lnTo>
                    <a:lnTo>
                      <a:pt x="17717" y="151543"/>
                    </a:lnTo>
                    <a:lnTo>
                      <a:pt x="10763" y="92012"/>
                    </a:lnTo>
                    <a:lnTo>
                      <a:pt x="9049" y="77343"/>
                    </a:lnTo>
                    <a:lnTo>
                      <a:pt x="7525" y="64484"/>
                    </a:lnTo>
                    <a:lnTo>
                      <a:pt x="5429" y="47339"/>
                    </a:lnTo>
                    <a:lnTo>
                      <a:pt x="4001" y="34385"/>
                    </a:lnTo>
                    <a:lnTo>
                      <a:pt x="0" y="95"/>
                    </a:lnTo>
                    <a:lnTo>
                      <a:pt x="219647" y="95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1162727-2FF5-2D58-11D4-A46BAA6DB931}"/>
                  </a:ext>
                </a:extLst>
              </p:cNvPr>
              <p:cNvSpPr/>
              <p:nvPr/>
            </p:nvSpPr>
            <p:spPr>
              <a:xfrm>
                <a:off x="5167026" y="4753545"/>
                <a:ext cx="211169" cy="93630"/>
              </a:xfrm>
              <a:custGeom>
                <a:avLst/>
                <a:gdLst>
                  <a:gd name="connsiteX0" fmla="*/ 29146 w 211169"/>
                  <a:gd name="connsiteY0" fmla="*/ 0 h 93630"/>
                  <a:gd name="connsiteX1" fmla="*/ 188309 w 211169"/>
                  <a:gd name="connsiteY1" fmla="*/ 0 h 93630"/>
                  <a:gd name="connsiteX2" fmla="*/ 211169 w 211169"/>
                  <a:gd name="connsiteY2" fmla="*/ 93631 h 93630"/>
                  <a:gd name="connsiteX3" fmla="*/ 0 w 211169"/>
                  <a:gd name="connsiteY3" fmla="*/ 93631 h 9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169" h="93630">
                    <a:moveTo>
                      <a:pt x="29146" y="0"/>
                    </a:moveTo>
                    <a:lnTo>
                      <a:pt x="188309" y="0"/>
                    </a:lnTo>
                    <a:lnTo>
                      <a:pt x="211169" y="93631"/>
                    </a:lnTo>
                    <a:lnTo>
                      <a:pt x="0" y="93631"/>
                    </a:lnTo>
                    <a:close/>
                  </a:path>
                </a:pathLst>
              </a:custGeom>
              <a:solidFill>
                <a:srgbClr val="9B91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5F6DA331-6EEF-7EAB-D720-A03F3C21F209}"/>
                  </a:ext>
                </a:extLst>
              </p:cNvPr>
              <p:cNvSpPr/>
              <p:nvPr/>
            </p:nvSpPr>
            <p:spPr>
              <a:xfrm>
                <a:off x="5157120" y="4785073"/>
                <a:ext cx="230886" cy="102767"/>
              </a:xfrm>
              <a:custGeom>
                <a:avLst/>
                <a:gdLst>
                  <a:gd name="connsiteX0" fmla="*/ 230886 w 230886"/>
                  <a:gd name="connsiteY0" fmla="*/ 70580 h 102767"/>
                  <a:gd name="connsiteX1" fmla="*/ 111443 w 230886"/>
                  <a:gd name="connsiteY1" fmla="*/ 102203 h 102767"/>
                  <a:gd name="connsiteX2" fmla="*/ 0 w 230886"/>
                  <a:gd name="connsiteY2" fmla="*/ 70580 h 102767"/>
                  <a:gd name="connsiteX3" fmla="*/ 115443 w 230886"/>
                  <a:gd name="connsiteY3" fmla="*/ 0 h 102767"/>
                  <a:gd name="connsiteX4" fmla="*/ 166783 w 230886"/>
                  <a:gd name="connsiteY4" fmla="*/ 7334 h 102767"/>
                  <a:gd name="connsiteX5" fmla="*/ 179642 w 230886"/>
                  <a:gd name="connsiteY5" fmla="*/ 11906 h 102767"/>
                  <a:gd name="connsiteX6" fmla="*/ 180213 w 230886"/>
                  <a:gd name="connsiteY6" fmla="*/ 12097 h 102767"/>
                  <a:gd name="connsiteX7" fmla="*/ 190214 w 230886"/>
                  <a:gd name="connsiteY7" fmla="*/ 16764 h 102767"/>
                  <a:gd name="connsiteX8" fmla="*/ 193548 w 230886"/>
                  <a:gd name="connsiteY8" fmla="*/ 18574 h 102767"/>
                  <a:gd name="connsiteX9" fmla="*/ 207454 w 230886"/>
                  <a:gd name="connsiteY9" fmla="*/ 27813 h 102767"/>
                  <a:gd name="connsiteX10" fmla="*/ 230886 w 230886"/>
                  <a:gd name="connsiteY10" fmla="*/ 70580 h 10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0886" h="102767">
                    <a:moveTo>
                      <a:pt x="230886" y="70580"/>
                    </a:moveTo>
                    <a:cubicBezTo>
                      <a:pt x="230886" y="109633"/>
                      <a:pt x="175260" y="102203"/>
                      <a:pt x="111443" y="102203"/>
                    </a:cubicBezTo>
                    <a:cubicBezTo>
                      <a:pt x="47625" y="102203"/>
                      <a:pt x="0" y="109633"/>
                      <a:pt x="0" y="70580"/>
                    </a:cubicBezTo>
                    <a:cubicBezTo>
                      <a:pt x="0" y="31623"/>
                      <a:pt x="51721" y="0"/>
                      <a:pt x="115443" y="0"/>
                    </a:cubicBezTo>
                    <a:cubicBezTo>
                      <a:pt x="133921" y="0"/>
                      <a:pt x="151257" y="2667"/>
                      <a:pt x="166783" y="7334"/>
                    </a:cubicBezTo>
                    <a:cubicBezTo>
                      <a:pt x="171260" y="8668"/>
                      <a:pt x="175546" y="10192"/>
                      <a:pt x="179642" y="11906"/>
                    </a:cubicBezTo>
                    <a:cubicBezTo>
                      <a:pt x="179832" y="12002"/>
                      <a:pt x="180022" y="12002"/>
                      <a:pt x="180213" y="12097"/>
                    </a:cubicBezTo>
                    <a:cubicBezTo>
                      <a:pt x="183737" y="13526"/>
                      <a:pt x="186976" y="15050"/>
                      <a:pt x="190214" y="16764"/>
                    </a:cubicBezTo>
                    <a:cubicBezTo>
                      <a:pt x="191357" y="17336"/>
                      <a:pt x="192500" y="17907"/>
                      <a:pt x="193548" y="18574"/>
                    </a:cubicBezTo>
                    <a:cubicBezTo>
                      <a:pt x="198692" y="21336"/>
                      <a:pt x="203263" y="24479"/>
                      <a:pt x="207454" y="27813"/>
                    </a:cubicBezTo>
                    <a:cubicBezTo>
                      <a:pt x="222028" y="39624"/>
                      <a:pt x="230886" y="54388"/>
                      <a:pt x="230886" y="70580"/>
                    </a:cubicBezTo>
                    <a:close/>
                  </a:path>
                </a:pathLst>
              </a:custGeom>
              <a:solidFill>
                <a:srgbClr val="AAA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9F282CA4-79CE-E6BC-3E71-03E20C92278E}"/>
                  </a:ext>
                </a:extLst>
              </p:cNvPr>
              <p:cNvSpPr/>
              <p:nvPr/>
            </p:nvSpPr>
            <p:spPr>
              <a:xfrm>
                <a:off x="5166169" y="4496752"/>
                <a:ext cx="207549" cy="21240"/>
              </a:xfrm>
              <a:custGeom>
                <a:avLst/>
                <a:gdLst>
                  <a:gd name="connsiteX0" fmla="*/ 0 w 207549"/>
                  <a:gd name="connsiteY0" fmla="*/ 1810 h 21240"/>
                  <a:gd name="connsiteX1" fmla="*/ 1524 w 207549"/>
                  <a:gd name="connsiteY1" fmla="*/ 14764 h 21240"/>
                  <a:gd name="connsiteX2" fmla="*/ 88106 w 207549"/>
                  <a:gd name="connsiteY2" fmla="*/ 21241 h 21240"/>
                  <a:gd name="connsiteX3" fmla="*/ 206597 w 207549"/>
                  <a:gd name="connsiteY3" fmla="*/ 12763 h 21240"/>
                  <a:gd name="connsiteX4" fmla="*/ 207550 w 207549"/>
                  <a:gd name="connsiteY4" fmla="*/ 0 h 21240"/>
                  <a:gd name="connsiteX5" fmla="*/ 0 w 207549"/>
                  <a:gd name="connsiteY5" fmla="*/ 1810 h 21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49" h="21240">
                    <a:moveTo>
                      <a:pt x="0" y="1810"/>
                    </a:moveTo>
                    <a:lnTo>
                      <a:pt x="1524" y="14764"/>
                    </a:lnTo>
                    <a:cubicBezTo>
                      <a:pt x="29718" y="19526"/>
                      <a:pt x="59627" y="21241"/>
                      <a:pt x="88106" y="21241"/>
                    </a:cubicBezTo>
                    <a:cubicBezTo>
                      <a:pt x="136398" y="21241"/>
                      <a:pt x="180880" y="16288"/>
                      <a:pt x="206597" y="12763"/>
                    </a:cubicBezTo>
                    <a:lnTo>
                      <a:pt x="207550" y="0"/>
                    </a:lnTo>
                    <a:cubicBezTo>
                      <a:pt x="167926" y="5429"/>
                      <a:pt x="75914" y="15240"/>
                      <a:pt x="0" y="18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57D949E-42DC-81D5-0EDF-59C4FC02C862}"/>
                  </a:ext>
                </a:extLst>
              </p:cNvPr>
              <p:cNvSpPr/>
              <p:nvPr/>
            </p:nvSpPr>
            <p:spPr>
              <a:xfrm>
                <a:off x="5169503" y="4526088"/>
                <a:ext cx="34498" cy="60482"/>
              </a:xfrm>
              <a:custGeom>
                <a:avLst/>
                <a:gdLst>
                  <a:gd name="connsiteX0" fmla="*/ 6858 w 34498"/>
                  <a:gd name="connsiteY0" fmla="*/ 32671 h 60482"/>
                  <a:gd name="connsiteX1" fmla="*/ 6953 w 34498"/>
                  <a:gd name="connsiteY1" fmla="*/ 59531 h 60482"/>
                  <a:gd name="connsiteX2" fmla="*/ 0 w 34498"/>
                  <a:gd name="connsiteY2" fmla="*/ 0 h 60482"/>
                  <a:gd name="connsiteX3" fmla="*/ 5429 w 34498"/>
                  <a:gd name="connsiteY3" fmla="*/ 26765 h 60482"/>
                  <a:gd name="connsiteX4" fmla="*/ 7906 w 34498"/>
                  <a:gd name="connsiteY4" fmla="*/ 29242 h 60482"/>
                  <a:gd name="connsiteX5" fmla="*/ 6858 w 34498"/>
                  <a:gd name="connsiteY5" fmla="*/ 32671 h 6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" h="60482">
                    <a:moveTo>
                      <a:pt x="6858" y="32671"/>
                    </a:moveTo>
                    <a:cubicBezTo>
                      <a:pt x="25622" y="52292"/>
                      <a:pt x="14573" y="64008"/>
                      <a:pt x="6953" y="59531"/>
                    </a:cubicBezTo>
                    <a:lnTo>
                      <a:pt x="0" y="0"/>
                    </a:lnTo>
                    <a:cubicBezTo>
                      <a:pt x="5429" y="1143"/>
                      <a:pt x="10573" y="9239"/>
                      <a:pt x="5429" y="26765"/>
                    </a:cubicBezTo>
                    <a:cubicBezTo>
                      <a:pt x="17621" y="-14573"/>
                      <a:pt x="49816" y="19050"/>
                      <a:pt x="7906" y="29242"/>
                    </a:cubicBezTo>
                    <a:cubicBezTo>
                      <a:pt x="49721" y="19145"/>
                      <a:pt x="36671" y="63913"/>
                      <a:pt x="6858" y="32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DCC9B006-45FD-6EBF-D20B-21777DFEFA5D}"/>
                  </a:ext>
                </a:extLst>
              </p:cNvPr>
              <p:cNvSpPr/>
              <p:nvPr/>
            </p:nvSpPr>
            <p:spPr>
              <a:xfrm>
                <a:off x="5228397" y="4600119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2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98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C1A1888-46B2-272E-B24C-6EB2FDD95EBB}"/>
                  </a:ext>
                </a:extLst>
              </p:cNvPr>
              <p:cNvSpPr/>
              <p:nvPr/>
            </p:nvSpPr>
            <p:spPr>
              <a:xfrm>
                <a:off x="5286690" y="4523443"/>
                <a:ext cx="60129" cy="60631"/>
              </a:xfrm>
              <a:custGeom>
                <a:avLst/>
                <a:gdLst>
                  <a:gd name="connsiteX0" fmla="*/ 32450 w 60129"/>
                  <a:gd name="connsiteY0" fmla="*/ 32840 h 60631"/>
                  <a:gd name="connsiteX1" fmla="*/ 29021 w 60129"/>
                  <a:gd name="connsiteY1" fmla="*/ 33697 h 60631"/>
                  <a:gd name="connsiteX2" fmla="*/ 26640 w 60129"/>
                  <a:gd name="connsiteY2" fmla="*/ 31126 h 60631"/>
                  <a:gd name="connsiteX3" fmla="*/ 27592 w 60129"/>
                  <a:gd name="connsiteY3" fmla="*/ 27792 h 60631"/>
                  <a:gd name="connsiteX4" fmla="*/ 31022 w 60129"/>
                  <a:gd name="connsiteY4" fmla="*/ 26935 h 60631"/>
                  <a:gd name="connsiteX5" fmla="*/ 33498 w 60129"/>
                  <a:gd name="connsiteY5" fmla="*/ 29506 h 60631"/>
                  <a:gd name="connsiteX6" fmla="*/ 32450 w 60129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29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5"/>
                    </a:cubicBezTo>
                    <a:cubicBezTo>
                      <a:pt x="43118" y="-14404"/>
                      <a:pt x="75313" y="19314"/>
                      <a:pt x="33498" y="29506"/>
                    </a:cubicBezTo>
                    <a:cubicBezTo>
                      <a:pt x="75408" y="19314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92DD61C8-8BB0-2C43-656D-0965551107BE}"/>
                  </a:ext>
                </a:extLst>
              </p:cNvPr>
              <p:cNvSpPr/>
              <p:nvPr/>
            </p:nvSpPr>
            <p:spPr>
              <a:xfrm>
                <a:off x="5323322" y="4434172"/>
                <a:ext cx="22011" cy="16258"/>
              </a:xfrm>
              <a:custGeom>
                <a:avLst/>
                <a:gdLst>
                  <a:gd name="connsiteX0" fmla="*/ 22012 w 22011"/>
                  <a:gd name="connsiteY0" fmla="*/ 0 h 16258"/>
                  <a:gd name="connsiteX1" fmla="*/ 5915 w 22011"/>
                  <a:gd name="connsiteY1" fmla="*/ 0 h 16258"/>
                  <a:gd name="connsiteX2" fmla="*/ 22012 w 22011"/>
                  <a:gd name="connsiteY2" fmla="*/ 0 h 1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11" h="16258">
                    <a:moveTo>
                      <a:pt x="22012" y="0"/>
                    </a:moveTo>
                    <a:cubicBezTo>
                      <a:pt x="11249" y="29432"/>
                      <a:pt x="-10468" y="12287"/>
                      <a:pt x="5915" y="0"/>
                    </a:cubicBezTo>
                    <a:lnTo>
                      <a:pt x="22012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E55C1205-BE18-3F62-412B-EE7FF2699DD9}"/>
                  </a:ext>
                </a:extLst>
              </p:cNvPr>
              <p:cNvSpPr/>
              <p:nvPr/>
            </p:nvSpPr>
            <p:spPr>
              <a:xfrm>
                <a:off x="5344561" y="4434172"/>
                <a:ext cx="15809" cy="23142"/>
              </a:xfrm>
              <a:custGeom>
                <a:avLst/>
                <a:gdLst>
                  <a:gd name="connsiteX0" fmla="*/ 9441 w 15809"/>
                  <a:gd name="connsiteY0" fmla="*/ 0 h 23142"/>
                  <a:gd name="connsiteX1" fmla="*/ 1154 w 15809"/>
                  <a:gd name="connsiteY1" fmla="*/ 0 h 23142"/>
                  <a:gd name="connsiteX2" fmla="*/ 9441 w 15809"/>
                  <a:gd name="connsiteY2" fmla="*/ 0 h 2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09" h="23142">
                    <a:moveTo>
                      <a:pt x="9441" y="0"/>
                    </a:moveTo>
                    <a:cubicBezTo>
                      <a:pt x="30110" y="26575"/>
                      <a:pt x="-6847" y="34862"/>
                      <a:pt x="1154" y="0"/>
                    </a:cubicBezTo>
                    <a:lnTo>
                      <a:pt x="9441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7CEEFEF-B5FA-4323-A4FC-46A79849702B}"/>
                  </a:ext>
                </a:extLst>
              </p:cNvPr>
              <p:cNvSpPr/>
              <p:nvPr/>
            </p:nvSpPr>
            <p:spPr>
              <a:xfrm>
                <a:off x="5355050" y="4434172"/>
                <a:ext cx="22574" cy="6588"/>
              </a:xfrm>
              <a:custGeom>
                <a:avLst/>
                <a:gdLst>
                  <a:gd name="connsiteX0" fmla="*/ 22574 w 22574"/>
                  <a:gd name="connsiteY0" fmla="*/ 0 h 6588"/>
                  <a:gd name="connsiteX1" fmla="*/ 0 w 22574"/>
                  <a:gd name="connsiteY1" fmla="*/ 0 h 6588"/>
                  <a:gd name="connsiteX2" fmla="*/ 22574 w 22574"/>
                  <a:gd name="connsiteY2" fmla="*/ 0 h 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6588">
                    <a:moveTo>
                      <a:pt x="22574" y="0"/>
                    </a:moveTo>
                    <a:cubicBezTo>
                      <a:pt x="22288" y="6191"/>
                      <a:pt x="13430" y="11049"/>
                      <a:pt x="0" y="0"/>
                    </a:cubicBezTo>
                    <a:lnTo>
                      <a:pt x="22574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EDFF7B68-18BA-2E24-8879-28D5F4280522}"/>
                  </a:ext>
                </a:extLst>
              </p:cNvPr>
              <p:cNvSpPr/>
              <p:nvPr/>
            </p:nvSpPr>
            <p:spPr>
              <a:xfrm>
                <a:off x="5342972" y="4667725"/>
                <a:ext cx="18650" cy="22087"/>
              </a:xfrm>
              <a:custGeom>
                <a:avLst/>
                <a:gdLst>
                  <a:gd name="connsiteX0" fmla="*/ 18650 w 18650"/>
                  <a:gd name="connsiteY0" fmla="*/ 0 h 22087"/>
                  <a:gd name="connsiteX1" fmla="*/ 17602 w 18650"/>
                  <a:gd name="connsiteY1" fmla="*/ 14764 h 22087"/>
                  <a:gd name="connsiteX2" fmla="*/ 17507 w 18650"/>
                  <a:gd name="connsiteY2" fmla="*/ 14859 h 22087"/>
                  <a:gd name="connsiteX3" fmla="*/ 18650 w 18650"/>
                  <a:gd name="connsiteY3" fmla="*/ 0 h 2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50" h="22087">
                    <a:moveTo>
                      <a:pt x="18650" y="0"/>
                    </a:moveTo>
                    <a:lnTo>
                      <a:pt x="17602" y="14764"/>
                    </a:lnTo>
                    <a:cubicBezTo>
                      <a:pt x="17602" y="14764"/>
                      <a:pt x="17602" y="14859"/>
                      <a:pt x="17507" y="14859"/>
                    </a:cubicBezTo>
                    <a:cubicBezTo>
                      <a:pt x="4077" y="34290"/>
                      <a:pt x="-14592" y="9430"/>
                      <a:pt x="1865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F5374E4F-FA0D-1317-2E74-3F1EB125F149}"/>
                  </a:ext>
                </a:extLst>
              </p:cNvPr>
              <p:cNvSpPr/>
              <p:nvPr/>
            </p:nvSpPr>
            <p:spPr>
              <a:xfrm>
                <a:off x="5337205" y="4652616"/>
                <a:ext cx="24893" cy="16126"/>
              </a:xfrm>
              <a:custGeom>
                <a:avLst/>
                <a:gdLst>
                  <a:gd name="connsiteX0" fmla="*/ 24894 w 24893"/>
                  <a:gd name="connsiteY0" fmla="*/ 8537 h 16126"/>
                  <a:gd name="connsiteX1" fmla="*/ 24417 w 24893"/>
                  <a:gd name="connsiteY1" fmla="*/ 15109 h 16126"/>
                  <a:gd name="connsiteX2" fmla="*/ 24894 w 24893"/>
                  <a:gd name="connsiteY2" fmla="*/ 8537 h 1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93" h="16126">
                    <a:moveTo>
                      <a:pt x="24894" y="8537"/>
                    </a:moveTo>
                    <a:lnTo>
                      <a:pt x="24417" y="15109"/>
                    </a:lnTo>
                    <a:cubicBezTo>
                      <a:pt x="-13492" y="22825"/>
                      <a:pt x="-2443" y="-16704"/>
                      <a:pt x="24894" y="853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4CDE73D9-8CC7-E908-957C-02001E25849D}"/>
                  </a:ext>
                </a:extLst>
              </p:cNvPr>
              <p:cNvSpPr/>
              <p:nvPr/>
            </p:nvSpPr>
            <p:spPr>
              <a:xfrm>
                <a:off x="5354510" y="4636094"/>
                <a:ext cx="9302" cy="24678"/>
              </a:xfrm>
              <a:custGeom>
                <a:avLst/>
                <a:gdLst>
                  <a:gd name="connsiteX0" fmla="*/ 9303 w 9302"/>
                  <a:gd name="connsiteY0" fmla="*/ 485 h 24678"/>
                  <a:gd name="connsiteX1" fmla="*/ 7588 w 9302"/>
                  <a:gd name="connsiteY1" fmla="*/ 24678 h 24678"/>
                  <a:gd name="connsiteX2" fmla="*/ 9303 w 9302"/>
                  <a:gd name="connsiteY2" fmla="*/ 485 h 2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02" h="24678">
                    <a:moveTo>
                      <a:pt x="9303" y="485"/>
                    </a:moveTo>
                    <a:lnTo>
                      <a:pt x="7588" y="24678"/>
                    </a:lnTo>
                    <a:cubicBezTo>
                      <a:pt x="-6604" y="7628"/>
                      <a:pt x="2159" y="-2373"/>
                      <a:pt x="9303" y="48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80B27CA5-D6B9-499C-2D97-EE8BA1FC1D30}"/>
                  </a:ext>
                </a:extLst>
              </p:cNvPr>
              <p:cNvSpPr/>
              <p:nvPr/>
            </p:nvSpPr>
            <p:spPr>
              <a:xfrm>
                <a:off x="5187696" y="4682965"/>
                <a:ext cx="35498" cy="60565"/>
              </a:xfrm>
              <a:custGeom>
                <a:avLst/>
                <a:gdLst>
                  <a:gd name="connsiteX0" fmla="*/ 4096 w 35498"/>
                  <a:gd name="connsiteY0" fmla="*/ 34766 h 60565"/>
                  <a:gd name="connsiteX1" fmla="*/ 4476 w 35498"/>
                  <a:gd name="connsiteY1" fmla="*/ 33623 h 60565"/>
                  <a:gd name="connsiteX2" fmla="*/ 4096 w 35498"/>
                  <a:gd name="connsiteY2" fmla="*/ 34957 h 60565"/>
                  <a:gd name="connsiteX3" fmla="*/ 6858 w 35498"/>
                  <a:gd name="connsiteY3" fmla="*/ 58864 h 60565"/>
                  <a:gd name="connsiteX4" fmla="*/ 6858 w 35498"/>
                  <a:gd name="connsiteY4" fmla="*/ 58960 h 60565"/>
                  <a:gd name="connsiteX5" fmla="*/ 7906 w 35498"/>
                  <a:gd name="connsiteY5" fmla="*/ 32766 h 60565"/>
                  <a:gd name="connsiteX6" fmla="*/ 8858 w 35498"/>
                  <a:gd name="connsiteY6" fmla="*/ 29432 h 60565"/>
                  <a:gd name="connsiteX7" fmla="*/ 6382 w 35498"/>
                  <a:gd name="connsiteY7" fmla="*/ 26956 h 60565"/>
                  <a:gd name="connsiteX8" fmla="*/ 0 w 35498"/>
                  <a:gd name="connsiteY8" fmla="*/ 0 h 60565"/>
                  <a:gd name="connsiteX9" fmla="*/ 4096 w 35498"/>
                  <a:gd name="connsiteY9" fmla="*/ 34766 h 60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498" h="60565">
                    <a:moveTo>
                      <a:pt x="4096" y="34766"/>
                    </a:moveTo>
                    <a:cubicBezTo>
                      <a:pt x="4191" y="34385"/>
                      <a:pt x="4381" y="34004"/>
                      <a:pt x="4476" y="33623"/>
                    </a:cubicBezTo>
                    <a:cubicBezTo>
                      <a:pt x="4381" y="34100"/>
                      <a:pt x="4191" y="34576"/>
                      <a:pt x="4096" y="34957"/>
                    </a:cubicBezTo>
                    <a:cubicBezTo>
                      <a:pt x="476" y="48292"/>
                      <a:pt x="3048" y="55912"/>
                      <a:pt x="6858" y="58864"/>
                    </a:cubicBezTo>
                    <a:lnTo>
                      <a:pt x="6858" y="58960"/>
                    </a:lnTo>
                    <a:cubicBezTo>
                      <a:pt x="14573" y="65056"/>
                      <a:pt x="27432" y="53245"/>
                      <a:pt x="7906" y="32766"/>
                    </a:cubicBezTo>
                    <a:cubicBezTo>
                      <a:pt x="37624" y="63913"/>
                      <a:pt x="50768" y="19145"/>
                      <a:pt x="8858" y="29432"/>
                    </a:cubicBezTo>
                    <a:cubicBezTo>
                      <a:pt x="50673" y="19241"/>
                      <a:pt x="18478" y="-14478"/>
                      <a:pt x="6382" y="26956"/>
                    </a:cubicBezTo>
                    <a:cubicBezTo>
                      <a:pt x="11811" y="8287"/>
                      <a:pt x="5620" y="286"/>
                      <a:pt x="0" y="0"/>
                    </a:cubicBezTo>
                    <a:lnTo>
                      <a:pt x="4096" y="3476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5F4A75E-7CD8-CA03-6121-58665EC69E33}"/>
                  </a:ext>
                </a:extLst>
              </p:cNvPr>
              <p:cNvSpPr/>
              <p:nvPr/>
            </p:nvSpPr>
            <p:spPr>
              <a:xfrm>
                <a:off x="5274879" y="4706037"/>
                <a:ext cx="60042" cy="60631"/>
              </a:xfrm>
              <a:custGeom>
                <a:avLst/>
                <a:gdLst>
                  <a:gd name="connsiteX0" fmla="*/ 32450 w 60042"/>
                  <a:gd name="connsiteY0" fmla="*/ 32840 h 60631"/>
                  <a:gd name="connsiteX1" fmla="*/ 29021 w 60042"/>
                  <a:gd name="connsiteY1" fmla="*/ 33697 h 60631"/>
                  <a:gd name="connsiteX2" fmla="*/ 26640 w 60042"/>
                  <a:gd name="connsiteY2" fmla="*/ 31126 h 60631"/>
                  <a:gd name="connsiteX3" fmla="*/ 27592 w 60042"/>
                  <a:gd name="connsiteY3" fmla="*/ 27792 h 60631"/>
                  <a:gd name="connsiteX4" fmla="*/ 31021 w 60042"/>
                  <a:gd name="connsiteY4" fmla="*/ 26934 h 60631"/>
                  <a:gd name="connsiteX5" fmla="*/ 33403 w 60042"/>
                  <a:gd name="connsiteY5" fmla="*/ 29506 h 60631"/>
                  <a:gd name="connsiteX6" fmla="*/ 32450 w 60042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42" h="60631">
                    <a:moveTo>
                      <a:pt x="32450" y="32840"/>
                    </a:moveTo>
                    <a:cubicBezTo>
                      <a:pt x="62263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1" y="26934"/>
                    </a:cubicBezTo>
                    <a:cubicBezTo>
                      <a:pt x="43118" y="-14404"/>
                      <a:pt x="75313" y="19219"/>
                      <a:pt x="33403" y="29506"/>
                    </a:cubicBezTo>
                    <a:cubicBezTo>
                      <a:pt x="75313" y="19315"/>
                      <a:pt x="62168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1F46A162-0F9C-2195-6986-7A8E8E46CF5F}"/>
                  </a:ext>
                </a:extLst>
              </p:cNvPr>
              <p:cNvSpPr/>
              <p:nvPr/>
            </p:nvSpPr>
            <p:spPr>
              <a:xfrm>
                <a:off x="5193155" y="4811479"/>
                <a:ext cx="60074" cy="60631"/>
              </a:xfrm>
              <a:custGeom>
                <a:avLst/>
                <a:gdLst>
                  <a:gd name="connsiteX0" fmla="*/ 32450 w 60074"/>
                  <a:gd name="connsiteY0" fmla="*/ 32840 h 60631"/>
                  <a:gd name="connsiteX1" fmla="*/ 29021 w 60074"/>
                  <a:gd name="connsiteY1" fmla="*/ 33697 h 60631"/>
                  <a:gd name="connsiteX2" fmla="*/ 26640 w 60074"/>
                  <a:gd name="connsiteY2" fmla="*/ 31126 h 60631"/>
                  <a:gd name="connsiteX3" fmla="*/ 27592 w 60074"/>
                  <a:gd name="connsiteY3" fmla="*/ 27792 h 60631"/>
                  <a:gd name="connsiteX4" fmla="*/ 31022 w 60074"/>
                  <a:gd name="connsiteY4" fmla="*/ 26934 h 60631"/>
                  <a:gd name="connsiteX5" fmla="*/ 33403 w 60074"/>
                  <a:gd name="connsiteY5" fmla="*/ 29506 h 60631"/>
                  <a:gd name="connsiteX6" fmla="*/ 32450 w 60074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4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317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04"/>
                      <a:pt x="75313" y="19315"/>
                      <a:pt x="33403" y="29506"/>
                    </a:cubicBezTo>
                    <a:cubicBezTo>
                      <a:pt x="75313" y="19219"/>
                      <a:pt x="62264" y="63987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2BC3BD06-C342-26DA-50A8-D129AAB2BC66}"/>
                  </a:ext>
                </a:extLst>
              </p:cNvPr>
              <p:cNvSpPr/>
              <p:nvPr/>
            </p:nvSpPr>
            <p:spPr>
              <a:xfrm>
                <a:off x="5304184" y="4792157"/>
                <a:ext cx="60104" cy="44172"/>
              </a:xfrm>
              <a:custGeom>
                <a:avLst/>
                <a:gdLst>
                  <a:gd name="connsiteX0" fmla="*/ 46294 w 60104"/>
                  <a:gd name="connsiteY0" fmla="*/ 11490 h 44172"/>
                  <a:gd name="connsiteX1" fmla="*/ 33530 w 60104"/>
                  <a:gd name="connsiteY1" fmla="*/ 12919 h 44172"/>
                  <a:gd name="connsiteX2" fmla="*/ 42960 w 60104"/>
                  <a:gd name="connsiteY2" fmla="*/ 9680 h 44172"/>
                  <a:gd name="connsiteX3" fmla="*/ 32958 w 60104"/>
                  <a:gd name="connsiteY3" fmla="*/ 5013 h 44172"/>
                  <a:gd name="connsiteX4" fmla="*/ 31053 w 60104"/>
                  <a:gd name="connsiteY4" fmla="*/ 10442 h 44172"/>
                  <a:gd name="connsiteX5" fmla="*/ 32387 w 60104"/>
                  <a:gd name="connsiteY5" fmla="*/ 4822 h 44172"/>
                  <a:gd name="connsiteX6" fmla="*/ 19528 w 60104"/>
                  <a:gd name="connsiteY6" fmla="*/ 251 h 44172"/>
                  <a:gd name="connsiteX7" fmla="*/ 27624 w 60104"/>
                  <a:gd name="connsiteY7" fmla="*/ 11204 h 44172"/>
                  <a:gd name="connsiteX8" fmla="*/ 26672 w 60104"/>
                  <a:gd name="connsiteY8" fmla="*/ 14633 h 44172"/>
                  <a:gd name="connsiteX9" fmla="*/ 29148 w 60104"/>
                  <a:gd name="connsiteY9" fmla="*/ 17205 h 44172"/>
                  <a:gd name="connsiteX10" fmla="*/ 32482 w 60104"/>
                  <a:gd name="connsiteY10" fmla="*/ 16348 h 44172"/>
                  <a:gd name="connsiteX11" fmla="*/ 60105 w 60104"/>
                  <a:gd name="connsiteY11" fmla="*/ 20824 h 44172"/>
                  <a:gd name="connsiteX12" fmla="*/ 46294 w 60104"/>
                  <a:gd name="connsiteY12" fmla="*/ 11490 h 4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04" h="44172">
                    <a:moveTo>
                      <a:pt x="46294" y="11490"/>
                    </a:moveTo>
                    <a:cubicBezTo>
                      <a:pt x="42769" y="11299"/>
                      <a:pt x="38578" y="11680"/>
                      <a:pt x="33530" y="12919"/>
                    </a:cubicBezTo>
                    <a:cubicBezTo>
                      <a:pt x="37245" y="11966"/>
                      <a:pt x="40388" y="10918"/>
                      <a:pt x="42960" y="9680"/>
                    </a:cubicBezTo>
                    <a:cubicBezTo>
                      <a:pt x="39816" y="7966"/>
                      <a:pt x="36483" y="6442"/>
                      <a:pt x="32958" y="5013"/>
                    </a:cubicBezTo>
                    <a:cubicBezTo>
                      <a:pt x="32292" y="6632"/>
                      <a:pt x="31720" y="8442"/>
                      <a:pt x="31053" y="10442"/>
                    </a:cubicBezTo>
                    <a:cubicBezTo>
                      <a:pt x="31625" y="8442"/>
                      <a:pt x="32006" y="6537"/>
                      <a:pt x="32387" y="4822"/>
                    </a:cubicBezTo>
                    <a:cubicBezTo>
                      <a:pt x="28291" y="3108"/>
                      <a:pt x="24005" y="1584"/>
                      <a:pt x="19528" y="251"/>
                    </a:cubicBezTo>
                    <a:cubicBezTo>
                      <a:pt x="21147" y="3489"/>
                      <a:pt x="23719" y="7204"/>
                      <a:pt x="27624" y="11204"/>
                    </a:cubicBezTo>
                    <a:cubicBezTo>
                      <a:pt x="-2189" y="-19943"/>
                      <a:pt x="-15238" y="24825"/>
                      <a:pt x="26672" y="14633"/>
                    </a:cubicBezTo>
                    <a:cubicBezTo>
                      <a:pt x="-15238" y="24920"/>
                      <a:pt x="17052" y="58543"/>
                      <a:pt x="29148" y="17205"/>
                    </a:cubicBezTo>
                    <a:cubicBezTo>
                      <a:pt x="17052" y="58543"/>
                      <a:pt x="62391" y="47590"/>
                      <a:pt x="32482" y="16348"/>
                    </a:cubicBezTo>
                    <a:cubicBezTo>
                      <a:pt x="48770" y="33493"/>
                      <a:pt x="60105" y="27682"/>
                      <a:pt x="60105" y="20824"/>
                    </a:cubicBezTo>
                    <a:lnTo>
                      <a:pt x="46294" y="1149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E2A4B4AF-7D39-B93A-6C22-09A922664C2C}"/>
                  </a:ext>
                </a:extLst>
              </p:cNvPr>
              <p:cNvSpPr/>
              <p:nvPr/>
            </p:nvSpPr>
            <p:spPr>
              <a:xfrm>
                <a:off x="5162740" y="4466271"/>
                <a:ext cx="213169" cy="21812"/>
              </a:xfrm>
              <a:custGeom>
                <a:avLst/>
                <a:gdLst>
                  <a:gd name="connsiteX0" fmla="*/ 0 w 213169"/>
                  <a:gd name="connsiteY0" fmla="*/ 2191 h 21812"/>
                  <a:gd name="connsiteX1" fmla="*/ 1524 w 213169"/>
                  <a:gd name="connsiteY1" fmla="*/ 15145 h 21812"/>
                  <a:gd name="connsiteX2" fmla="*/ 89440 w 213169"/>
                  <a:gd name="connsiteY2" fmla="*/ 21812 h 21812"/>
                  <a:gd name="connsiteX3" fmla="*/ 212312 w 213169"/>
                  <a:gd name="connsiteY3" fmla="*/ 12763 h 21812"/>
                  <a:gd name="connsiteX4" fmla="*/ 213170 w 213169"/>
                  <a:gd name="connsiteY4" fmla="*/ 0 h 21812"/>
                  <a:gd name="connsiteX5" fmla="*/ 0 w 213169"/>
                  <a:gd name="connsiteY5" fmla="*/ 2191 h 2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812">
                    <a:moveTo>
                      <a:pt x="0" y="2191"/>
                    </a:moveTo>
                    <a:lnTo>
                      <a:pt x="1524" y="15145"/>
                    </a:lnTo>
                    <a:cubicBezTo>
                      <a:pt x="30099" y="20098"/>
                      <a:pt x="60484" y="21812"/>
                      <a:pt x="89440" y="21812"/>
                    </a:cubicBezTo>
                    <a:cubicBezTo>
                      <a:pt x="140589" y="21812"/>
                      <a:pt x="187452" y="16288"/>
                      <a:pt x="212312" y="12763"/>
                    </a:cubicBezTo>
                    <a:lnTo>
                      <a:pt x="213170" y="0"/>
                    </a:lnTo>
                    <a:cubicBezTo>
                      <a:pt x="176022" y="5239"/>
                      <a:pt x="79058" y="16478"/>
                      <a:pt x="0" y="21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79B43A82-E4CC-9DBA-2131-245131158AAE}"/>
                  </a:ext>
                </a:extLst>
              </p:cNvPr>
              <p:cNvSpPr/>
              <p:nvPr/>
            </p:nvSpPr>
            <p:spPr>
              <a:xfrm>
                <a:off x="5209252" y="4437527"/>
                <a:ext cx="60090" cy="60631"/>
              </a:xfrm>
              <a:custGeom>
                <a:avLst/>
                <a:gdLst>
                  <a:gd name="connsiteX0" fmla="*/ 32450 w 60090"/>
                  <a:gd name="connsiteY0" fmla="*/ 32840 h 60631"/>
                  <a:gd name="connsiteX1" fmla="*/ 29021 w 60090"/>
                  <a:gd name="connsiteY1" fmla="*/ 33697 h 60631"/>
                  <a:gd name="connsiteX2" fmla="*/ 26640 w 60090"/>
                  <a:gd name="connsiteY2" fmla="*/ 31126 h 60631"/>
                  <a:gd name="connsiteX3" fmla="*/ 27592 w 60090"/>
                  <a:gd name="connsiteY3" fmla="*/ 27792 h 60631"/>
                  <a:gd name="connsiteX4" fmla="*/ 31022 w 60090"/>
                  <a:gd name="connsiteY4" fmla="*/ 26934 h 60631"/>
                  <a:gd name="connsiteX5" fmla="*/ 33498 w 60090"/>
                  <a:gd name="connsiteY5" fmla="*/ 29506 h 60631"/>
                  <a:gd name="connsiteX6" fmla="*/ 32450 w 60090"/>
                  <a:gd name="connsiteY6" fmla="*/ 32840 h 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90" h="60631">
                    <a:moveTo>
                      <a:pt x="32450" y="32840"/>
                    </a:moveTo>
                    <a:cubicBezTo>
                      <a:pt x="62264" y="63987"/>
                      <a:pt x="16924" y="75036"/>
                      <a:pt x="29021" y="33697"/>
                    </a:cubicBezTo>
                    <a:cubicBezTo>
                      <a:pt x="16924" y="75036"/>
                      <a:pt x="-15270" y="41413"/>
                      <a:pt x="26640" y="31126"/>
                    </a:cubicBezTo>
                    <a:cubicBezTo>
                      <a:pt x="-15270" y="41317"/>
                      <a:pt x="-2126" y="-3450"/>
                      <a:pt x="27592" y="27792"/>
                    </a:cubicBezTo>
                    <a:cubicBezTo>
                      <a:pt x="-2221" y="-3355"/>
                      <a:pt x="43118" y="-14404"/>
                      <a:pt x="31022" y="26934"/>
                    </a:cubicBezTo>
                    <a:cubicBezTo>
                      <a:pt x="43118" y="-14499"/>
                      <a:pt x="75313" y="19219"/>
                      <a:pt x="33498" y="29506"/>
                    </a:cubicBezTo>
                    <a:cubicBezTo>
                      <a:pt x="75313" y="19315"/>
                      <a:pt x="62264" y="64082"/>
                      <a:pt x="32450" y="3284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4277923-4C48-441C-7EBD-42C90E6BA37F}"/>
                </a:ext>
              </a:extLst>
            </p:cNvPr>
            <p:cNvSpPr/>
            <p:nvPr/>
          </p:nvSpPr>
          <p:spPr>
            <a:xfrm>
              <a:off x="8208407" y="6113560"/>
              <a:ext cx="109918" cy="48939"/>
            </a:xfrm>
            <a:custGeom>
              <a:avLst/>
              <a:gdLst>
                <a:gd name="connsiteX0" fmla="*/ 0 w 109918"/>
                <a:gd name="connsiteY0" fmla="*/ 33623 h 48939"/>
                <a:gd name="connsiteX1" fmla="*/ 54959 w 109918"/>
                <a:gd name="connsiteY1" fmla="*/ 0 h 48939"/>
                <a:gd name="connsiteX2" fmla="*/ 109919 w 109918"/>
                <a:gd name="connsiteY2" fmla="*/ 33623 h 48939"/>
                <a:gd name="connsiteX3" fmla="*/ 53054 w 109918"/>
                <a:gd name="connsiteY3" fmla="*/ 48673 h 48939"/>
                <a:gd name="connsiteX4" fmla="*/ 0 w 109918"/>
                <a:gd name="connsiteY4" fmla="*/ 33623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3"/>
                  </a:moveTo>
                  <a:cubicBezTo>
                    <a:pt x="0" y="15049"/>
                    <a:pt x="24574" y="0"/>
                    <a:pt x="54959" y="0"/>
                  </a:cubicBezTo>
                  <a:cubicBezTo>
                    <a:pt x="85249" y="0"/>
                    <a:pt x="109919" y="15049"/>
                    <a:pt x="109919" y="33623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0602E8B-74BB-CBEB-1C15-9E983F1F52D9}"/>
                </a:ext>
              </a:extLst>
            </p:cNvPr>
            <p:cNvSpPr/>
            <p:nvPr/>
          </p:nvSpPr>
          <p:spPr>
            <a:xfrm>
              <a:off x="8553116" y="6121751"/>
              <a:ext cx="109918" cy="48939"/>
            </a:xfrm>
            <a:custGeom>
              <a:avLst/>
              <a:gdLst>
                <a:gd name="connsiteX0" fmla="*/ 0 w 109918"/>
                <a:gd name="connsiteY0" fmla="*/ 33624 h 48939"/>
                <a:gd name="connsiteX1" fmla="*/ 54959 w 109918"/>
                <a:gd name="connsiteY1" fmla="*/ 0 h 48939"/>
                <a:gd name="connsiteX2" fmla="*/ 109919 w 109918"/>
                <a:gd name="connsiteY2" fmla="*/ 33624 h 48939"/>
                <a:gd name="connsiteX3" fmla="*/ 53054 w 109918"/>
                <a:gd name="connsiteY3" fmla="*/ 48673 h 48939"/>
                <a:gd name="connsiteX4" fmla="*/ 0 w 109918"/>
                <a:gd name="connsiteY4" fmla="*/ 33624 h 4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18" h="48939">
                  <a:moveTo>
                    <a:pt x="0" y="33624"/>
                  </a:moveTo>
                  <a:cubicBezTo>
                    <a:pt x="0" y="15050"/>
                    <a:pt x="24574" y="0"/>
                    <a:pt x="54959" y="0"/>
                  </a:cubicBezTo>
                  <a:cubicBezTo>
                    <a:pt x="85249" y="0"/>
                    <a:pt x="109919" y="15050"/>
                    <a:pt x="109919" y="33624"/>
                  </a:cubicBezTo>
                  <a:cubicBezTo>
                    <a:pt x="109919" y="52197"/>
                    <a:pt x="83439" y="48673"/>
                    <a:pt x="53054" y="48673"/>
                  </a:cubicBezTo>
                  <a:cubicBezTo>
                    <a:pt x="22670" y="48673"/>
                    <a:pt x="0" y="52197"/>
                    <a:pt x="0" y="3362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4" name="图形 7">
              <a:extLst>
                <a:ext uri="{FF2B5EF4-FFF2-40B4-BE49-F238E27FC236}">
                  <a16:creationId xmlns:a16="http://schemas.microsoft.com/office/drawing/2014/main" id="{22575E3E-DDBB-426E-42BE-4DA903346981}"/>
                </a:ext>
              </a:extLst>
            </p:cNvPr>
            <p:cNvGrpSpPr/>
            <p:nvPr/>
          </p:nvGrpSpPr>
          <p:grpSpPr>
            <a:xfrm>
              <a:off x="8839737" y="4479805"/>
              <a:ext cx="469231" cy="1732450"/>
              <a:chOff x="5500129" y="3147794"/>
              <a:chExt cx="469231" cy="1732450"/>
            </a:xfrm>
          </p:grpSpPr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12DACE5-9579-C024-C248-1A4E024CF738}"/>
                  </a:ext>
                </a:extLst>
              </p:cNvPr>
              <p:cNvSpPr/>
              <p:nvPr/>
            </p:nvSpPr>
            <p:spPr>
              <a:xfrm rot="324676">
                <a:off x="5706367" y="3318492"/>
                <a:ext cx="42670" cy="1539363"/>
              </a:xfrm>
              <a:custGeom>
                <a:avLst/>
                <a:gdLst>
                  <a:gd name="connsiteX0" fmla="*/ 0 w 42670"/>
                  <a:gd name="connsiteY0" fmla="*/ 0 h 1539363"/>
                  <a:gd name="connsiteX1" fmla="*/ 42670 w 42670"/>
                  <a:gd name="connsiteY1" fmla="*/ 0 h 1539363"/>
                  <a:gd name="connsiteX2" fmla="*/ 42670 w 42670"/>
                  <a:gd name="connsiteY2" fmla="*/ 1539363 h 1539363"/>
                  <a:gd name="connsiteX3" fmla="*/ 0 w 42670"/>
                  <a:gd name="connsiteY3" fmla="*/ 1539363 h 153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70" h="1539363">
                    <a:moveTo>
                      <a:pt x="0" y="0"/>
                    </a:moveTo>
                    <a:lnTo>
                      <a:pt x="42670" y="0"/>
                    </a:lnTo>
                    <a:lnTo>
                      <a:pt x="42670" y="1539363"/>
                    </a:lnTo>
                    <a:lnTo>
                      <a:pt x="0" y="1539363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B536946-7225-D797-0F9E-3238FCCB0A06}"/>
                  </a:ext>
                </a:extLst>
              </p:cNvPr>
              <p:cNvSpPr/>
              <p:nvPr/>
            </p:nvSpPr>
            <p:spPr>
              <a:xfrm>
                <a:off x="5500129" y="4454365"/>
                <a:ext cx="381748" cy="425879"/>
              </a:xfrm>
              <a:custGeom>
                <a:avLst/>
                <a:gdLst>
                  <a:gd name="connsiteX0" fmla="*/ 3511 w 381748"/>
                  <a:gd name="connsiteY0" fmla="*/ 0 h 425879"/>
                  <a:gd name="connsiteX1" fmla="*/ 3416 w 381748"/>
                  <a:gd name="connsiteY1" fmla="*/ 571 h 425879"/>
                  <a:gd name="connsiteX2" fmla="*/ 154006 w 381748"/>
                  <a:gd name="connsiteY2" fmla="*/ 425387 h 425879"/>
                  <a:gd name="connsiteX3" fmla="*/ 381749 w 381748"/>
                  <a:gd name="connsiteY3" fmla="*/ 36481 h 425879"/>
                  <a:gd name="connsiteX4" fmla="*/ 381749 w 381748"/>
                  <a:gd name="connsiteY4" fmla="*/ 35909 h 425879"/>
                  <a:gd name="connsiteX5" fmla="*/ 190297 w 381748"/>
                  <a:gd name="connsiteY5" fmla="*/ 42481 h 425879"/>
                  <a:gd name="connsiteX6" fmla="*/ 3511 w 381748"/>
                  <a:gd name="connsiteY6" fmla="*/ 0 h 42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748" h="425879">
                    <a:moveTo>
                      <a:pt x="3511" y="0"/>
                    </a:moveTo>
                    <a:cubicBezTo>
                      <a:pt x="3511" y="191"/>
                      <a:pt x="3511" y="381"/>
                      <a:pt x="3416" y="571"/>
                    </a:cubicBezTo>
                    <a:cubicBezTo>
                      <a:pt x="-11443" y="157258"/>
                      <a:pt x="19227" y="412718"/>
                      <a:pt x="154006" y="425387"/>
                    </a:cubicBezTo>
                    <a:cubicBezTo>
                      <a:pt x="291547" y="438341"/>
                      <a:pt x="366890" y="193072"/>
                      <a:pt x="381749" y="36481"/>
                    </a:cubicBezTo>
                    <a:cubicBezTo>
                      <a:pt x="381749" y="36290"/>
                      <a:pt x="381749" y="36100"/>
                      <a:pt x="381749" y="35909"/>
                    </a:cubicBezTo>
                    <a:cubicBezTo>
                      <a:pt x="381749" y="35909"/>
                      <a:pt x="263544" y="54864"/>
                      <a:pt x="190297" y="42481"/>
                    </a:cubicBezTo>
                    <a:cubicBezTo>
                      <a:pt x="111715" y="29146"/>
                      <a:pt x="3511" y="0"/>
                      <a:pt x="3511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D0DA57C-CDA3-3E89-F788-83F5528E1915}"/>
                  </a:ext>
                </a:extLst>
              </p:cNvPr>
              <p:cNvSpPr/>
              <p:nvPr/>
            </p:nvSpPr>
            <p:spPr>
              <a:xfrm>
                <a:off x="5500150" y="4454270"/>
                <a:ext cx="188941" cy="425195"/>
              </a:xfrm>
              <a:custGeom>
                <a:avLst/>
                <a:gdLst>
                  <a:gd name="connsiteX0" fmla="*/ 188942 w 188941"/>
                  <a:gd name="connsiteY0" fmla="*/ 42196 h 425195"/>
                  <a:gd name="connsiteX1" fmla="*/ 3490 w 188941"/>
                  <a:gd name="connsiteY1" fmla="*/ 0 h 425195"/>
                  <a:gd name="connsiteX2" fmla="*/ 3395 w 188941"/>
                  <a:gd name="connsiteY2" fmla="*/ 571 h 425195"/>
                  <a:gd name="connsiteX3" fmla="*/ 152652 w 188941"/>
                  <a:gd name="connsiteY3" fmla="*/ 425196 h 425195"/>
                  <a:gd name="connsiteX4" fmla="*/ 188942 w 188941"/>
                  <a:gd name="connsiteY4" fmla="*/ 42196 h 425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941" h="425195">
                    <a:moveTo>
                      <a:pt x="188942" y="42196"/>
                    </a:moveTo>
                    <a:cubicBezTo>
                      <a:pt x="110456" y="28861"/>
                      <a:pt x="3490" y="0"/>
                      <a:pt x="3490" y="0"/>
                    </a:cubicBezTo>
                    <a:cubicBezTo>
                      <a:pt x="3490" y="190"/>
                      <a:pt x="3490" y="381"/>
                      <a:pt x="3395" y="571"/>
                    </a:cubicBezTo>
                    <a:cubicBezTo>
                      <a:pt x="-11369" y="156686"/>
                      <a:pt x="19111" y="410908"/>
                      <a:pt x="152652" y="425196"/>
                    </a:cubicBezTo>
                    <a:lnTo>
                      <a:pt x="188942" y="42196"/>
                    </a:ln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C96ECA9D-8653-4631-38B7-8BEB32D03EFF}"/>
                  </a:ext>
                </a:extLst>
              </p:cNvPr>
              <p:cNvSpPr/>
              <p:nvPr/>
            </p:nvSpPr>
            <p:spPr>
              <a:xfrm>
                <a:off x="5652881" y="4425600"/>
                <a:ext cx="74596" cy="279675"/>
              </a:xfrm>
              <a:custGeom>
                <a:avLst/>
                <a:gdLst>
                  <a:gd name="connsiteX0" fmla="*/ 10779 w 74596"/>
                  <a:gd name="connsiteY0" fmla="*/ 0 h 279675"/>
                  <a:gd name="connsiteX1" fmla="*/ 16 w 74596"/>
                  <a:gd name="connsiteY1" fmla="*/ 260699 h 279675"/>
                  <a:gd name="connsiteX2" fmla="*/ 15541 w 74596"/>
                  <a:gd name="connsiteY2" fmla="*/ 279463 h 279675"/>
                  <a:gd name="connsiteX3" fmla="*/ 36211 w 74596"/>
                  <a:gd name="connsiteY3" fmla="*/ 264128 h 279675"/>
                  <a:gd name="connsiteX4" fmla="*/ 74596 w 74596"/>
                  <a:gd name="connsiteY4" fmla="*/ 6001 h 279675"/>
                  <a:gd name="connsiteX5" fmla="*/ 10779 w 74596"/>
                  <a:gd name="connsiteY5" fmla="*/ 0 h 27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596" h="279675">
                    <a:moveTo>
                      <a:pt x="10779" y="0"/>
                    </a:moveTo>
                    <a:lnTo>
                      <a:pt x="16" y="260699"/>
                    </a:lnTo>
                    <a:cubicBezTo>
                      <a:pt x="-365" y="269843"/>
                      <a:pt x="6207" y="278035"/>
                      <a:pt x="15541" y="279463"/>
                    </a:cubicBezTo>
                    <a:cubicBezTo>
                      <a:pt x="25447" y="280988"/>
                      <a:pt x="34687" y="274130"/>
                      <a:pt x="36211" y="264128"/>
                    </a:cubicBezTo>
                    <a:lnTo>
                      <a:pt x="74596" y="6001"/>
                    </a:lnTo>
                    <a:lnTo>
                      <a:pt x="10779" y="0"/>
                    </a:ln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17E1362-7200-E8B7-E0D4-4C8B5EA77CE7}"/>
                  </a:ext>
                </a:extLst>
              </p:cNvPr>
              <p:cNvSpPr/>
              <p:nvPr/>
            </p:nvSpPr>
            <p:spPr>
              <a:xfrm>
                <a:off x="5523281" y="4492942"/>
                <a:ext cx="109803" cy="367093"/>
              </a:xfrm>
              <a:custGeom>
                <a:avLst/>
                <a:gdLst>
                  <a:gd name="connsiteX0" fmla="*/ 5600 w 109803"/>
                  <a:gd name="connsiteY0" fmla="*/ 0 h 367093"/>
                  <a:gd name="connsiteX1" fmla="*/ 30174 w 109803"/>
                  <a:gd name="connsiteY1" fmla="*/ 182023 h 367093"/>
                  <a:gd name="connsiteX2" fmla="*/ 109803 w 109803"/>
                  <a:gd name="connsiteY2" fmla="*/ 367093 h 367093"/>
                  <a:gd name="connsiteX3" fmla="*/ 11696 w 109803"/>
                  <a:gd name="connsiteY3" fmla="*/ 185833 h 367093"/>
                  <a:gd name="connsiteX4" fmla="*/ 5600 w 109803"/>
                  <a:gd name="connsiteY4" fmla="*/ 0 h 36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03" h="367093">
                    <a:moveTo>
                      <a:pt x="5600" y="0"/>
                    </a:moveTo>
                    <a:cubicBezTo>
                      <a:pt x="10839" y="60865"/>
                      <a:pt x="17411" y="122206"/>
                      <a:pt x="30174" y="182023"/>
                    </a:cubicBezTo>
                    <a:cubicBezTo>
                      <a:pt x="44367" y="248507"/>
                      <a:pt x="65512" y="314325"/>
                      <a:pt x="109803" y="367093"/>
                    </a:cubicBezTo>
                    <a:cubicBezTo>
                      <a:pt x="52653" y="324231"/>
                      <a:pt x="25126" y="254032"/>
                      <a:pt x="11696" y="185833"/>
                    </a:cubicBezTo>
                    <a:cubicBezTo>
                      <a:pt x="-20" y="125730"/>
                      <a:pt x="-4497" y="60674"/>
                      <a:pt x="5600" y="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91651073-7C84-CC0D-DCE5-97A6E79A38E9}"/>
                  </a:ext>
                </a:extLst>
              </p:cNvPr>
              <p:cNvSpPr/>
              <p:nvPr/>
            </p:nvSpPr>
            <p:spPr>
              <a:xfrm>
                <a:off x="5752561" y="3312922"/>
                <a:ext cx="79944" cy="184053"/>
              </a:xfrm>
              <a:custGeom>
                <a:avLst/>
                <a:gdLst>
                  <a:gd name="connsiteX0" fmla="*/ 31304 w 79944"/>
                  <a:gd name="connsiteY0" fmla="*/ 183895 h 184053"/>
                  <a:gd name="connsiteX1" fmla="*/ 157 w 79944"/>
                  <a:gd name="connsiteY1" fmla="*/ 146271 h 184053"/>
                  <a:gd name="connsiteX2" fmla="*/ 11016 w 79944"/>
                  <a:gd name="connsiteY2" fmla="*/ 31304 h 184053"/>
                  <a:gd name="connsiteX3" fmla="*/ 48640 w 79944"/>
                  <a:gd name="connsiteY3" fmla="*/ 157 h 184053"/>
                  <a:gd name="connsiteX4" fmla="*/ 79787 w 79944"/>
                  <a:gd name="connsiteY4" fmla="*/ 37781 h 184053"/>
                  <a:gd name="connsiteX5" fmla="*/ 68928 w 79944"/>
                  <a:gd name="connsiteY5" fmla="*/ 152748 h 184053"/>
                  <a:gd name="connsiteX6" fmla="*/ 31304 w 79944"/>
                  <a:gd name="connsiteY6" fmla="*/ 183895 h 18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944" h="184053">
                    <a:moveTo>
                      <a:pt x="31304" y="183895"/>
                    </a:moveTo>
                    <a:cubicBezTo>
                      <a:pt x="12349" y="182085"/>
                      <a:pt x="-1652" y="165226"/>
                      <a:pt x="157" y="146271"/>
                    </a:cubicBezTo>
                    <a:lnTo>
                      <a:pt x="11016" y="31304"/>
                    </a:lnTo>
                    <a:cubicBezTo>
                      <a:pt x="12826" y="12349"/>
                      <a:pt x="29685" y="-1652"/>
                      <a:pt x="48640" y="157"/>
                    </a:cubicBezTo>
                    <a:cubicBezTo>
                      <a:pt x="67595" y="1967"/>
                      <a:pt x="81596" y="18827"/>
                      <a:pt x="79787" y="37781"/>
                    </a:cubicBezTo>
                    <a:lnTo>
                      <a:pt x="68928" y="152748"/>
                    </a:lnTo>
                    <a:cubicBezTo>
                      <a:pt x="67118" y="171798"/>
                      <a:pt x="50259" y="185705"/>
                      <a:pt x="31304" y="183895"/>
                    </a:cubicBez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DE01DDE6-AC1F-0869-F662-B19BC56B414A}"/>
                  </a:ext>
                </a:extLst>
              </p:cNvPr>
              <p:cNvSpPr/>
              <p:nvPr/>
            </p:nvSpPr>
            <p:spPr>
              <a:xfrm>
                <a:off x="5657255" y="3183921"/>
                <a:ext cx="308919" cy="188542"/>
              </a:xfrm>
              <a:custGeom>
                <a:avLst/>
                <a:gdLst>
                  <a:gd name="connsiteX0" fmla="*/ 270914 w 308919"/>
                  <a:gd name="connsiteY0" fmla="*/ 25622 h 188542"/>
                  <a:gd name="connsiteX1" fmla="*/ 270914 w 308919"/>
                  <a:gd name="connsiteY1" fmla="*/ 25813 h 188542"/>
                  <a:gd name="connsiteX2" fmla="*/ 142041 w 308919"/>
                  <a:gd name="connsiteY2" fmla="*/ 150019 h 188542"/>
                  <a:gd name="connsiteX3" fmla="*/ 38790 w 308919"/>
                  <a:gd name="connsiteY3" fmla="*/ 3810 h 188542"/>
                  <a:gd name="connsiteX4" fmla="*/ 38790 w 308919"/>
                  <a:gd name="connsiteY4" fmla="*/ 3620 h 188542"/>
                  <a:gd name="connsiteX5" fmla="*/ 881 w 308919"/>
                  <a:gd name="connsiteY5" fmla="*/ 0 h 188542"/>
                  <a:gd name="connsiteX6" fmla="*/ 881 w 308919"/>
                  <a:gd name="connsiteY6" fmla="*/ 191 h 188542"/>
                  <a:gd name="connsiteX7" fmla="*/ 138517 w 308919"/>
                  <a:gd name="connsiteY7" fmla="*/ 187928 h 188542"/>
                  <a:gd name="connsiteX8" fmla="*/ 308919 w 308919"/>
                  <a:gd name="connsiteY8" fmla="*/ 29337 h 188542"/>
                  <a:gd name="connsiteX9" fmla="*/ 308919 w 308919"/>
                  <a:gd name="connsiteY9" fmla="*/ 29146 h 188542"/>
                  <a:gd name="connsiteX10" fmla="*/ 270914 w 308919"/>
                  <a:gd name="connsiteY10" fmla="*/ 25622 h 18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8919" h="188542">
                    <a:moveTo>
                      <a:pt x="270914" y="25622"/>
                    </a:moveTo>
                    <a:cubicBezTo>
                      <a:pt x="270914" y="25718"/>
                      <a:pt x="270914" y="25718"/>
                      <a:pt x="270914" y="25813"/>
                    </a:cubicBezTo>
                    <a:cubicBezTo>
                      <a:pt x="263866" y="100394"/>
                      <a:pt x="206049" y="156115"/>
                      <a:pt x="142041" y="150019"/>
                    </a:cubicBezTo>
                    <a:cubicBezTo>
                      <a:pt x="78033" y="143923"/>
                      <a:pt x="31741" y="78296"/>
                      <a:pt x="38790" y="3810"/>
                    </a:cubicBezTo>
                    <a:cubicBezTo>
                      <a:pt x="38790" y="3715"/>
                      <a:pt x="38790" y="3715"/>
                      <a:pt x="38790" y="3620"/>
                    </a:cubicBezTo>
                    <a:lnTo>
                      <a:pt x="881" y="0"/>
                    </a:lnTo>
                    <a:cubicBezTo>
                      <a:pt x="881" y="95"/>
                      <a:pt x="881" y="95"/>
                      <a:pt x="881" y="191"/>
                    </a:cubicBezTo>
                    <a:cubicBezTo>
                      <a:pt x="-8168" y="95726"/>
                      <a:pt x="53554" y="179927"/>
                      <a:pt x="138517" y="187928"/>
                    </a:cubicBezTo>
                    <a:cubicBezTo>
                      <a:pt x="223480" y="195929"/>
                      <a:pt x="299870" y="124873"/>
                      <a:pt x="308919" y="29337"/>
                    </a:cubicBezTo>
                    <a:cubicBezTo>
                      <a:pt x="308919" y="29242"/>
                      <a:pt x="308919" y="29242"/>
                      <a:pt x="308919" y="29146"/>
                    </a:cubicBezTo>
                    <a:lnTo>
                      <a:pt x="270914" y="25622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9957B5B9-E973-88EC-C03D-CCBC404E0141}"/>
                  </a:ext>
                </a:extLst>
              </p:cNvPr>
              <p:cNvSpPr/>
              <p:nvPr/>
            </p:nvSpPr>
            <p:spPr>
              <a:xfrm rot="325018">
                <a:off x="5658976" y="3162315"/>
                <a:ext cx="309361" cy="36289"/>
              </a:xfrm>
              <a:custGeom>
                <a:avLst/>
                <a:gdLst>
                  <a:gd name="connsiteX0" fmla="*/ 0 w 309361"/>
                  <a:gd name="connsiteY0" fmla="*/ 0 h 36289"/>
                  <a:gd name="connsiteX1" fmla="*/ 309362 w 309361"/>
                  <a:gd name="connsiteY1" fmla="*/ 0 h 36289"/>
                  <a:gd name="connsiteX2" fmla="*/ 309362 w 309361"/>
                  <a:gd name="connsiteY2" fmla="*/ 36289 h 36289"/>
                  <a:gd name="connsiteX3" fmla="*/ 0 w 309361"/>
                  <a:gd name="connsiteY3" fmla="*/ 36289 h 3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9361" h="36289">
                    <a:moveTo>
                      <a:pt x="0" y="0"/>
                    </a:moveTo>
                    <a:lnTo>
                      <a:pt x="309362" y="0"/>
                    </a:lnTo>
                    <a:lnTo>
                      <a:pt x="309362" y="36289"/>
                    </a:lnTo>
                    <a:lnTo>
                      <a:pt x="0" y="36289"/>
                    </a:lnTo>
                    <a:close/>
                  </a:path>
                </a:pathLst>
              </a:custGeom>
              <a:solidFill>
                <a:srgbClr val="A7B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F66CBF-6072-AA1B-E513-87DA2827F172}"/>
                </a:ext>
              </a:extLst>
            </p:cNvPr>
            <p:cNvSpPr/>
            <p:nvPr/>
          </p:nvSpPr>
          <p:spPr>
            <a:xfrm>
              <a:off x="9070014" y="4694045"/>
              <a:ext cx="162743" cy="154159"/>
            </a:xfrm>
            <a:custGeom>
              <a:avLst/>
              <a:gdLst>
                <a:gd name="connsiteX0" fmla="*/ 88512 w 162743"/>
                <a:gd name="connsiteY0" fmla="*/ 8672 h 154159"/>
                <a:gd name="connsiteX1" fmla="*/ 74605 w 162743"/>
                <a:gd name="connsiteY1" fmla="*/ 5243 h 154159"/>
                <a:gd name="connsiteX2" fmla="*/ 23647 w 162743"/>
                <a:gd name="connsiteY2" fmla="*/ 3623 h 154159"/>
                <a:gd name="connsiteX3" fmla="*/ 28695 w 162743"/>
                <a:gd name="connsiteY3" fmla="*/ 38580 h 154159"/>
                <a:gd name="connsiteX4" fmla="*/ 14788 w 162743"/>
                <a:gd name="connsiteY4" fmla="*/ 74490 h 154159"/>
                <a:gd name="connsiteX5" fmla="*/ 13169 w 162743"/>
                <a:gd name="connsiteY5" fmla="*/ 111447 h 154159"/>
                <a:gd name="connsiteX6" fmla="*/ 27075 w 162743"/>
                <a:gd name="connsiteY6" fmla="*/ 145736 h 154159"/>
                <a:gd name="connsiteX7" fmla="*/ 116706 w 162743"/>
                <a:gd name="connsiteY7" fmla="*/ 147832 h 154159"/>
                <a:gd name="connsiteX8" fmla="*/ 134327 w 162743"/>
                <a:gd name="connsiteY8" fmla="*/ 24483 h 154159"/>
                <a:gd name="connsiteX9" fmla="*/ 88512 w 162743"/>
                <a:gd name="connsiteY9" fmla="*/ 8672 h 1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743" h="154159">
                  <a:moveTo>
                    <a:pt x="88512" y="8672"/>
                  </a:moveTo>
                  <a:cubicBezTo>
                    <a:pt x="83845" y="7529"/>
                    <a:pt x="79177" y="6386"/>
                    <a:pt x="74605" y="5243"/>
                  </a:cubicBezTo>
                  <a:cubicBezTo>
                    <a:pt x="58127" y="1147"/>
                    <a:pt x="39934" y="-3330"/>
                    <a:pt x="23647" y="3623"/>
                  </a:cubicBezTo>
                  <a:cubicBezTo>
                    <a:pt x="11835" y="8576"/>
                    <a:pt x="-1023" y="25245"/>
                    <a:pt x="28695" y="38580"/>
                  </a:cubicBezTo>
                  <a:cubicBezTo>
                    <a:pt x="-10929" y="35627"/>
                    <a:pt x="-2261" y="71060"/>
                    <a:pt x="14788" y="74490"/>
                  </a:cubicBezTo>
                  <a:cubicBezTo>
                    <a:pt x="-3214" y="78395"/>
                    <a:pt x="-5976" y="104589"/>
                    <a:pt x="13169" y="111447"/>
                  </a:cubicBezTo>
                  <a:cubicBezTo>
                    <a:pt x="-5024" y="119448"/>
                    <a:pt x="2787" y="139259"/>
                    <a:pt x="27075" y="145736"/>
                  </a:cubicBezTo>
                  <a:cubicBezTo>
                    <a:pt x="48221" y="151451"/>
                    <a:pt x="98513" y="160310"/>
                    <a:pt x="116706" y="147832"/>
                  </a:cubicBezTo>
                  <a:cubicBezTo>
                    <a:pt x="156234" y="120781"/>
                    <a:pt x="187953" y="53153"/>
                    <a:pt x="134327" y="24483"/>
                  </a:cubicBezTo>
                  <a:cubicBezTo>
                    <a:pt x="119944" y="16768"/>
                    <a:pt x="104228" y="12577"/>
                    <a:pt x="88512" y="8672"/>
                  </a:cubicBezTo>
                  <a:close/>
                </a:path>
              </a:pathLst>
            </a:custGeom>
            <a:solidFill>
              <a:srgbClr val="EFCBB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1CB44B-A16E-ADD7-F5B4-8ABAA6E4F3FA}"/>
                </a:ext>
              </a:extLst>
            </p:cNvPr>
            <p:cNvSpPr/>
            <p:nvPr/>
          </p:nvSpPr>
          <p:spPr>
            <a:xfrm>
              <a:off x="7878270" y="4015107"/>
              <a:ext cx="294322" cy="321489"/>
            </a:xfrm>
            <a:custGeom>
              <a:avLst/>
              <a:gdLst>
                <a:gd name="connsiteX0" fmla="*/ 294322 w 294322"/>
                <a:gd name="connsiteY0" fmla="*/ 205073 h 321489"/>
                <a:gd name="connsiteX1" fmla="*/ 261080 w 294322"/>
                <a:gd name="connsiteY1" fmla="*/ 0 h 321489"/>
                <a:gd name="connsiteX2" fmla="*/ 0 w 294322"/>
                <a:gd name="connsiteY2" fmla="*/ 178213 h 321489"/>
                <a:gd name="connsiteX3" fmla="*/ 115919 w 294322"/>
                <a:gd name="connsiteY3" fmla="*/ 318706 h 321489"/>
                <a:gd name="connsiteX4" fmla="*/ 125635 w 294322"/>
                <a:gd name="connsiteY4" fmla="*/ 318325 h 321489"/>
                <a:gd name="connsiteX5" fmla="*/ 294322 w 294322"/>
                <a:gd name="connsiteY5" fmla="*/ 205073 h 32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" h="321489">
                  <a:moveTo>
                    <a:pt x="294322" y="205073"/>
                  </a:moveTo>
                  <a:cubicBezTo>
                    <a:pt x="294322" y="205073"/>
                    <a:pt x="264033" y="2476"/>
                    <a:pt x="261080" y="0"/>
                  </a:cubicBezTo>
                  <a:cubicBezTo>
                    <a:pt x="261080" y="0"/>
                    <a:pt x="87154" y="104204"/>
                    <a:pt x="0" y="178213"/>
                  </a:cubicBezTo>
                  <a:cubicBezTo>
                    <a:pt x="0" y="178213"/>
                    <a:pt x="100489" y="283083"/>
                    <a:pt x="115919" y="318706"/>
                  </a:cubicBezTo>
                  <a:cubicBezTo>
                    <a:pt x="117634" y="322707"/>
                    <a:pt x="121063" y="322231"/>
                    <a:pt x="125635" y="318325"/>
                  </a:cubicBezTo>
                  <a:cubicBezTo>
                    <a:pt x="140113" y="305848"/>
                    <a:pt x="294322" y="205073"/>
                    <a:pt x="294322" y="205073"/>
                  </a:cubicBezTo>
                  <a:close/>
                </a:path>
              </a:pathLst>
            </a:custGeom>
            <a:solidFill>
              <a:srgbClr val="E28C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2A9513B-069F-493F-8B1A-FE288A58ADE2}"/>
                </a:ext>
              </a:extLst>
            </p:cNvPr>
            <p:cNvSpPr/>
            <p:nvPr/>
          </p:nvSpPr>
          <p:spPr>
            <a:xfrm>
              <a:off x="7760732" y="3517140"/>
              <a:ext cx="342042" cy="728662"/>
            </a:xfrm>
            <a:custGeom>
              <a:avLst/>
              <a:gdLst>
                <a:gd name="connsiteX0" fmla="*/ 303943 w 342042"/>
                <a:gd name="connsiteY0" fmla="*/ 728281 h 728662"/>
                <a:gd name="connsiteX1" fmla="*/ 304038 w 342042"/>
                <a:gd name="connsiteY1" fmla="*/ 719518 h 728662"/>
                <a:gd name="connsiteX2" fmla="*/ 303752 w 342042"/>
                <a:gd name="connsiteY2" fmla="*/ 693992 h 728662"/>
                <a:gd name="connsiteX3" fmla="*/ 297180 w 342042"/>
                <a:gd name="connsiteY3" fmla="*/ 602361 h 728662"/>
                <a:gd name="connsiteX4" fmla="*/ 275749 w 342042"/>
                <a:gd name="connsiteY4" fmla="*/ 473869 h 728662"/>
                <a:gd name="connsiteX5" fmla="*/ 257461 w 342042"/>
                <a:gd name="connsiteY5" fmla="*/ 402622 h 728662"/>
                <a:gd name="connsiteX6" fmla="*/ 233172 w 342042"/>
                <a:gd name="connsiteY6" fmla="*/ 330517 h 728662"/>
                <a:gd name="connsiteX7" fmla="*/ 218980 w 342042"/>
                <a:gd name="connsiteY7" fmla="*/ 295084 h 728662"/>
                <a:gd name="connsiteX8" fmla="*/ 203454 w 342042"/>
                <a:gd name="connsiteY8" fmla="*/ 260509 h 728662"/>
                <a:gd name="connsiteX9" fmla="*/ 168878 w 342042"/>
                <a:gd name="connsiteY9" fmla="*/ 195358 h 728662"/>
                <a:gd name="connsiteX10" fmla="*/ 150209 w 342042"/>
                <a:gd name="connsiteY10" fmla="*/ 165354 h 728662"/>
                <a:gd name="connsiteX11" fmla="*/ 131064 w 342042"/>
                <a:gd name="connsiteY11" fmla="*/ 137446 h 728662"/>
                <a:gd name="connsiteX12" fmla="*/ 92583 w 342042"/>
                <a:gd name="connsiteY12" fmla="*/ 88868 h 728662"/>
                <a:gd name="connsiteX13" fmla="*/ 56959 w 342042"/>
                <a:gd name="connsiteY13" fmla="*/ 50292 h 728662"/>
                <a:gd name="connsiteX14" fmla="*/ 27242 w 342042"/>
                <a:gd name="connsiteY14" fmla="*/ 22669 h 728662"/>
                <a:gd name="connsiteX15" fmla="*/ 0 w 342042"/>
                <a:gd name="connsiteY15" fmla="*/ 0 h 728662"/>
                <a:gd name="connsiteX16" fmla="*/ 28289 w 342042"/>
                <a:gd name="connsiteY16" fmla="*/ 21336 h 728662"/>
                <a:gd name="connsiteX17" fmla="*/ 59341 w 342042"/>
                <a:gd name="connsiteY17" fmla="*/ 47625 h 728662"/>
                <a:gd name="connsiteX18" fmla="*/ 96964 w 342042"/>
                <a:gd name="connsiteY18" fmla="*/ 84772 h 728662"/>
                <a:gd name="connsiteX19" fmla="*/ 138113 w 342042"/>
                <a:gd name="connsiteY19" fmla="*/ 132017 h 728662"/>
                <a:gd name="connsiteX20" fmla="*/ 158782 w 342042"/>
                <a:gd name="connsiteY20" fmla="*/ 159353 h 728662"/>
                <a:gd name="connsiteX21" fmla="*/ 179070 w 342042"/>
                <a:gd name="connsiteY21" fmla="*/ 188881 h 728662"/>
                <a:gd name="connsiteX22" fmla="*/ 217265 w 342042"/>
                <a:gd name="connsiteY22" fmla="*/ 253460 h 728662"/>
                <a:gd name="connsiteX23" fmla="*/ 234696 w 342042"/>
                <a:gd name="connsiteY23" fmla="*/ 287941 h 728662"/>
                <a:gd name="connsiteX24" fmla="*/ 250888 w 342042"/>
                <a:gd name="connsiteY24" fmla="*/ 323374 h 728662"/>
                <a:gd name="connsiteX25" fmla="*/ 278987 w 342042"/>
                <a:gd name="connsiteY25" fmla="*/ 395668 h 728662"/>
                <a:gd name="connsiteX26" fmla="*/ 301085 w 342042"/>
                <a:gd name="connsiteY26" fmla="*/ 467582 h 728662"/>
                <a:gd name="connsiteX27" fmla="*/ 329089 w 342042"/>
                <a:gd name="connsiteY27" fmla="*/ 598075 h 728662"/>
                <a:gd name="connsiteX28" fmla="*/ 340233 w 342042"/>
                <a:gd name="connsiteY28" fmla="*/ 692182 h 728662"/>
                <a:gd name="connsiteX29" fmla="*/ 341757 w 342042"/>
                <a:gd name="connsiteY29" fmla="*/ 718947 h 728662"/>
                <a:gd name="connsiteX30" fmla="*/ 342043 w 342042"/>
                <a:gd name="connsiteY30" fmla="*/ 728663 h 728662"/>
                <a:gd name="connsiteX31" fmla="*/ 303943 w 342042"/>
                <a:gd name="connsiteY31" fmla="*/ 728281 h 72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2042" h="728662">
                  <a:moveTo>
                    <a:pt x="303943" y="728281"/>
                  </a:moveTo>
                  <a:cubicBezTo>
                    <a:pt x="303943" y="728281"/>
                    <a:pt x="304038" y="725234"/>
                    <a:pt x="304038" y="719518"/>
                  </a:cubicBezTo>
                  <a:cubicBezTo>
                    <a:pt x="304038" y="713708"/>
                    <a:pt x="304038" y="705040"/>
                    <a:pt x="303752" y="693992"/>
                  </a:cubicBezTo>
                  <a:cubicBezTo>
                    <a:pt x="303086" y="671893"/>
                    <a:pt x="301466" y="640175"/>
                    <a:pt x="297180" y="602361"/>
                  </a:cubicBezTo>
                  <a:cubicBezTo>
                    <a:pt x="292989" y="564451"/>
                    <a:pt x="286226" y="520446"/>
                    <a:pt x="275749" y="473869"/>
                  </a:cubicBezTo>
                  <a:cubicBezTo>
                    <a:pt x="270700" y="450533"/>
                    <a:pt x="264319" y="426720"/>
                    <a:pt x="257461" y="402622"/>
                  </a:cubicBezTo>
                  <a:cubicBezTo>
                    <a:pt x="250127" y="378619"/>
                    <a:pt x="242316" y="354330"/>
                    <a:pt x="233172" y="330517"/>
                  </a:cubicBezTo>
                  <a:cubicBezTo>
                    <a:pt x="228695" y="318516"/>
                    <a:pt x="224028" y="306705"/>
                    <a:pt x="218980" y="295084"/>
                  </a:cubicBezTo>
                  <a:cubicBezTo>
                    <a:pt x="214217" y="283273"/>
                    <a:pt x="208788" y="271843"/>
                    <a:pt x="203454" y="260509"/>
                  </a:cubicBezTo>
                  <a:cubicBezTo>
                    <a:pt x="192691" y="237744"/>
                    <a:pt x="180975" y="216027"/>
                    <a:pt x="168878" y="195358"/>
                  </a:cubicBezTo>
                  <a:cubicBezTo>
                    <a:pt x="162878" y="184975"/>
                    <a:pt x="156305" y="175165"/>
                    <a:pt x="150209" y="165354"/>
                  </a:cubicBezTo>
                  <a:cubicBezTo>
                    <a:pt x="143923" y="155638"/>
                    <a:pt x="137255" y="146590"/>
                    <a:pt x="131064" y="137446"/>
                  </a:cubicBezTo>
                  <a:cubicBezTo>
                    <a:pt x="118015" y="119729"/>
                    <a:pt x="105346" y="103251"/>
                    <a:pt x="92583" y="88868"/>
                  </a:cubicBezTo>
                  <a:cubicBezTo>
                    <a:pt x="80391" y="73914"/>
                    <a:pt x="67532" y="61817"/>
                    <a:pt x="56959" y="50292"/>
                  </a:cubicBezTo>
                  <a:cubicBezTo>
                    <a:pt x="45529" y="39624"/>
                    <a:pt x="35623" y="30194"/>
                    <a:pt x="27242" y="22669"/>
                  </a:cubicBezTo>
                  <a:cubicBezTo>
                    <a:pt x="9906" y="8287"/>
                    <a:pt x="0" y="0"/>
                    <a:pt x="0" y="0"/>
                  </a:cubicBezTo>
                  <a:cubicBezTo>
                    <a:pt x="0" y="0"/>
                    <a:pt x="10287" y="7810"/>
                    <a:pt x="28289" y="21336"/>
                  </a:cubicBezTo>
                  <a:cubicBezTo>
                    <a:pt x="37052" y="28384"/>
                    <a:pt x="47339" y="37433"/>
                    <a:pt x="59341" y="47625"/>
                  </a:cubicBezTo>
                  <a:cubicBezTo>
                    <a:pt x="70580" y="58674"/>
                    <a:pt x="84010" y="70294"/>
                    <a:pt x="96964" y="84772"/>
                  </a:cubicBezTo>
                  <a:cubicBezTo>
                    <a:pt x="110490" y="98679"/>
                    <a:pt x="124111" y="114776"/>
                    <a:pt x="138113" y="132017"/>
                  </a:cubicBezTo>
                  <a:cubicBezTo>
                    <a:pt x="144780" y="140875"/>
                    <a:pt x="152019" y="149828"/>
                    <a:pt x="158782" y="159353"/>
                  </a:cubicBezTo>
                  <a:cubicBezTo>
                    <a:pt x="165354" y="168973"/>
                    <a:pt x="172498" y="178594"/>
                    <a:pt x="179070" y="188881"/>
                  </a:cubicBezTo>
                  <a:cubicBezTo>
                    <a:pt x="192310" y="209264"/>
                    <a:pt x="205264" y="230886"/>
                    <a:pt x="217265" y="253460"/>
                  </a:cubicBezTo>
                  <a:cubicBezTo>
                    <a:pt x="223266" y="264795"/>
                    <a:pt x="229267" y="276130"/>
                    <a:pt x="234696" y="287941"/>
                  </a:cubicBezTo>
                  <a:cubicBezTo>
                    <a:pt x="240411" y="299561"/>
                    <a:pt x="245745" y="311372"/>
                    <a:pt x="250888" y="323374"/>
                  </a:cubicBezTo>
                  <a:cubicBezTo>
                    <a:pt x="261366" y="347186"/>
                    <a:pt x="270415" y="371570"/>
                    <a:pt x="278987" y="395668"/>
                  </a:cubicBezTo>
                  <a:cubicBezTo>
                    <a:pt x="287083" y="419957"/>
                    <a:pt x="294799" y="443960"/>
                    <a:pt x="301085" y="467582"/>
                  </a:cubicBezTo>
                  <a:cubicBezTo>
                    <a:pt x="314039" y="514636"/>
                    <a:pt x="322993" y="559403"/>
                    <a:pt x="329089" y="598075"/>
                  </a:cubicBezTo>
                  <a:cubicBezTo>
                    <a:pt x="335280" y="636746"/>
                    <a:pt x="338519" y="669226"/>
                    <a:pt x="340233" y="692182"/>
                  </a:cubicBezTo>
                  <a:cubicBezTo>
                    <a:pt x="341090" y="703612"/>
                    <a:pt x="341566" y="712660"/>
                    <a:pt x="341757" y="718947"/>
                  </a:cubicBezTo>
                  <a:cubicBezTo>
                    <a:pt x="341947" y="725234"/>
                    <a:pt x="342043" y="728663"/>
                    <a:pt x="342043" y="728663"/>
                  </a:cubicBezTo>
                  <a:lnTo>
                    <a:pt x="303943" y="728281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4410AFB-BBA8-7157-901A-AE9BF1172B93}"/>
                </a:ext>
              </a:extLst>
            </p:cNvPr>
            <p:cNvSpPr/>
            <p:nvPr/>
          </p:nvSpPr>
          <p:spPr>
            <a:xfrm>
              <a:off x="7704248" y="3670588"/>
              <a:ext cx="340328" cy="624458"/>
            </a:xfrm>
            <a:custGeom>
              <a:avLst/>
              <a:gdLst>
                <a:gd name="connsiteX0" fmla="*/ 302133 w 340328"/>
                <a:gd name="connsiteY0" fmla="*/ 624459 h 624458"/>
                <a:gd name="connsiteX1" fmla="*/ 301847 w 340328"/>
                <a:gd name="connsiteY1" fmla="*/ 616553 h 624458"/>
                <a:gd name="connsiteX2" fmla="*/ 300609 w 340328"/>
                <a:gd name="connsiteY2" fmla="*/ 593788 h 624458"/>
                <a:gd name="connsiteX3" fmla="*/ 291941 w 340328"/>
                <a:gd name="connsiteY3" fmla="*/ 512159 h 624458"/>
                <a:gd name="connsiteX4" fmla="*/ 283178 w 340328"/>
                <a:gd name="connsiteY4" fmla="*/ 457867 h 624458"/>
                <a:gd name="connsiteX5" fmla="*/ 270415 w 340328"/>
                <a:gd name="connsiteY5" fmla="*/ 397859 h 624458"/>
                <a:gd name="connsiteX6" fmla="*/ 253079 w 340328"/>
                <a:gd name="connsiteY6" fmla="*/ 334518 h 624458"/>
                <a:gd name="connsiteX7" fmla="*/ 230505 w 340328"/>
                <a:gd name="connsiteY7" fmla="*/ 270605 h 624458"/>
                <a:gd name="connsiteX8" fmla="*/ 202787 w 340328"/>
                <a:gd name="connsiteY8" fmla="*/ 208788 h 624458"/>
                <a:gd name="connsiteX9" fmla="*/ 187071 w 340328"/>
                <a:gd name="connsiteY9" fmla="*/ 179546 h 624458"/>
                <a:gd name="connsiteX10" fmla="*/ 170021 w 340328"/>
                <a:gd name="connsiteY10" fmla="*/ 151924 h 624458"/>
                <a:gd name="connsiteX11" fmla="*/ 133255 w 340328"/>
                <a:gd name="connsiteY11" fmla="*/ 102679 h 624458"/>
                <a:gd name="connsiteX12" fmla="*/ 95060 w 340328"/>
                <a:gd name="connsiteY12" fmla="*/ 62960 h 624458"/>
                <a:gd name="connsiteX13" fmla="*/ 76391 w 340328"/>
                <a:gd name="connsiteY13" fmla="*/ 46958 h 624458"/>
                <a:gd name="connsiteX14" fmla="*/ 58579 w 340328"/>
                <a:gd name="connsiteY14" fmla="*/ 33814 h 624458"/>
                <a:gd name="connsiteX15" fmla="*/ 42291 w 340328"/>
                <a:gd name="connsiteY15" fmla="*/ 23050 h 624458"/>
                <a:gd name="connsiteX16" fmla="*/ 28099 w 340328"/>
                <a:gd name="connsiteY16" fmla="*/ 14383 h 624458"/>
                <a:gd name="connsiteX17" fmla="*/ 0 w 340328"/>
                <a:gd name="connsiteY17" fmla="*/ 0 h 624458"/>
                <a:gd name="connsiteX18" fmla="*/ 28861 w 340328"/>
                <a:gd name="connsiteY18" fmla="*/ 12859 h 624458"/>
                <a:gd name="connsiteX19" fmla="*/ 43529 w 340328"/>
                <a:gd name="connsiteY19" fmla="*/ 20860 h 624458"/>
                <a:gd name="connsiteX20" fmla="*/ 60484 w 340328"/>
                <a:gd name="connsiteY20" fmla="*/ 30861 h 624458"/>
                <a:gd name="connsiteX21" fmla="*/ 79153 w 340328"/>
                <a:gd name="connsiteY21" fmla="*/ 43243 h 624458"/>
                <a:gd name="connsiteX22" fmla="*/ 98870 w 340328"/>
                <a:gd name="connsiteY22" fmla="*/ 58483 h 624458"/>
                <a:gd name="connsiteX23" fmla="*/ 139827 w 340328"/>
                <a:gd name="connsiteY23" fmla="*/ 96869 h 624458"/>
                <a:gd name="connsiteX24" fmla="*/ 179927 w 340328"/>
                <a:gd name="connsiteY24" fmla="*/ 145161 h 624458"/>
                <a:gd name="connsiteX25" fmla="*/ 198787 w 340328"/>
                <a:gd name="connsiteY25" fmla="*/ 172498 h 624458"/>
                <a:gd name="connsiteX26" fmla="*/ 216408 w 340328"/>
                <a:gd name="connsiteY26" fmla="*/ 201549 h 624458"/>
                <a:gd name="connsiteX27" fmla="*/ 248031 w 340328"/>
                <a:gd name="connsiteY27" fmla="*/ 263271 h 624458"/>
                <a:gd name="connsiteX28" fmla="*/ 274510 w 340328"/>
                <a:gd name="connsiteY28" fmla="*/ 327374 h 624458"/>
                <a:gd name="connsiteX29" fmla="*/ 295561 w 340328"/>
                <a:gd name="connsiteY29" fmla="*/ 391192 h 624458"/>
                <a:gd name="connsiteX30" fmla="*/ 311849 w 340328"/>
                <a:gd name="connsiteY30" fmla="*/ 451961 h 624458"/>
                <a:gd name="connsiteX31" fmla="*/ 323755 w 340328"/>
                <a:gd name="connsiteY31" fmla="*/ 507016 h 624458"/>
                <a:gd name="connsiteX32" fmla="*/ 336994 w 340328"/>
                <a:gd name="connsiteY32" fmla="*/ 590455 h 624458"/>
                <a:gd name="connsiteX33" fmla="*/ 339566 w 340328"/>
                <a:gd name="connsiteY33" fmla="*/ 614172 h 624458"/>
                <a:gd name="connsiteX34" fmla="*/ 340328 w 340328"/>
                <a:gd name="connsiteY34" fmla="*/ 622744 h 624458"/>
                <a:gd name="connsiteX35" fmla="*/ 302133 w 340328"/>
                <a:gd name="connsiteY35" fmla="*/ 624459 h 62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40328" h="624458">
                  <a:moveTo>
                    <a:pt x="302133" y="624459"/>
                  </a:moveTo>
                  <a:cubicBezTo>
                    <a:pt x="302133" y="624459"/>
                    <a:pt x="302038" y="621697"/>
                    <a:pt x="301847" y="616553"/>
                  </a:cubicBezTo>
                  <a:cubicBezTo>
                    <a:pt x="301657" y="611314"/>
                    <a:pt x="301181" y="603599"/>
                    <a:pt x="300609" y="593788"/>
                  </a:cubicBezTo>
                  <a:cubicBezTo>
                    <a:pt x="299275" y="574072"/>
                    <a:pt x="296609" y="545878"/>
                    <a:pt x="291941" y="512159"/>
                  </a:cubicBezTo>
                  <a:cubicBezTo>
                    <a:pt x="289560" y="495300"/>
                    <a:pt x="286702" y="477107"/>
                    <a:pt x="283178" y="457867"/>
                  </a:cubicBezTo>
                  <a:cubicBezTo>
                    <a:pt x="279559" y="438721"/>
                    <a:pt x="275463" y="418529"/>
                    <a:pt x="270415" y="397859"/>
                  </a:cubicBezTo>
                  <a:cubicBezTo>
                    <a:pt x="265557" y="377095"/>
                    <a:pt x="259556" y="355949"/>
                    <a:pt x="253079" y="334518"/>
                  </a:cubicBezTo>
                  <a:cubicBezTo>
                    <a:pt x="246317" y="313277"/>
                    <a:pt x="239077" y="291655"/>
                    <a:pt x="230505" y="270605"/>
                  </a:cubicBezTo>
                  <a:cubicBezTo>
                    <a:pt x="222314" y="249364"/>
                    <a:pt x="212789" y="228790"/>
                    <a:pt x="202787" y="208788"/>
                  </a:cubicBezTo>
                  <a:cubicBezTo>
                    <a:pt x="197834" y="198787"/>
                    <a:pt x="192215" y="189167"/>
                    <a:pt x="187071" y="179546"/>
                  </a:cubicBezTo>
                  <a:cubicBezTo>
                    <a:pt x="181356" y="170212"/>
                    <a:pt x="175832" y="160877"/>
                    <a:pt x="170021" y="151924"/>
                  </a:cubicBezTo>
                  <a:cubicBezTo>
                    <a:pt x="158210" y="134207"/>
                    <a:pt x="145923" y="117538"/>
                    <a:pt x="133255" y="102679"/>
                  </a:cubicBezTo>
                  <a:cubicBezTo>
                    <a:pt x="120587" y="87725"/>
                    <a:pt x="107537" y="74581"/>
                    <a:pt x="95060" y="62960"/>
                  </a:cubicBezTo>
                  <a:cubicBezTo>
                    <a:pt x="88583" y="57340"/>
                    <a:pt x="82296" y="52006"/>
                    <a:pt x="76391" y="46958"/>
                  </a:cubicBezTo>
                  <a:cubicBezTo>
                    <a:pt x="70104" y="42291"/>
                    <a:pt x="64103" y="37909"/>
                    <a:pt x="58579" y="33814"/>
                  </a:cubicBezTo>
                  <a:cubicBezTo>
                    <a:pt x="53054" y="29527"/>
                    <a:pt x="47435" y="26194"/>
                    <a:pt x="42291" y="23050"/>
                  </a:cubicBezTo>
                  <a:cubicBezTo>
                    <a:pt x="37148" y="19907"/>
                    <a:pt x="32385" y="16954"/>
                    <a:pt x="28099" y="14383"/>
                  </a:cubicBezTo>
                  <a:cubicBezTo>
                    <a:pt x="10287" y="5143"/>
                    <a:pt x="0" y="0"/>
                    <a:pt x="0" y="0"/>
                  </a:cubicBezTo>
                  <a:cubicBezTo>
                    <a:pt x="0" y="0"/>
                    <a:pt x="10573" y="4477"/>
                    <a:pt x="28861" y="12859"/>
                  </a:cubicBezTo>
                  <a:cubicBezTo>
                    <a:pt x="33242" y="15240"/>
                    <a:pt x="38195" y="17907"/>
                    <a:pt x="43529" y="20860"/>
                  </a:cubicBezTo>
                  <a:cubicBezTo>
                    <a:pt x="48863" y="23717"/>
                    <a:pt x="54674" y="26860"/>
                    <a:pt x="60484" y="30861"/>
                  </a:cubicBezTo>
                  <a:cubicBezTo>
                    <a:pt x="66389" y="34766"/>
                    <a:pt x="72581" y="38862"/>
                    <a:pt x="79153" y="43243"/>
                  </a:cubicBezTo>
                  <a:cubicBezTo>
                    <a:pt x="85439" y="48101"/>
                    <a:pt x="92012" y="53150"/>
                    <a:pt x="98870" y="58483"/>
                  </a:cubicBezTo>
                  <a:cubicBezTo>
                    <a:pt x="112204" y="69628"/>
                    <a:pt x="126111" y="82296"/>
                    <a:pt x="139827" y="96869"/>
                  </a:cubicBezTo>
                  <a:cubicBezTo>
                    <a:pt x="153543" y="111347"/>
                    <a:pt x="166878" y="127635"/>
                    <a:pt x="179927" y="145161"/>
                  </a:cubicBezTo>
                  <a:cubicBezTo>
                    <a:pt x="186309" y="154019"/>
                    <a:pt x="192405" y="163163"/>
                    <a:pt x="198787" y="172498"/>
                  </a:cubicBezTo>
                  <a:cubicBezTo>
                    <a:pt x="204597" y="182118"/>
                    <a:pt x="210788" y="191548"/>
                    <a:pt x="216408" y="201549"/>
                  </a:cubicBezTo>
                  <a:cubicBezTo>
                    <a:pt x="227648" y="221456"/>
                    <a:pt x="238601" y="242030"/>
                    <a:pt x="248031" y="263271"/>
                  </a:cubicBezTo>
                  <a:cubicBezTo>
                    <a:pt x="257842" y="284321"/>
                    <a:pt x="266414" y="306038"/>
                    <a:pt x="274510" y="327374"/>
                  </a:cubicBezTo>
                  <a:cubicBezTo>
                    <a:pt x="282226" y="348901"/>
                    <a:pt x="289465" y="370237"/>
                    <a:pt x="295561" y="391192"/>
                  </a:cubicBezTo>
                  <a:cubicBezTo>
                    <a:pt x="301847" y="412051"/>
                    <a:pt x="307086" y="432530"/>
                    <a:pt x="311849" y="451961"/>
                  </a:cubicBezTo>
                  <a:cubicBezTo>
                    <a:pt x="316516" y="471392"/>
                    <a:pt x="320421" y="489871"/>
                    <a:pt x="323755" y="507016"/>
                  </a:cubicBezTo>
                  <a:cubicBezTo>
                    <a:pt x="330327" y="541306"/>
                    <a:pt x="334518" y="570167"/>
                    <a:pt x="336994" y="590455"/>
                  </a:cubicBezTo>
                  <a:cubicBezTo>
                    <a:pt x="338233" y="600647"/>
                    <a:pt x="339090" y="608647"/>
                    <a:pt x="339566" y="614172"/>
                  </a:cubicBezTo>
                  <a:cubicBezTo>
                    <a:pt x="340042" y="619792"/>
                    <a:pt x="340328" y="622744"/>
                    <a:pt x="340328" y="622744"/>
                  </a:cubicBezTo>
                  <a:lnTo>
                    <a:pt x="302133" y="624459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164FA37-4673-D957-0C15-321C9CEEE1C5}"/>
                </a:ext>
              </a:extLst>
            </p:cNvPr>
            <p:cNvSpPr/>
            <p:nvPr/>
          </p:nvSpPr>
          <p:spPr>
            <a:xfrm>
              <a:off x="7432976" y="3762981"/>
              <a:ext cx="560641" cy="535971"/>
            </a:xfrm>
            <a:custGeom>
              <a:avLst/>
              <a:gdLst>
                <a:gd name="connsiteX0" fmla="*/ 524065 w 560641"/>
                <a:gd name="connsiteY0" fmla="*/ 535972 h 535971"/>
                <a:gd name="connsiteX1" fmla="*/ 521970 w 560641"/>
                <a:gd name="connsiteY1" fmla="*/ 527685 h 535971"/>
                <a:gd name="connsiteX2" fmla="*/ 515112 w 560641"/>
                <a:gd name="connsiteY2" fmla="*/ 503872 h 535971"/>
                <a:gd name="connsiteX3" fmla="*/ 484537 w 560641"/>
                <a:gd name="connsiteY3" fmla="*/ 419767 h 535971"/>
                <a:gd name="connsiteX4" fmla="*/ 459677 w 560641"/>
                <a:gd name="connsiteY4" fmla="*/ 365188 h 535971"/>
                <a:gd name="connsiteX5" fmla="*/ 427672 w 560641"/>
                <a:gd name="connsiteY5" fmla="*/ 306324 h 535971"/>
                <a:gd name="connsiteX6" fmla="*/ 388525 w 560641"/>
                <a:gd name="connsiteY6" fmla="*/ 246317 h 535971"/>
                <a:gd name="connsiteX7" fmla="*/ 342329 w 560641"/>
                <a:gd name="connsiteY7" fmla="*/ 188595 h 535971"/>
                <a:gd name="connsiteX8" fmla="*/ 329851 w 560641"/>
                <a:gd name="connsiteY8" fmla="*/ 174784 h 535971"/>
                <a:gd name="connsiteX9" fmla="*/ 316801 w 560641"/>
                <a:gd name="connsiteY9" fmla="*/ 161544 h 535971"/>
                <a:gd name="connsiteX10" fmla="*/ 290036 w 560641"/>
                <a:gd name="connsiteY10" fmla="*/ 136112 h 535971"/>
                <a:gd name="connsiteX11" fmla="*/ 262223 w 560641"/>
                <a:gd name="connsiteY11" fmla="*/ 112681 h 535971"/>
                <a:gd name="connsiteX12" fmla="*/ 233743 w 560641"/>
                <a:gd name="connsiteY12" fmla="*/ 91440 h 535971"/>
                <a:gd name="connsiteX13" fmla="*/ 204883 w 560641"/>
                <a:gd name="connsiteY13" fmla="*/ 72676 h 535971"/>
                <a:gd name="connsiteX14" fmla="*/ 176117 w 560641"/>
                <a:gd name="connsiteY14" fmla="*/ 56483 h 535971"/>
                <a:gd name="connsiteX15" fmla="*/ 148018 w 560641"/>
                <a:gd name="connsiteY15" fmla="*/ 42863 h 535971"/>
                <a:gd name="connsiteX16" fmla="*/ 121063 w 560641"/>
                <a:gd name="connsiteY16" fmla="*/ 31623 h 535971"/>
                <a:gd name="connsiteX17" fmla="*/ 108204 w 560641"/>
                <a:gd name="connsiteY17" fmla="*/ 26575 h 535971"/>
                <a:gd name="connsiteX18" fmla="*/ 95726 w 560641"/>
                <a:gd name="connsiteY18" fmla="*/ 22574 h 535971"/>
                <a:gd name="connsiteX19" fmla="*/ 72485 w 560641"/>
                <a:gd name="connsiteY19" fmla="*/ 15240 h 535971"/>
                <a:gd name="connsiteX20" fmla="*/ 34004 w 560641"/>
                <a:gd name="connsiteY20" fmla="*/ 6001 h 535971"/>
                <a:gd name="connsiteX21" fmla="*/ 0 w 560641"/>
                <a:gd name="connsiteY21" fmla="*/ 0 h 535971"/>
                <a:gd name="connsiteX22" fmla="*/ 34290 w 560641"/>
                <a:gd name="connsiteY22" fmla="*/ 4381 h 535971"/>
                <a:gd name="connsiteX23" fmla="*/ 73342 w 560641"/>
                <a:gd name="connsiteY23" fmla="*/ 11906 h 535971"/>
                <a:gd name="connsiteX24" fmla="*/ 97060 w 560641"/>
                <a:gd name="connsiteY24" fmla="*/ 18193 h 535971"/>
                <a:gd name="connsiteX25" fmla="*/ 109918 w 560641"/>
                <a:gd name="connsiteY25" fmla="*/ 21717 h 535971"/>
                <a:gd name="connsiteX26" fmla="*/ 123063 w 560641"/>
                <a:gd name="connsiteY26" fmla="*/ 26194 h 535971"/>
                <a:gd name="connsiteX27" fmla="*/ 150876 w 560641"/>
                <a:gd name="connsiteY27" fmla="*/ 36290 h 535971"/>
                <a:gd name="connsiteX28" fmla="*/ 180022 w 560641"/>
                <a:gd name="connsiteY28" fmla="*/ 48768 h 535971"/>
                <a:gd name="connsiteX29" fmla="*/ 210026 w 560641"/>
                <a:gd name="connsiteY29" fmla="*/ 63817 h 535971"/>
                <a:gd name="connsiteX30" fmla="*/ 240316 w 560641"/>
                <a:gd name="connsiteY30" fmla="*/ 81534 h 535971"/>
                <a:gd name="connsiteX31" fmla="*/ 270415 w 560641"/>
                <a:gd name="connsiteY31" fmla="*/ 101822 h 535971"/>
                <a:gd name="connsiteX32" fmla="*/ 299942 w 560641"/>
                <a:gd name="connsiteY32" fmla="*/ 124492 h 535971"/>
                <a:gd name="connsiteX33" fmla="*/ 328613 w 560641"/>
                <a:gd name="connsiteY33" fmla="*/ 149257 h 535971"/>
                <a:gd name="connsiteX34" fmla="*/ 342614 w 560641"/>
                <a:gd name="connsiteY34" fmla="*/ 162211 h 535971"/>
                <a:gd name="connsiteX35" fmla="*/ 356045 w 560641"/>
                <a:gd name="connsiteY35" fmla="*/ 175831 h 535971"/>
                <a:gd name="connsiteX36" fmla="*/ 406337 w 560641"/>
                <a:gd name="connsiteY36" fmla="*/ 232981 h 535971"/>
                <a:gd name="connsiteX37" fmla="*/ 449485 w 560641"/>
                <a:gd name="connsiteY37" fmla="*/ 292799 h 535971"/>
                <a:gd name="connsiteX38" fmla="*/ 485299 w 560641"/>
                <a:gd name="connsiteY38" fmla="*/ 351854 h 535971"/>
                <a:gd name="connsiteX39" fmla="*/ 513683 w 560641"/>
                <a:gd name="connsiteY39" fmla="*/ 406908 h 535971"/>
                <a:gd name="connsiteX40" fmla="*/ 549497 w 560641"/>
                <a:gd name="connsiteY40" fmla="*/ 492633 h 535971"/>
                <a:gd name="connsiteX41" fmla="*/ 557879 w 560641"/>
                <a:gd name="connsiteY41" fmla="*/ 517588 h 535971"/>
                <a:gd name="connsiteX42" fmla="*/ 560641 w 560641"/>
                <a:gd name="connsiteY42" fmla="*/ 526733 h 535971"/>
                <a:gd name="connsiteX43" fmla="*/ 524065 w 560641"/>
                <a:gd name="connsiteY43" fmla="*/ 535972 h 53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60641" h="535971">
                  <a:moveTo>
                    <a:pt x="524065" y="535972"/>
                  </a:moveTo>
                  <a:cubicBezTo>
                    <a:pt x="524065" y="535972"/>
                    <a:pt x="523304" y="533114"/>
                    <a:pt x="521970" y="527685"/>
                  </a:cubicBezTo>
                  <a:cubicBezTo>
                    <a:pt x="520541" y="522160"/>
                    <a:pt x="518255" y="514064"/>
                    <a:pt x="515112" y="503872"/>
                  </a:cubicBezTo>
                  <a:cubicBezTo>
                    <a:pt x="508730" y="483299"/>
                    <a:pt x="499015" y="453962"/>
                    <a:pt x="484537" y="419767"/>
                  </a:cubicBezTo>
                  <a:cubicBezTo>
                    <a:pt x="477393" y="402622"/>
                    <a:pt x="469106" y="384334"/>
                    <a:pt x="459677" y="365188"/>
                  </a:cubicBezTo>
                  <a:cubicBezTo>
                    <a:pt x="450152" y="346138"/>
                    <a:pt x="439674" y="326326"/>
                    <a:pt x="427672" y="306324"/>
                  </a:cubicBezTo>
                  <a:cubicBezTo>
                    <a:pt x="416052" y="286226"/>
                    <a:pt x="402622" y="266319"/>
                    <a:pt x="388525" y="246317"/>
                  </a:cubicBezTo>
                  <a:cubicBezTo>
                    <a:pt x="374142" y="226600"/>
                    <a:pt x="358902" y="206978"/>
                    <a:pt x="342329" y="188595"/>
                  </a:cubicBezTo>
                  <a:lnTo>
                    <a:pt x="329851" y="174784"/>
                  </a:lnTo>
                  <a:cubicBezTo>
                    <a:pt x="325564" y="170307"/>
                    <a:pt x="321183" y="165925"/>
                    <a:pt x="316801" y="161544"/>
                  </a:cubicBezTo>
                  <a:cubicBezTo>
                    <a:pt x="308229" y="152591"/>
                    <a:pt x="299085" y="144399"/>
                    <a:pt x="290036" y="136112"/>
                  </a:cubicBezTo>
                  <a:cubicBezTo>
                    <a:pt x="281178" y="127635"/>
                    <a:pt x="271367" y="120491"/>
                    <a:pt x="262223" y="112681"/>
                  </a:cubicBezTo>
                  <a:cubicBezTo>
                    <a:pt x="252889" y="105156"/>
                    <a:pt x="243078" y="98488"/>
                    <a:pt x="233743" y="91440"/>
                  </a:cubicBezTo>
                  <a:cubicBezTo>
                    <a:pt x="224123" y="84868"/>
                    <a:pt x="214313" y="78867"/>
                    <a:pt x="204883" y="72676"/>
                  </a:cubicBezTo>
                  <a:cubicBezTo>
                    <a:pt x="195072" y="67151"/>
                    <a:pt x="185452" y="61722"/>
                    <a:pt x="176117" y="56483"/>
                  </a:cubicBezTo>
                  <a:cubicBezTo>
                    <a:pt x="166592" y="51530"/>
                    <a:pt x="157067" y="47244"/>
                    <a:pt x="148018" y="42863"/>
                  </a:cubicBezTo>
                  <a:cubicBezTo>
                    <a:pt x="138970" y="38386"/>
                    <a:pt x="129635" y="35338"/>
                    <a:pt x="121063" y="31623"/>
                  </a:cubicBezTo>
                  <a:cubicBezTo>
                    <a:pt x="116681" y="29908"/>
                    <a:pt x="112490" y="28099"/>
                    <a:pt x="108204" y="26575"/>
                  </a:cubicBezTo>
                  <a:cubicBezTo>
                    <a:pt x="103918" y="25146"/>
                    <a:pt x="99727" y="23813"/>
                    <a:pt x="95726" y="22574"/>
                  </a:cubicBezTo>
                  <a:cubicBezTo>
                    <a:pt x="87535" y="20003"/>
                    <a:pt x="79915" y="17240"/>
                    <a:pt x="72485" y="15240"/>
                  </a:cubicBezTo>
                  <a:cubicBezTo>
                    <a:pt x="57626" y="11716"/>
                    <a:pt x="44767" y="8001"/>
                    <a:pt x="34004" y="6001"/>
                  </a:cubicBezTo>
                  <a:cubicBezTo>
                    <a:pt x="12383" y="2191"/>
                    <a:pt x="0" y="0"/>
                    <a:pt x="0" y="0"/>
                  </a:cubicBezTo>
                  <a:cubicBezTo>
                    <a:pt x="0" y="0"/>
                    <a:pt x="12478" y="1619"/>
                    <a:pt x="34290" y="4381"/>
                  </a:cubicBezTo>
                  <a:cubicBezTo>
                    <a:pt x="45244" y="5905"/>
                    <a:pt x="58293" y="8954"/>
                    <a:pt x="73342" y="11906"/>
                  </a:cubicBezTo>
                  <a:cubicBezTo>
                    <a:pt x="80867" y="13621"/>
                    <a:pt x="88678" y="16002"/>
                    <a:pt x="97060" y="18193"/>
                  </a:cubicBezTo>
                  <a:cubicBezTo>
                    <a:pt x="101251" y="19336"/>
                    <a:pt x="105537" y="20479"/>
                    <a:pt x="109918" y="21717"/>
                  </a:cubicBezTo>
                  <a:cubicBezTo>
                    <a:pt x="114300" y="22955"/>
                    <a:pt x="118586" y="24670"/>
                    <a:pt x="123063" y="26194"/>
                  </a:cubicBezTo>
                  <a:cubicBezTo>
                    <a:pt x="131921" y="29432"/>
                    <a:pt x="141542" y="32195"/>
                    <a:pt x="150876" y="36290"/>
                  </a:cubicBezTo>
                  <a:cubicBezTo>
                    <a:pt x="160306" y="40291"/>
                    <a:pt x="170117" y="44291"/>
                    <a:pt x="180022" y="48768"/>
                  </a:cubicBezTo>
                  <a:cubicBezTo>
                    <a:pt x="189738" y="53626"/>
                    <a:pt x="199739" y="58674"/>
                    <a:pt x="210026" y="63817"/>
                  </a:cubicBezTo>
                  <a:cubicBezTo>
                    <a:pt x="219932" y="69628"/>
                    <a:pt x="230124" y="75343"/>
                    <a:pt x="240316" y="81534"/>
                  </a:cubicBezTo>
                  <a:cubicBezTo>
                    <a:pt x="250222" y="88201"/>
                    <a:pt x="260509" y="94583"/>
                    <a:pt x="270415" y="101822"/>
                  </a:cubicBezTo>
                  <a:cubicBezTo>
                    <a:pt x="280130" y="109347"/>
                    <a:pt x="290513" y="116205"/>
                    <a:pt x="299942" y="124492"/>
                  </a:cubicBezTo>
                  <a:cubicBezTo>
                    <a:pt x="309563" y="132493"/>
                    <a:pt x="319373" y="140494"/>
                    <a:pt x="328613" y="149257"/>
                  </a:cubicBezTo>
                  <a:cubicBezTo>
                    <a:pt x="333280" y="153543"/>
                    <a:pt x="338042" y="157829"/>
                    <a:pt x="342614" y="162211"/>
                  </a:cubicBezTo>
                  <a:lnTo>
                    <a:pt x="356045" y="175831"/>
                  </a:lnTo>
                  <a:cubicBezTo>
                    <a:pt x="373951" y="194024"/>
                    <a:pt x="390620" y="213360"/>
                    <a:pt x="406337" y="232981"/>
                  </a:cubicBezTo>
                  <a:cubicBezTo>
                    <a:pt x="421767" y="252793"/>
                    <a:pt x="436531" y="272701"/>
                    <a:pt x="449485" y="292799"/>
                  </a:cubicBezTo>
                  <a:cubicBezTo>
                    <a:pt x="462724" y="312706"/>
                    <a:pt x="474536" y="332613"/>
                    <a:pt x="485299" y="351854"/>
                  </a:cubicBezTo>
                  <a:cubicBezTo>
                    <a:pt x="495967" y="371094"/>
                    <a:pt x="505396" y="389572"/>
                    <a:pt x="513683" y="406908"/>
                  </a:cubicBezTo>
                  <a:cubicBezTo>
                    <a:pt x="530257" y="441484"/>
                    <a:pt x="541782" y="471392"/>
                    <a:pt x="549497" y="492633"/>
                  </a:cubicBezTo>
                  <a:cubicBezTo>
                    <a:pt x="553307" y="503301"/>
                    <a:pt x="556070" y="511683"/>
                    <a:pt x="557879" y="517588"/>
                  </a:cubicBezTo>
                  <a:cubicBezTo>
                    <a:pt x="559689" y="523589"/>
                    <a:pt x="560641" y="526733"/>
                    <a:pt x="560641" y="526733"/>
                  </a:cubicBezTo>
                  <a:lnTo>
                    <a:pt x="524065" y="53597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A915624-84F2-3D53-231E-C4F2F4BDB7C0}"/>
                </a:ext>
              </a:extLst>
            </p:cNvPr>
            <p:cNvSpPr/>
            <p:nvPr/>
          </p:nvSpPr>
          <p:spPr>
            <a:xfrm>
              <a:off x="7440596" y="4015107"/>
              <a:ext cx="478536" cy="316991"/>
            </a:xfrm>
            <a:custGeom>
              <a:avLst/>
              <a:gdLst>
                <a:gd name="connsiteX0" fmla="*/ 440341 w 478536"/>
                <a:gd name="connsiteY0" fmla="*/ 316992 h 316991"/>
                <a:gd name="connsiteX1" fmla="*/ 439865 w 478536"/>
                <a:gd name="connsiteY1" fmla="*/ 311087 h 316991"/>
                <a:gd name="connsiteX2" fmla="*/ 437293 w 478536"/>
                <a:gd name="connsiteY2" fmla="*/ 294608 h 316991"/>
                <a:gd name="connsiteX3" fmla="*/ 429863 w 478536"/>
                <a:gd name="connsiteY3" fmla="*/ 268319 h 316991"/>
                <a:gd name="connsiteX4" fmla="*/ 427292 w 478536"/>
                <a:gd name="connsiteY4" fmla="*/ 260509 h 316991"/>
                <a:gd name="connsiteX5" fmla="*/ 423862 w 478536"/>
                <a:gd name="connsiteY5" fmla="*/ 252413 h 316991"/>
                <a:gd name="connsiteX6" fmla="*/ 416052 w 478536"/>
                <a:gd name="connsiteY6" fmla="*/ 235172 h 316991"/>
                <a:gd name="connsiteX7" fmla="*/ 406051 w 478536"/>
                <a:gd name="connsiteY7" fmla="*/ 216979 h 316991"/>
                <a:gd name="connsiteX8" fmla="*/ 393763 w 478536"/>
                <a:gd name="connsiteY8" fmla="*/ 198406 h 316991"/>
                <a:gd name="connsiteX9" fmla="*/ 387191 w 478536"/>
                <a:gd name="connsiteY9" fmla="*/ 188785 h 316991"/>
                <a:gd name="connsiteX10" fmla="*/ 379476 w 478536"/>
                <a:gd name="connsiteY10" fmla="*/ 179546 h 316991"/>
                <a:gd name="connsiteX11" fmla="*/ 363284 w 478536"/>
                <a:gd name="connsiteY11" fmla="*/ 160687 h 316991"/>
                <a:gd name="connsiteX12" fmla="*/ 344519 w 478536"/>
                <a:gd name="connsiteY12" fmla="*/ 142970 h 316991"/>
                <a:gd name="connsiteX13" fmla="*/ 334899 w 478536"/>
                <a:gd name="connsiteY13" fmla="*/ 133921 h 316991"/>
                <a:gd name="connsiteX14" fmla="*/ 324326 w 478536"/>
                <a:gd name="connsiteY14" fmla="*/ 125825 h 316991"/>
                <a:gd name="connsiteX15" fmla="*/ 302800 w 478536"/>
                <a:gd name="connsiteY15" fmla="*/ 109347 h 316991"/>
                <a:gd name="connsiteX16" fmla="*/ 279654 w 478536"/>
                <a:gd name="connsiteY16" fmla="*/ 94679 h 316991"/>
                <a:gd name="connsiteX17" fmla="*/ 256127 w 478536"/>
                <a:gd name="connsiteY17" fmla="*/ 80391 h 316991"/>
                <a:gd name="connsiteX18" fmla="*/ 231458 w 478536"/>
                <a:gd name="connsiteY18" fmla="*/ 68485 h 316991"/>
                <a:gd name="connsiteX19" fmla="*/ 207073 w 478536"/>
                <a:gd name="connsiteY19" fmla="*/ 56769 h 316991"/>
                <a:gd name="connsiteX20" fmla="*/ 182309 w 478536"/>
                <a:gd name="connsiteY20" fmla="*/ 47434 h 316991"/>
                <a:gd name="connsiteX21" fmla="*/ 158305 w 478536"/>
                <a:gd name="connsiteY21" fmla="*/ 38481 h 316991"/>
                <a:gd name="connsiteX22" fmla="*/ 146590 w 478536"/>
                <a:gd name="connsiteY22" fmla="*/ 34195 h 316991"/>
                <a:gd name="connsiteX23" fmla="*/ 134874 w 478536"/>
                <a:gd name="connsiteY23" fmla="*/ 30956 h 316991"/>
                <a:gd name="connsiteX24" fmla="*/ 91440 w 478536"/>
                <a:gd name="connsiteY24" fmla="*/ 18859 h 316991"/>
                <a:gd name="connsiteX25" fmla="*/ 54197 w 478536"/>
                <a:gd name="connsiteY25" fmla="*/ 10573 h 316991"/>
                <a:gd name="connsiteX26" fmla="*/ 25241 w 478536"/>
                <a:gd name="connsiteY26" fmla="*/ 4953 h 316991"/>
                <a:gd name="connsiteX27" fmla="*/ 0 w 478536"/>
                <a:gd name="connsiteY27" fmla="*/ 0 h 316991"/>
                <a:gd name="connsiteX28" fmla="*/ 25527 w 478536"/>
                <a:gd name="connsiteY28" fmla="*/ 3334 h 316991"/>
                <a:gd name="connsiteX29" fmla="*/ 54864 w 478536"/>
                <a:gd name="connsiteY29" fmla="*/ 7144 h 316991"/>
                <a:gd name="connsiteX30" fmla="*/ 92773 w 478536"/>
                <a:gd name="connsiteY30" fmla="*/ 13145 h 316991"/>
                <a:gd name="connsiteX31" fmla="*/ 137350 w 478536"/>
                <a:gd name="connsiteY31" fmla="*/ 22479 h 316991"/>
                <a:gd name="connsiteX32" fmla="*/ 149352 w 478536"/>
                <a:gd name="connsiteY32" fmla="*/ 25051 h 316991"/>
                <a:gd name="connsiteX33" fmla="*/ 161449 w 478536"/>
                <a:gd name="connsiteY33" fmla="*/ 28670 h 316991"/>
                <a:gd name="connsiteX34" fmla="*/ 186404 w 478536"/>
                <a:gd name="connsiteY34" fmla="*/ 36195 h 316991"/>
                <a:gd name="connsiteX35" fmla="*/ 212217 w 478536"/>
                <a:gd name="connsiteY35" fmla="*/ 44101 h 316991"/>
                <a:gd name="connsiteX36" fmla="*/ 237839 w 478536"/>
                <a:gd name="connsiteY36" fmla="*/ 54483 h 316991"/>
                <a:gd name="connsiteX37" fmla="*/ 263938 w 478536"/>
                <a:gd name="connsiteY37" fmla="*/ 65056 h 316991"/>
                <a:gd name="connsiteX38" fmla="*/ 289179 w 478536"/>
                <a:gd name="connsiteY38" fmla="*/ 78296 h 316991"/>
                <a:gd name="connsiteX39" fmla="*/ 314230 w 478536"/>
                <a:gd name="connsiteY39" fmla="*/ 92012 h 316991"/>
                <a:gd name="connsiteX40" fmla="*/ 337947 w 478536"/>
                <a:gd name="connsiteY40" fmla="*/ 107823 h 316991"/>
                <a:gd name="connsiteX41" fmla="*/ 349663 w 478536"/>
                <a:gd name="connsiteY41" fmla="*/ 115729 h 316991"/>
                <a:gd name="connsiteX42" fmla="*/ 360426 w 478536"/>
                <a:gd name="connsiteY42" fmla="*/ 124682 h 316991"/>
                <a:gd name="connsiteX43" fmla="*/ 381667 w 478536"/>
                <a:gd name="connsiteY43" fmla="*/ 142304 h 316991"/>
                <a:gd name="connsiteX44" fmla="*/ 400336 w 478536"/>
                <a:gd name="connsiteY44" fmla="*/ 161544 h 316991"/>
                <a:gd name="connsiteX45" fmla="*/ 409289 w 478536"/>
                <a:gd name="connsiteY45" fmla="*/ 170974 h 316991"/>
                <a:gd name="connsiteX46" fmla="*/ 417195 w 478536"/>
                <a:gd name="connsiteY46" fmla="*/ 180975 h 316991"/>
                <a:gd name="connsiteX47" fmla="*/ 432054 w 478536"/>
                <a:gd name="connsiteY47" fmla="*/ 200501 h 316991"/>
                <a:gd name="connsiteX48" fmla="*/ 444436 w 478536"/>
                <a:gd name="connsiteY48" fmla="*/ 219932 h 316991"/>
                <a:gd name="connsiteX49" fmla="*/ 454438 w 478536"/>
                <a:gd name="connsiteY49" fmla="*/ 238696 h 316991"/>
                <a:gd name="connsiteX50" fmla="*/ 458915 w 478536"/>
                <a:gd name="connsiteY50" fmla="*/ 247555 h 316991"/>
                <a:gd name="connsiteX51" fmla="*/ 462439 w 478536"/>
                <a:gd name="connsiteY51" fmla="*/ 256222 h 316991"/>
                <a:gd name="connsiteX52" fmla="*/ 472916 w 478536"/>
                <a:gd name="connsiteY52" fmla="*/ 286131 h 316991"/>
                <a:gd name="connsiteX53" fmla="*/ 477488 w 478536"/>
                <a:gd name="connsiteY53" fmla="*/ 306896 h 316991"/>
                <a:gd name="connsiteX54" fmla="*/ 478536 w 478536"/>
                <a:gd name="connsiteY54" fmla="*/ 314325 h 316991"/>
                <a:gd name="connsiteX55" fmla="*/ 440341 w 478536"/>
                <a:gd name="connsiteY55" fmla="*/ 316992 h 31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78536" h="316991">
                  <a:moveTo>
                    <a:pt x="440341" y="316992"/>
                  </a:moveTo>
                  <a:cubicBezTo>
                    <a:pt x="440341" y="316992"/>
                    <a:pt x="440245" y="314230"/>
                    <a:pt x="439865" y="311087"/>
                  </a:cubicBezTo>
                  <a:cubicBezTo>
                    <a:pt x="439674" y="307848"/>
                    <a:pt x="438626" y="301847"/>
                    <a:pt x="437293" y="294608"/>
                  </a:cubicBezTo>
                  <a:cubicBezTo>
                    <a:pt x="435483" y="287274"/>
                    <a:pt x="433578" y="278321"/>
                    <a:pt x="429863" y="268319"/>
                  </a:cubicBezTo>
                  <a:cubicBezTo>
                    <a:pt x="429006" y="265747"/>
                    <a:pt x="428149" y="263176"/>
                    <a:pt x="427292" y="260509"/>
                  </a:cubicBezTo>
                  <a:cubicBezTo>
                    <a:pt x="426149" y="257937"/>
                    <a:pt x="425006" y="255175"/>
                    <a:pt x="423862" y="252413"/>
                  </a:cubicBezTo>
                  <a:cubicBezTo>
                    <a:pt x="421386" y="246983"/>
                    <a:pt x="419291" y="240887"/>
                    <a:pt x="416052" y="235172"/>
                  </a:cubicBezTo>
                  <a:cubicBezTo>
                    <a:pt x="412813" y="229362"/>
                    <a:pt x="409480" y="223266"/>
                    <a:pt x="406051" y="216979"/>
                  </a:cubicBezTo>
                  <a:cubicBezTo>
                    <a:pt x="402622" y="210693"/>
                    <a:pt x="397955" y="204788"/>
                    <a:pt x="393763" y="198406"/>
                  </a:cubicBezTo>
                  <a:cubicBezTo>
                    <a:pt x="391573" y="195263"/>
                    <a:pt x="389382" y="192024"/>
                    <a:pt x="387191" y="188785"/>
                  </a:cubicBezTo>
                  <a:cubicBezTo>
                    <a:pt x="384810" y="185642"/>
                    <a:pt x="382048" y="182689"/>
                    <a:pt x="379476" y="179546"/>
                  </a:cubicBezTo>
                  <a:cubicBezTo>
                    <a:pt x="374237" y="173355"/>
                    <a:pt x="368808" y="167068"/>
                    <a:pt x="363284" y="160687"/>
                  </a:cubicBezTo>
                  <a:cubicBezTo>
                    <a:pt x="357092" y="154876"/>
                    <a:pt x="350901" y="148971"/>
                    <a:pt x="344519" y="142970"/>
                  </a:cubicBezTo>
                  <a:cubicBezTo>
                    <a:pt x="341376" y="139922"/>
                    <a:pt x="338138" y="136970"/>
                    <a:pt x="334899" y="133921"/>
                  </a:cubicBezTo>
                  <a:cubicBezTo>
                    <a:pt x="331375" y="131254"/>
                    <a:pt x="327850" y="128492"/>
                    <a:pt x="324326" y="125825"/>
                  </a:cubicBezTo>
                  <a:cubicBezTo>
                    <a:pt x="317183" y="120396"/>
                    <a:pt x="309943" y="114871"/>
                    <a:pt x="302800" y="109347"/>
                  </a:cubicBezTo>
                  <a:cubicBezTo>
                    <a:pt x="295561" y="103822"/>
                    <a:pt x="287369" y="99631"/>
                    <a:pt x="279654" y="94679"/>
                  </a:cubicBezTo>
                  <a:cubicBezTo>
                    <a:pt x="271843" y="89916"/>
                    <a:pt x="263938" y="85154"/>
                    <a:pt x="256127" y="80391"/>
                  </a:cubicBezTo>
                  <a:cubicBezTo>
                    <a:pt x="247841" y="76391"/>
                    <a:pt x="239649" y="72485"/>
                    <a:pt x="231458" y="68485"/>
                  </a:cubicBezTo>
                  <a:cubicBezTo>
                    <a:pt x="223266" y="64579"/>
                    <a:pt x="215170" y="60579"/>
                    <a:pt x="207073" y="56769"/>
                  </a:cubicBezTo>
                  <a:cubicBezTo>
                    <a:pt x="198787" y="53435"/>
                    <a:pt x="190500" y="50578"/>
                    <a:pt x="182309" y="47434"/>
                  </a:cubicBezTo>
                  <a:cubicBezTo>
                    <a:pt x="174117" y="44387"/>
                    <a:pt x="166116" y="41434"/>
                    <a:pt x="158305" y="38481"/>
                  </a:cubicBezTo>
                  <a:cubicBezTo>
                    <a:pt x="154400" y="37052"/>
                    <a:pt x="150495" y="35623"/>
                    <a:pt x="146590" y="34195"/>
                  </a:cubicBezTo>
                  <a:cubicBezTo>
                    <a:pt x="142684" y="33147"/>
                    <a:pt x="138779" y="32004"/>
                    <a:pt x="134874" y="30956"/>
                  </a:cubicBezTo>
                  <a:cubicBezTo>
                    <a:pt x="119443" y="26670"/>
                    <a:pt x="104870" y="22670"/>
                    <a:pt x="91440" y="18859"/>
                  </a:cubicBezTo>
                  <a:cubicBezTo>
                    <a:pt x="78010" y="14668"/>
                    <a:pt x="65342" y="12859"/>
                    <a:pt x="54197" y="10573"/>
                  </a:cubicBezTo>
                  <a:cubicBezTo>
                    <a:pt x="43053" y="8382"/>
                    <a:pt x="33242" y="6477"/>
                    <a:pt x="25241" y="4953"/>
                  </a:cubicBezTo>
                  <a:cubicBezTo>
                    <a:pt x="9144" y="1810"/>
                    <a:pt x="0" y="0"/>
                    <a:pt x="0" y="0"/>
                  </a:cubicBezTo>
                  <a:cubicBezTo>
                    <a:pt x="0" y="0"/>
                    <a:pt x="9239" y="1238"/>
                    <a:pt x="25527" y="3334"/>
                  </a:cubicBezTo>
                  <a:cubicBezTo>
                    <a:pt x="33623" y="4381"/>
                    <a:pt x="43529" y="5620"/>
                    <a:pt x="54864" y="7144"/>
                  </a:cubicBezTo>
                  <a:cubicBezTo>
                    <a:pt x="66199" y="8763"/>
                    <a:pt x="79058" y="9811"/>
                    <a:pt x="92773" y="13145"/>
                  </a:cubicBezTo>
                  <a:cubicBezTo>
                    <a:pt x="106585" y="16002"/>
                    <a:pt x="121539" y="19145"/>
                    <a:pt x="137350" y="22479"/>
                  </a:cubicBezTo>
                  <a:cubicBezTo>
                    <a:pt x="141351" y="23336"/>
                    <a:pt x="145351" y="24193"/>
                    <a:pt x="149352" y="25051"/>
                  </a:cubicBezTo>
                  <a:cubicBezTo>
                    <a:pt x="153352" y="26194"/>
                    <a:pt x="157353" y="27432"/>
                    <a:pt x="161449" y="28670"/>
                  </a:cubicBezTo>
                  <a:cubicBezTo>
                    <a:pt x="169545" y="31147"/>
                    <a:pt x="177927" y="33623"/>
                    <a:pt x="186404" y="36195"/>
                  </a:cubicBezTo>
                  <a:cubicBezTo>
                    <a:pt x="194881" y="38767"/>
                    <a:pt x="203549" y="41243"/>
                    <a:pt x="212217" y="44101"/>
                  </a:cubicBezTo>
                  <a:cubicBezTo>
                    <a:pt x="220694" y="47530"/>
                    <a:pt x="229267" y="50959"/>
                    <a:pt x="237839" y="54483"/>
                  </a:cubicBezTo>
                  <a:cubicBezTo>
                    <a:pt x="246507" y="58007"/>
                    <a:pt x="255175" y="61531"/>
                    <a:pt x="263938" y="65056"/>
                  </a:cubicBezTo>
                  <a:cubicBezTo>
                    <a:pt x="272320" y="69437"/>
                    <a:pt x="280797" y="73819"/>
                    <a:pt x="289179" y="78296"/>
                  </a:cubicBezTo>
                  <a:cubicBezTo>
                    <a:pt x="297561" y="82867"/>
                    <a:pt x="306324" y="86773"/>
                    <a:pt x="314230" y="92012"/>
                  </a:cubicBezTo>
                  <a:cubicBezTo>
                    <a:pt x="322135" y="97346"/>
                    <a:pt x="330137" y="102584"/>
                    <a:pt x="337947" y="107823"/>
                  </a:cubicBezTo>
                  <a:cubicBezTo>
                    <a:pt x="341852" y="110490"/>
                    <a:pt x="345758" y="113062"/>
                    <a:pt x="349663" y="115729"/>
                  </a:cubicBezTo>
                  <a:cubicBezTo>
                    <a:pt x="353282" y="118681"/>
                    <a:pt x="356902" y="121729"/>
                    <a:pt x="360426" y="124682"/>
                  </a:cubicBezTo>
                  <a:cubicBezTo>
                    <a:pt x="367570" y="130683"/>
                    <a:pt x="374713" y="136588"/>
                    <a:pt x="381667" y="142304"/>
                  </a:cubicBezTo>
                  <a:cubicBezTo>
                    <a:pt x="388048" y="148780"/>
                    <a:pt x="394240" y="155258"/>
                    <a:pt x="400336" y="161544"/>
                  </a:cubicBezTo>
                  <a:cubicBezTo>
                    <a:pt x="403384" y="164687"/>
                    <a:pt x="406527" y="167735"/>
                    <a:pt x="409289" y="170974"/>
                  </a:cubicBezTo>
                  <a:cubicBezTo>
                    <a:pt x="411956" y="174308"/>
                    <a:pt x="414623" y="177737"/>
                    <a:pt x="417195" y="180975"/>
                  </a:cubicBezTo>
                  <a:cubicBezTo>
                    <a:pt x="422243" y="187642"/>
                    <a:pt x="427768" y="193834"/>
                    <a:pt x="432054" y="200501"/>
                  </a:cubicBezTo>
                  <a:cubicBezTo>
                    <a:pt x="436340" y="207264"/>
                    <a:pt x="440436" y="213741"/>
                    <a:pt x="444436" y="219932"/>
                  </a:cubicBezTo>
                  <a:cubicBezTo>
                    <a:pt x="448437" y="226219"/>
                    <a:pt x="451199" y="232791"/>
                    <a:pt x="454438" y="238696"/>
                  </a:cubicBezTo>
                  <a:cubicBezTo>
                    <a:pt x="455962" y="241745"/>
                    <a:pt x="457486" y="244697"/>
                    <a:pt x="458915" y="247555"/>
                  </a:cubicBezTo>
                  <a:cubicBezTo>
                    <a:pt x="460153" y="250508"/>
                    <a:pt x="461296" y="253460"/>
                    <a:pt x="462439" y="256222"/>
                  </a:cubicBezTo>
                  <a:cubicBezTo>
                    <a:pt x="467296" y="267367"/>
                    <a:pt x="470344" y="277654"/>
                    <a:pt x="472916" y="286131"/>
                  </a:cubicBezTo>
                  <a:cubicBezTo>
                    <a:pt x="475107" y="294894"/>
                    <a:pt x="476726" y="301466"/>
                    <a:pt x="477488" y="306896"/>
                  </a:cubicBezTo>
                  <a:cubicBezTo>
                    <a:pt x="478441" y="312325"/>
                    <a:pt x="478536" y="314325"/>
                    <a:pt x="478536" y="314325"/>
                  </a:cubicBezTo>
                  <a:lnTo>
                    <a:pt x="440341" y="316992"/>
                  </a:ln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" name="图形 7">
              <a:extLst>
                <a:ext uri="{FF2B5EF4-FFF2-40B4-BE49-F238E27FC236}">
                  <a16:creationId xmlns:a16="http://schemas.microsoft.com/office/drawing/2014/main" id="{ABC807BC-B1B2-2273-E5A5-A6993E89339F}"/>
                </a:ext>
              </a:extLst>
            </p:cNvPr>
            <p:cNvGrpSpPr/>
            <p:nvPr/>
          </p:nvGrpSpPr>
          <p:grpSpPr>
            <a:xfrm>
              <a:off x="8109410" y="4563842"/>
              <a:ext cx="449230" cy="1202340"/>
              <a:chOff x="4769802" y="3231831"/>
              <a:chExt cx="449230" cy="1202340"/>
            </a:xfrm>
            <a:solidFill>
              <a:srgbClr val="1D1D1B"/>
            </a:solidFill>
          </p:grpSpPr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5098562E-01BF-E96B-C9D4-2E96A47B9308}"/>
                  </a:ext>
                </a:extLst>
              </p:cNvPr>
              <p:cNvSpPr/>
              <p:nvPr/>
            </p:nvSpPr>
            <p:spPr>
              <a:xfrm>
                <a:off x="4769802" y="3231831"/>
                <a:ext cx="104616" cy="1194244"/>
              </a:xfrm>
              <a:custGeom>
                <a:avLst/>
                <a:gdLst>
                  <a:gd name="connsiteX0" fmla="*/ 43370 w 104616"/>
                  <a:gd name="connsiteY0" fmla="*/ 775430 h 1194244"/>
                  <a:gd name="connsiteX1" fmla="*/ 88328 w 104616"/>
                  <a:gd name="connsiteY1" fmla="*/ 1194245 h 1194244"/>
                  <a:gd name="connsiteX2" fmla="*/ 46514 w 104616"/>
                  <a:gd name="connsiteY2" fmla="*/ 1194245 h 1194244"/>
                  <a:gd name="connsiteX3" fmla="*/ 1556 w 104616"/>
                  <a:gd name="connsiteY3" fmla="*/ 775430 h 1194244"/>
                  <a:gd name="connsiteX4" fmla="*/ 63944 w 104616"/>
                  <a:gd name="connsiteY4" fmla="*/ 0 h 1194244"/>
                  <a:gd name="connsiteX5" fmla="*/ 104616 w 104616"/>
                  <a:gd name="connsiteY5" fmla="*/ 6477 h 1194244"/>
                  <a:gd name="connsiteX6" fmla="*/ 43370 w 104616"/>
                  <a:gd name="connsiteY6" fmla="*/ 775430 h 1194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16" h="1194244">
                    <a:moveTo>
                      <a:pt x="43370" y="775430"/>
                    </a:moveTo>
                    <a:cubicBezTo>
                      <a:pt x="49562" y="943166"/>
                      <a:pt x="69278" y="1088041"/>
                      <a:pt x="88328" y="1194245"/>
                    </a:cubicBezTo>
                    <a:lnTo>
                      <a:pt x="46514" y="1194245"/>
                    </a:lnTo>
                    <a:cubicBezTo>
                      <a:pt x="27464" y="1088041"/>
                      <a:pt x="7842" y="943166"/>
                      <a:pt x="1556" y="775430"/>
                    </a:cubicBezTo>
                    <a:cubicBezTo>
                      <a:pt x="-11684" y="419862"/>
                      <a:pt x="63944" y="0"/>
                      <a:pt x="63944" y="0"/>
                    </a:cubicBezTo>
                    <a:cubicBezTo>
                      <a:pt x="63944" y="0"/>
                      <a:pt x="79280" y="2953"/>
                      <a:pt x="104616" y="6477"/>
                    </a:cubicBezTo>
                    <a:cubicBezTo>
                      <a:pt x="95281" y="60293"/>
                      <a:pt x="31083" y="445484"/>
                      <a:pt x="43370" y="77543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23A5F6B9-0660-12D5-1EE0-CEF80F9256D9}"/>
                  </a:ext>
                </a:extLst>
              </p:cNvPr>
              <p:cNvSpPr/>
              <p:nvPr/>
            </p:nvSpPr>
            <p:spPr>
              <a:xfrm>
                <a:off x="5121306" y="3653218"/>
                <a:ext cx="97726" cy="780954"/>
              </a:xfrm>
              <a:custGeom>
                <a:avLst/>
                <a:gdLst>
                  <a:gd name="connsiteX0" fmla="*/ 97726 w 97726"/>
                  <a:gd name="connsiteY0" fmla="*/ 780955 h 780954"/>
                  <a:gd name="connsiteX1" fmla="*/ 55912 w 97726"/>
                  <a:gd name="connsiteY1" fmla="*/ 780955 h 780954"/>
                  <a:gd name="connsiteX2" fmla="*/ 28670 w 97726"/>
                  <a:gd name="connsiteY2" fmla="*/ 400050 h 780954"/>
                  <a:gd name="connsiteX3" fmla="*/ 0 w 97726"/>
                  <a:gd name="connsiteY3" fmla="*/ 11906 h 780954"/>
                  <a:gd name="connsiteX4" fmla="*/ 857 w 97726"/>
                  <a:gd name="connsiteY4" fmla="*/ 0 h 780954"/>
                  <a:gd name="connsiteX5" fmla="*/ 40862 w 97726"/>
                  <a:gd name="connsiteY5" fmla="*/ 0 h 780954"/>
                  <a:gd name="connsiteX6" fmla="*/ 70485 w 97726"/>
                  <a:gd name="connsiteY6" fmla="*/ 400050 h 780954"/>
                  <a:gd name="connsiteX7" fmla="*/ 97726 w 97726"/>
                  <a:gd name="connsiteY7" fmla="*/ 780955 h 78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726" h="780954">
                    <a:moveTo>
                      <a:pt x="97726" y="780955"/>
                    </a:moveTo>
                    <a:lnTo>
                      <a:pt x="55912" y="780955"/>
                    </a:lnTo>
                    <a:cubicBezTo>
                      <a:pt x="43815" y="620363"/>
                      <a:pt x="28670" y="417385"/>
                      <a:pt x="28670" y="400050"/>
                    </a:cubicBezTo>
                    <a:cubicBezTo>
                      <a:pt x="28670" y="382238"/>
                      <a:pt x="4953" y="76200"/>
                      <a:pt x="0" y="11906"/>
                    </a:cubicBezTo>
                    <a:cubicBezTo>
                      <a:pt x="571" y="4286"/>
                      <a:pt x="857" y="0"/>
                      <a:pt x="857" y="0"/>
                    </a:cubicBezTo>
                    <a:lnTo>
                      <a:pt x="40862" y="0"/>
                    </a:lnTo>
                    <a:cubicBezTo>
                      <a:pt x="40862" y="0"/>
                      <a:pt x="70485" y="380143"/>
                      <a:pt x="70485" y="400050"/>
                    </a:cubicBezTo>
                    <a:cubicBezTo>
                      <a:pt x="70485" y="417385"/>
                      <a:pt x="85630" y="620458"/>
                      <a:pt x="97726" y="780955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4AFE208-A750-430D-CE87-3CF178F23E66}"/>
                </a:ext>
              </a:extLst>
            </p:cNvPr>
            <p:cNvSpPr/>
            <p:nvPr/>
          </p:nvSpPr>
          <p:spPr>
            <a:xfrm>
              <a:off x="8612171" y="4664617"/>
              <a:ext cx="105632" cy="70294"/>
            </a:xfrm>
            <a:custGeom>
              <a:avLst/>
              <a:gdLst>
                <a:gd name="connsiteX0" fmla="*/ 2858 w 105632"/>
                <a:gd name="connsiteY0" fmla="*/ 0 h 70294"/>
                <a:gd name="connsiteX1" fmla="*/ 59150 w 105632"/>
                <a:gd name="connsiteY1" fmla="*/ 49625 h 70294"/>
                <a:gd name="connsiteX2" fmla="*/ 105633 w 105632"/>
                <a:gd name="connsiteY2" fmla="*/ 70295 h 70294"/>
                <a:gd name="connsiteX3" fmla="*/ 49054 w 105632"/>
                <a:gd name="connsiteY3" fmla="*/ 62008 h 70294"/>
                <a:gd name="connsiteX4" fmla="*/ 0 w 105632"/>
                <a:gd name="connsiteY4" fmla="*/ 35147 h 7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32" h="70294">
                  <a:moveTo>
                    <a:pt x="2858" y="0"/>
                  </a:moveTo>
                  <a:lnTo>
                    <a:pt x="59150" y="49625"/>
                  </a:lnTo>
                  <a:lnTo>
                    <a:pt x="105633" y="70295"/>
                  </a:lnTo>
                  <a:lnTo>
                    <a:pt x="49054" y="62008"/>
                  </a:lnTo>
                  <a:lnTo>
                    <a:pt x="0" y="35147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1619DB6-70EE-AB21-3EFA-2B8D375DCDA0}"/>
                </a:ext>
              </a:extLst>
            </p:cNvPr>
            <p:cNvSpPr/>
            <p:nvPr/>
          </p:nvSpPr>
          <p:spPr>
            <a:xfrm>
              <a:off x="8326040" y="4330766"/>
              <a:ext cx="223456" cy="24003"/>
            </a:xfrm>
            <a:custGeom>
              <a:avLst/>
              <a:gdLst>
                <a:gd name="connsiteX0" fmla="*/ 0 w 223456"/>
                <a:gd name="connsiteY0" fmla="*/ 0 h 24003"/>
                <a:gd name="connsiteX1" fmla="*/ 223457 w 223456"/>
                <a:gd name="connsiteY1" fmla="*/ 0 h 24003"/>
                <a:gd name="connsiteX2" fmla="*/ 223457 w 223456"/>
                <a:gd name="connsiteY2" fmla="*/ 24003 h 24003"/>
                <a:gd name="connsiteX3" fmla="*/ 0 w 223456"/>
                <a:gd name="connsiteY3" fmla="*/ 24003 h 2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56" h="24003">
                  <a:moveTo>
                    <a:pt x="0" y="0"/>
                  </a:moveTo>
                  <a:lnTo>
                    <a:pt x="223457" y="0"/>
                  </a:lnTo>
                  <a:lnTo>
                    <a:pt x="223457" y="24003"/>
                  </a:lnTo>
                  <a:lnTo>
                    <a:pt x="0" y="24003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823A058-7D90-7F9E-CED2-FC0BF57ADB90}"/>
                </a:ext>
              </a:extLst>
            </p:cNvPr>
            <p:cNvSpPr/>
            <p:nvPr/>
          </p:nvSpPr>
          <p:spPr>
            <a:xfrm>
              <a:off x="8320833" y="4363532"/>
              <a:ext cx="249133" cy="156072"/>
            </a:xfrm>
            <a:custGeom>
              <a:avLst/>
              <a:gdLst>
                <a:gd name="connsiteX0" fmla="*/ 5207 w 249133"/>
                <a:gd name="connsiteY0" fmla="*/ 0 h 156072"/>
                <a:gd name="connsiteX1" fmla="*/ 5207 w 249133"/>
                <a:gd name="connsiteY1" fmla="*/ 148971 h 156072"/>
                <a:gd name="connsiteX2" fmla="*/ 245904 w 249133"/>
                <a:gd name="connsiteY2" fmla="*/ 152400 h 156072"/>
                <a:gd name="connsiteX3" fmla="*/ 228663 w 249133"/>
                <a:gd name="connsiteY3" fmla="*/ 0 h 156072"/>
                <a:gd name="connsiteX4" fmla="*/ 228663 w 249133"/>
                <a:gd name="connsiteY4" fmla="*/ 136684 h 156072"/>
                <a:gd name="connsiteX5" fmla="*/ 13017 w 249133"/>
                <a:gd name="connsiteY5" fmla="*/ 136684 h 156072"/>
                <a:gd name="connsiteX6" fmla="*/ 5207 w 249133"/>
                <a:gd name="connsiteY6" fmla="*/ 0 h 15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133" h="156072">
                  <a:moveTo>
                    <a:pt x="5207" y="0"/>
                  </a:moveTo>
                  <a:cubicBezTo>
                    <a:pt x="5207" y="0"/>
                    <a:pt x="-6509" y="139446"/>
                    <a:pt x="5207" y="148971"/>
                  </a:cubicBezTo>
                  <a:cubicBezTo>
                    <a:pt x="16923" y="158496"/>
                    <a:pt x="232950" y="157162"/>
                    <a:pt x="245904" y="152400"/>
                  </a:cubicBezTo>
                  <a:cubicBezTo>
                    <a:pt x="258858" y="147637"/>
                    <a:pt x="228663" y="0"/>
                    <a:pt x="228663" y="0"/>
                  </a:cubicBezTo>
                  <a:cubicBezTo>
                    <a:pt x="228663" y="0"/>
                    <a:pt x="237331" y="132112"/>
                    <a:pt x="228663" y="136684"/>
                  </a:cubicBezTo>
                  <a:cubicBezTo>
                    <a:pt x="219996" y="141256"/>
                    <a:pt x="13494" y="142970"/>
                    <a:pt x="13017" y="136684"/>
                  </a:cubicBezTo>
                  <a:cubicBezTo>
                    <a:pt x="12541" y="130397"/>
                    <a:pt x="5207" y="0"/>
                    <a:pt x="5207" y="0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460C2DC-A686-7005-BB21-B98A65195D27}"/>
                </a:ext>
              </a:extLst>
            </p:cNvPr>
            <p:cNvSpPr/>
            <p:nvPr/>
          </p:nvSpPr>
          <p:spPr>
            <a:xfrm>
              <a:off x="8664940" y="4621088"/>
              <a:ext cx="31051" cy="31051"/>
            </a:xfrm>
            <a:custGeom>
              <a:avLst/>
              <a:gdLst>
                <a:gd name="connsiteX0" fmla="*/ 31052 w 31051"/>
                <a:gd name="connsiteY0" fmla="*/ 15526 h 31051"/>
                <a:gd name="connsiteX1" fmla="*/ 15526 w 31051"/>
                <a:gd name="connsiteY1" fmla="*/ 31052 h 31051"/>
                <a:gd name="connsiteX2" fmla="*/ 0 w 31051"/>
                <a:gd name="connsiteY2" fmla="*/ 15526 h 31051"/>
                <a:gd name="connsiteX3" fmla="*/ 15526 w 31051"/>
                <a:gd name="connsiteY3" fmla="*/ 0 h 31051"/>
                <a:gd name="connsiteX4" fmla="*/ 31052 w 31051"/>
                <a:gd name="connsiteY4" fmla="*/ 15526 h 3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" h="31051">
                  <a:moveTo>
                    <a:pt x="31052" y="15526"/>
                  </a:moveTo>
                  <a:cubicBezTo>
                    <a:pt x="31052" y="24101"/>
                    <a:pt x="24101" y="31052"/>
                    <a:pt x="15526" y="31052"/>
                  </a:cubicBezTo>
                  <a:cubicBezTo>
                    <a:pt x="6951" y="31052"/>
                    <a:pt x="0" y="24101"/>
                    <a:pt x="0" y="15526"/>
                  </a:cubicBezTo>
                  <a:cubicBezTo>
                    <a:pt x="0" y="6951"/>
                    <a:pt x="6951" y="0"/>
                    <a:pt x="15526" y="0"/>
                  </a:cubicBezTo>
                  <a:cubicBezTo>
                    <a:pt x="24101" y="0"/>
                    <a:pt x="31052" y="6951"/>
                    <a:pt x="31052" y="15526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356E0CE-4B9E-D17F-399D-17D7FF30C7E1}"/>
                </a:ext>
              </a:extLst>
            </p:cNvPr>
            <p:cNvSpPr/>
            <p:nvPr/>
          </p:nvSpPr>
          <p:spPr>
            <a:xfrm>
              <a:off x="8689038" y="4789871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73CDEA5-CB4D-B088-EE49-F64C63B0BCAD}"/>
                </a:ext>
              </a:extLst>
            </p:cNvPr>
            <p:cNvSpPr/>
            <p:nvPr/>
          </p:nvSpPr>
          <p:spPr>
            <a:xfrm>
              <a:off x="8166592" y="4798919"/>
              <a:ext cx="31623" cy="31623"/>
            </a:xfrm>
            <a:custGeom>
              <a:avLst/>
              <a:gdLst>
                <a:gd name="connsiteX0" fmla="*/ 31623 w 31623"/>
                <a:gd name="connsiteY0" fmla="*/ 15812 h 31623"/>
                <a:gd name="connsiteX1" fmla="*/ 15811 w 31623"/>
                <a:gd name="connsiteY1" fmla="*/ 31623 h 31623"/>
                <a:gd name="connsiteX2" fmla="*/ 0 w 31623"/>
                <a:gd name="connsiteY2" fmla="*/ 15812 h 31623"/>
                <a:gd name="connsiteX3" fmla="*/ 15811 w 31623"/>
                <a:gd name="connsiteY3" fmla="*/ 0 h 31623"/>
                <a:gd name="connsiteX4" fmla="*/ 31623 w 31623"/>
                <a:gd name="connsiteY4" fmla="*/ 15812 h 3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" h="31623">
                  <a:moveTo>
                    <a:pt x="31623" y="15812"/>
                  </a:moveTo>
                  <a:cubicBezTo>
                    <a:pt x="31623" y="24544"/>
                    <a:pt x="24544" y="31623"/>
                    <a:pt x="15811" y="31623"/>
                  </a:cubicBezTo>
                  <a:cubicBezTo>
                    <a:pt x="7079" y="31623"/>
                    <a:pt x="0" y="24544"/>
                    <a:pt x="0" y="15812"/>
                  </a:cubicBezTo>
                  <a:cubicBezTo>
                    <a:pt x="0" y="7079"/>
                    <a:pt x="7079" y="0"/>
                    <a:pt x="15811" y="0"/>
                  </a:cubicBezTo>
                  <a:cubicBezTo>
                    <a:pt x="24544" y="0"/>
                    <a:pt x="31623" y="7079"/>
                    <a:pt x="31623" y="15812"/>
                  </a:cubicBez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42F4955-3E05-1D20-2216-C9A0961F31CF}"/>
                </a:ext>
              </a:extLst>
            </p:cNvPr>
            <p:cNvSpPr/>
            <p:nvPr/>
          </p:nvSpPr>
          <p:spPr>
            <a:xfrm>
              <a:off x="8341375" y="4592894"/>
              <a:ext cx="262128" cy="28289"/>
            </a:xfrm>
            <a:custGeom>
              <a:avLst/>
              <a:gdLst>
                <a:gd name="connsiteX0" fmla="*/ 9049 w 262128"/>
                <a:gd name="connsiteY0" fmla="*/ 0 h 28289"/>
                <a:gd name="connsiteX1" fmla="*/ 262128 w 262128"/>
                <a:gd name="connsiteY1" fmla="*/ 0 h 28289"/>
                <a:gd name="connsiteX2" fmla="*/ 0 w 262128"/>
                <a:gd name="connsiteY2" fmla="*/ 28289 h 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2128" h="28289">
                  <a:moveTo>
                    <a:pt x="9049" y="0"/>
                  </a:moveTo>
                  <a:lnTo>
                    <a:pt x="262128" y="0"/>
                  </a:lnTo>
                  <a:lnTo>
                    <a:pt x="0" y="28289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8F2DBB6-3387-1106-A727-28AB8D9D9E07}"/>
                </a:ext>
              </a:extLst>
            </p:cNvPr>
            <p:cNvSpPr/>
            <p:nvPr/>
          </p:nvSpPr>
          <p:spPr>
            <a:xfrm>
              <a:off x="8422052" y="4673189"/>
              <a:ext cx="23336" cy="283083"/>
            </a:xfrm>
            <a:custGeom>
              <a:avLst/>
              <a:gdLst>
                <a:gd name="connsiteX0" fmla="*/ 10763 w 23336"/>
                <a:gd name="connsiteY0" fmla="*/ 0 h 283083"/>
                <a:gd name="connsiteX1" fmla="*/ 0 w 23336"/>
                <a:gd name="connsiteY1" fmla="*/ 283083 h 283083"/>
                <a:gd name="connsiteX2" fmla="*/ 23336 w 23336"/>
                <a:gd name="connsiteY2" fmla="*/ 270129 h 283083"/>
                <a:gd name="connsiteX3" fmla="*/ 23336 w 23336"/>
                <a:gd name="connsiteY3" fmla="*/ 0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36" h="283083">
                  <a:moveTo>
                    <a:pt x="10763" y="0"/>
                  </a:moveTo>
                  <a:lnTo>
                    <a:pt x="0" y="283083"/>
                  </a:lnTo>
                  <a:lnTo>
                    <a:pt x="23336" y="270129"/>
                  </a:lnTo>
                  <a:lnTo>
                    <a:pt x="23336" y="0"/>
                  </a:lnTo>
                  <a:close/>
                </a:path>
              </a:pathLst>
            </a:custGeom>
            <a:solidFill>
              <a:srgbClr val="1D1D1B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F97D212-6064-7E60-9426-22DFBD053D19}"/>
                </a:ext>
              </a:extLst>
            </p:cNvPr>
            <p:cNvSpPr/>
            <p:nvPr/>
          </p:nvSpPr>
          <p:spPr>
            <a:xfrm>
              <a:off x="8558831" y="4161221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95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94B8D9B-AD9E-9454-0D43-98901BB55DEE}"/>
                </a:ext>
              </a:extLst>
            </p:cNvPr>
            <p:cNvSpPr/>
            <p:nvPr/>
          </p:nvSpPr>
          <p:spPr>
            <a:xfrm>
              <a:off x="8239649" y="4164078"/>
              <a:ext cx="88010" cy="59816"/>
            </a:xfrm>
            <a:custGeom>
              <a:avLst/>
              <a:gdLst>
                <a:gd name="connsiteX0" fmla="*/ 88011 w 88010"/>
                <a:gd name="connsiteY0" fmla="*/ 29908 h 59816"/>
                <a:gd name="connsiteX1" fmla="*/ 58198 w 88010"/>
                <a:gd name="connsiteY1" fmla="*/ 59817 h 59816"/>
                <a:gd name="connsiteX2" fmla="*/ 29813 w 88010"/>
                <a:gd name="connsiteY2" fmla="*/ 59817 h 59816"/>
                <a:gd name="connsiteX3" fmla="*/ 0 w 88010"/>
                <a:gd name="connsiteY3" fmla="*/ 29908 h 59816"/>
                <a:gd name="connsiteX4" fmla="*/ 0 w 88010"/>
                <a:gd name="connsiteY4" fmla="*/ 29908 h 59816"/>
                <a:gd name="connsiteX5" fmla="*/ 29813 w 88010"/>
                <a:gd name="connsiteY5" fmla="*/ 0 h 59816"/>
                <a:gd name="connsiteX6" fmla="*/ 58198 w 88010"/>
                <a:gd name="connsiteY6" fmla="*/ 0 h 59816"/>
                <a:gd name="connsiteX7" fmla="*/ 88011 w 88010"/>
                <a:gd name="connsiteY7" fmla="*/ 29908 h 59816"/>
                <a:gd name="connsiteX8" fmla="*/ 88011 w 88010"/>
                <a:gd name="connsiteY8" fmla="*/ 29908 h 5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010" h="59816">
                  <a:moveTo>
                    <a:pt x="88011" y="29908"/>
                  </a:moveTo>
                  <a:cubicBezTo>
                    <a:pt x="88011" y="46387"/>
                    <a:pt x="74676" y="59817"/>
                    <a:pt x="58198" y="59817"/>
                  </a:cubicBezTo>
                  <a:lnTo>
                    <a:pt x="29813" y="59817"/>
                  </a:lnTo>
                  <a:cubicBezTo>
                    <a:pt x="13335" y="59817"/>
                    <a:pt x="0" y="46482"/>
                    <a:pt x="0" y="29908"/>
                  </a:cubicBezTo>
                  <a:lnTo>
                    <a:pt x="0" y="29908"/>
                  </a:lnTo>
                  <a:cubicBezTo>
                    <a:pt x="0" y="13430"/>
                    <a:pt x="13335" y="0"/>
                    <a:pt x="29813" y="0"/>
                  </a:cubicBezTo>
                  <a:lnTo>
                    <a:pt x="58198" y="0"/>
                  </a:lnTo>
                  <a:cubicBezTo>
                    <a:pt x="74581" y="0"/>
                    <a:pt x="88011" y="13430"/>
                    <a:pt x="88011" y="29908"/>
                  </a:cubicBezTo>
                  <a:lnTo>
                    <a:pt x="88011" y="2990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579E7A8-CA50-8116-BBDF-77C36F8A80A1}"/>
                </a:ext>
              </a:extLst>
            </p:cNvPr>
            <p:cNvSpPr/>
            <p:nvPr/>
          </p:nvSpPr>
          <p:spPr>
            <a:xfrm>
              <a:off x="8733996" y="4292761"/>
              <a:ext cx="163734" cy="122396"/>
            </a:xfrm>
            <a:custGeom>
              <a:avLst/>
              <a:gdLst>
                <a:gd name="connsiteX0" fmla="*/ 163735 w 163734"/>
                <a:gd name="connsiteY0" fmla="*/ 12573 h 122396"/>
                <a:gd name="connsiteX1" fmla="*/ 28004 w 163734"/>
                <a:gd name="connsiteY1" fmla="*/ 122396 h 122396"/>
                <a:gd name="connsiteX2" fmla="*/ 5048 w 163734"/>
                <a:gd name="connsiteY2" fmla="*/ 78677 h 122396"/>
                <a:gd name="connsiteX3" fmla="*/ 0 w 163734"/>
                <a:gd name="connsiteY3" fmla="*/ 69437 h 122396"/>
                <a:gd name="connsiteX4" fmla="*/ 160020 w 163734"/>
                <a:gd name="connsiteY4" fmla="*/ 0 h 122396"/>
                <a:gd name="connsiteX5" fmla="*/ 163735 w 163734"/>
                <a:gd name="connsiteY5" fmla="*/ 12573 h 122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34" h="122396">
                  <a:moveTo>
                    <a:pt x="163735" y="12573"/>
                  </a:moveTo>
                  <a:cubicBezTo>
                    <a:pt x="145256" y="20765"/>
                    <a:pt x="57245" y="62008"/>
                    <a:pt x="28004" y="122396"/>
                  </a:cubicBezTo>
                  <a:cubicBezTo>
                    <a:pt x="18002" y="103251"/>
                    <a:pt x="9525" y="86963"/>
                    <a:pt x="5048" y="78677"/>
                  </a:cubicBezTo>
                  <a:cubicBezTo>
                    <a:pt x="3429" y="75629"/>
                    <a:pt x="1714" y="72485"/>
                    <a:pt x="0" y="69437"/>
                  </a:cubicBezTo>
                  <a:cubicBezTo>
                    <a:pt x="26003" y="48101"/>
                    <a:pt x="131540" y="10001"/>
                    <a:pt x="160020" y="0"/>
                  </a:cubicBezTo>
                  <a:cubicBezTo>
                    <a:pt x="161258" y="4286"/>
                    <a:pt x="162496" y="8477"/>
                    <a:pt x="163735" y="1257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3" name="图形 7">
              <a:extLst>
                <a:ext uri="{FF2B5EF4-FFF2-40B4-BE49-F238E27FC236}">
                  <a16:creationId xmlns:a16="http://schemas.microsoft.com/office/drawing/2014/main" id="{ED55074C-2BD4-3958-FE12-10B92DDC1062}"/>
                </a:ext>
              </a:extLst>
            </p:cNvPr>
            <p:cNvGrpSpPr/>
            <p:nvPr/>
          </p:nvGrpSpPr>
          <p:grpSpPr>
            <a:xfrm>
              <a:off x="7740348" y="4161316"/>
              <a:ext cx="593597" cy="637984"/>
              <a:chOff x="4400740" y="2829305"/>
              <a:chExt cx="593597" cy="637984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C4874F6B-715D-090E-26A7-AE8641821B55}"/>
                  </a:ext>
                </a:extLst>
              </p:cNvPr>
              <p:cNvSpPr/>
              <p:nvPr/>
            </p:nvSpPr>
            <p:spPr>
              <a:xfrm>
                <a:off x="4434173" y="2855689"/>
                <a:ext cx="560069" cy="611600"/>
              </a:xfrm>
              <a:custGeom>
                <a:avLst/>
                <a:gdLst>
                  <a:gd name="connsiteX0" fmla="*/ 560070 w 560069"/>
                  <a:gd name="connsiteY0" fmla="*/ 492633 h 611600"/>
                  <a:gd name="connsiteX1" fmla="*/ 207264 w 560069"/>
                  <a:gd name="connsiteY1" fmla="*/ 611600 h 611600"/>
                  <a:gd name="connsiteX2" fmla="*/ 0 w 560069"/>
                  <a:gd name="connsiteY2" fmla="*/ 150304 h 611600"/>
                  <a:gd name="connsiteX3" fmla="*/ 445770 w 560069"/>
                  <a:gd name="connsiteY3" fmla="*/ 0 h 6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69" h="611600">
                    <a:moveTo>
                      <a:pt x="560070" y="492633"/>
                    </a:moveTo>
                    <a:lnTo>
                      <a:pt x="207264" y="611600"/>
                    </a:lnTo>
                    <a:lnTo>
                      <a:pt x="0" y="150304"/>
                    </a:lnTo>
                    <a:lnTo>
                      <a:pt x="445770" y="0"/>
                    </a:lnTo>
                    <a:close/>
                  </a:path>
                </a:pathLst>
              </a:custGeom>
              <a:solidFill>
                <a:srgbClr val="433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D7A94D5-51A7-E17D-2A25-342A12BA0549}"/>
                  </a:ext>
                </a:extLst>
              </p:cNvPr>
              <p:cNvSpPr/>
              <p:nvPr/>
            </p:nvSpPr>
            <p:spPr>
              <a:xfrm>
                <a:off x="4400740" y="2829305"/>
                <a:ext cx="543210" cy="338899"/>
              </a:xfrm>
              <a:custGeom>
                <a:avLst/>
                <a:gdLst>
                  <a:gd name="connsiteX0" fmla="*/ 543211 w 543210"/>
                  <a:gd name="connsiteY0" fmla="*/ 181547 h 338899"/>
                  <a:gd name="connsiteX1" fmla="*/ 501110 w 543210"/>
                  <a:gd name="connsiteY1" fmla="*/ 0 h 338899"/>
                  <a:gd name="connsiteX2" fmla="*/ 0 w 543210"/>
                  <a:gd name="connsiteY2" fmla="*/ 168878 h 338899"/>
                  <a:gd name="connsiteX3" fmla="*/ 76390 w 543210"/>
                  <a:gd name="connsiteY3" fmla="*/ 338900 h 33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3210" h="338899">
                    <a:moveTo>
                      <a:pt x="543211" y="181547"/>
                    </a:moveTo>
                    <a:lnTo>
                      <a:pt x="501110" y="0"/>
                    </a:lnTo>
                    <a:lnTo>
                      <a:pt x="0" y="168878"/>
                    </a:lnTo>
                    <a:lnTo>
                      <a:pt x="76390" y="338900"/>
                    </a:ln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A5BF3403-5464-D6C9-F35D-60B9E86CD991}"/>
                  </a:ext>
                </a:extLst>
              </p:cNvPr>
              <p:cNvSpPr/>
              <p:nvPr/>
            </p:nvSpPr>
            <p:spPr>
              <a:xfrm>
                <a:off x="4625816" y="3123628"/>
                <a:ext cx="368522" cy="343661"/>
              </a:xfrm>
              <a:custGeom>
                <a:avLst/>
                <a:gdLst>
                  <a:gd name="connsiteX0" fmla="*/ 0 w 368522"/>
                  <a:gd name="connsiteY0" fmla="*/ 308896 h 343661"/>
                  <a:gd name="connsiteX1" fmla="*/ 15621 w 368522"/>
                  <a:gd name="connsiteY1" fmla="*/ 343662 h 343661"/>
                  <a:gd name="connsiteX2" fmla="*/ 368522 w 368522"/>
                  <a:gd name="connsiteY2" fmla="*/ 224695 h 343661"/>
                  <a:gd name="connsiteX3" fmla="*/ 316421 w 368522"/>
                  <a:gd name="connsiteY3" fmla="*/ 0 h 343661"/>
                  <a:gd name="connsiteX4" fmla="*/ 0 w 368522"/>
                  <a:gd name="connsiteY4" fmla="*/ 308896 h 343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522" h="343661">
                    <a:moveTo>
                      <a:pt x="0" y="308896"/>
                    </a:moveTo>
                    <a:lnTo>
                      <a:pt x="15621" y="343662"/>
                    </a:lnTo>
                    <a:lnTo>
                      <a:pt x="368522" y="224695"/>
                    </a:lnTo>
                    <a:lnTo>
                      <a:pt x="316421" y="0"/>
                    </a:lnTo>
                    <a:cubicBezTo>
                      <a:pt x="285941" y="148495"/>
                      <a:pt x="151447" y="256604"/>
                      <a:pt x="0" y="308896"/>
                    </a:cubicBezTo>
                    <a:close/>
                  </a:path>
                </a:pathLst>
              </a:custGeom>
              <a:solidFill>
                <a:srgbClr val="1D1D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F48D296-F1F7-576D-3A1D-55954AB4E47B}"/>
                </a:ext>
              </a:extLst>
            </p:cNvPr>
            <p:cNvSpPr/>
            <p:nvPr/>
          </p:nvSpPr>
          <p:spPr>
            <a:xfrm>
              <a:off x="7824724" y="4488315"/>
              <a:ext cx="281253" cy="287195"/>
            </a:xfrm>
            <a:custGeom>
              <a:avLst/>
              <a:gdLst>
                <a:gd name="connsiteX0" fmla="*/ 3444 w 281253"/>
                <a:gd name="connsiteY0" fmla="*/ 137726 h 287195"/>
                <a:gd name="connsiteX1" fmla="*/ 79454 w 281253"/>
                <a:gd name="connsiteY1" fmla="*/ 208497 h 287195"/>
                <a:gd name="connsiteX2" fmla="*/ 131556 w 281253"/>
                <a:gd name="connsiteY2" fmla="*/ 286126 h 287195"/>
                <a:gd name="connsiteX3" fmla="*/ 149653 w 281253"/>
                <a:gd name="connsiteY3" fmla="*/ 268886 h 287195"/>
                <a:gd name="connsiteX4" fmla="*/ 112791 w 281253"/>
                <a:gd name="connsiteY4" fmla="*/ 192400 h 287195"/>
                <a:gd name="connsiteX5" fmla="*/ 201183 w 281253"/>
                <a:gd name="connsiteY5" fmla="*/ 252598 h 287195"/>
                <a:gd name="connsiteX6" fmla="*/ 224806 w 281253"/>
                <a:gd name="connsiteY6" fmla="*/ 238786 h 287195"/>
                <a:gd name="connsiteX7" fmla="*/ 156416 w 281253"/>
                <a:gd name="connsiteY7" fmla="*/ 178207 h 287195"/>
                <a:gd name="connsiteX8" fmla="*/ 240045 w 281253"/>
                <a:gd name="connsiteY8" fmla="*/ 224594 h 287195"/>
                <a:gd name="connsiteX9" fmla="*/ 256809 w 281253"/>
                <a:gd name="connsiteY9" fmla="*/ 217736 h 287195"/>
                <a:gd name="connsiteX10" fmla="*/ 250714 w 281253"/>
                <a:gd name="connsiteY10" fmla="*/ 199924 h 287195"/>
                <a:gd name="connsiteX11" fmla="*/ 169656 w 281253"/>
                <a:gd name="connsiteY11" fmla="*/ 143441 h 287195"/>
                <a:gd name="connsiteX12" fmla="*/ 265382 w 281253"/>
                <a:gd name="connsiteY12" fmla="*/ 151442 h 287195"/>
                <a:gd name="connsiteX13" fmla="*/ 280050 w 281253"/>
                <a:gd name="connsiteY13" fmla="*/ 146203 h 287195"/>
                <a:gd name="connsiteX14" fmla="*/ 272811 w 281253"/>
                <a:gd name="connsiteY14" fmla="*/ 128201 h 287195"/>
                <a:gd name="connsiteX15" fmla="*/ 153749 w 281253"/>
                <a:gd name="connsiteY15" fmla="*/ 87053 h 287195"/>
                <a:gd name="connsiteX16" fmla="*/ 144224 w 281253"/>
                <a:gd name="connsiteY16" fmla="*/ 68575 h 287195"/>
                <a:gd name="connsiteX17" fmla="*/ 203089 w 281253"/>
                <a:gd name="connsiteY17" fmla="*/ 24664 h 287195"/>
                <a:gd name="connsiteX18" fmla="*/ 197088 w 281253"/>
                <a:gd name="connsiteY18" fmla="*/ 376 h 287195"/>
                <a:gd name="connsiteX19" fmla="*/ 162036 w 281253"/>
                <a:gd name="connsiteY19" fmla="*/ 22093 h 287195"/>
                <a:gd name="connsiteX20" fmla="*/ 103457 w 281253"/>
                <a:gd name="connsiteY20" fmla="*/ 36952 h 287195"/>
                <a:gd name="connsiteX21" fmla="*/ 65928 w 281253"/>
                <a:gd name="connsiteY21" fmla="*/ 46953 h 287195"/>
                <a:gd name="connsiteX22" fmla="*/ 3444 w 281253"/>
                <a:gd name="connsiteY22" fmla="*/ 137726 h 28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1253" h="287195">
                  <a:moveTo>
                    <a:pt x="3444" y="137726"/>
                  </a:moveTo>
                  <a:cubicBezTo>
                    <a:pt x="3444" y="137726"/>
                    <a:pt x="45640" y="194590"/>
                    <a:pt x="79454" y="208497"/>
                  </a:cubicBezTo>
                  <a:cubicBezTo>
                    <a:pt x="92789" y="214021"/>
                    <a:pt x="127269" y="283554"/>
                    <a:pt x="131556" y="286126"/>
                  </a:cubicBezTo>
                  <a:cubicBezTo>
                    <a:pt x="135747" y="288697"/>
                    <a:pt x="156130" y="287936"/>
                    <a:pt x="149653" y="268886"/>
                  </a:cubicBezTo>
                  <a:cubicBezTo>
                    <a:pt x="143272" y="249836"/>
                    <a:pt x="107076" y="194305"/>
                    <a:pt x="112791" y="192400"/>
                  </a:cubicBezTo>
                  <a:cubicBezTo>
                    <a:pt x="118506" y="190495"/>
                    <a:pt x="198516" y="250597"/>
                    <a:pt x="201183" y="252598"/>
                  </a:cubicBezTo>
                  <a:cubicBezTo>
                    <a:pt x="223091" y="269076"/>
                    <a:pt x="236712" y="249550"/>
                    <a:pt x="224806" y="238786"/>
                  </a:cubicBezTo>
                  <a:cubicBezTo>
                    <a:pt x="204517" y="220403"/>
                    <a:pt x="156416" y="178207"/>
                    <a:pt x="156416" y="178207"/>
                  </a:cubicBezTo>
                  <a:lnTo>
                    <a:pt x="240045" y="224594"/>
                  </a:lnTo>
                  <a:cubicBezTo>
                    <a:pt x="240045" y="224594"/>
                    <a:pt x="252904" y="228785"/>
                    <a:pt x="256809" y="217736"/>
                  </a:cubicBezTo>
                  <a:cubicBezTo>
                    <a:pt x="260715" y="206592"/>
                    <a:pt x="256238" y="205163"/>
                    <a:pt x="250714" y="199924"/>
                  </a:cubicBezTo>
                  <a:cubicBezTo>
                    <a:pt x="245189" y="194686"/>
                    <a:pt x="169656" y="143441"/>
                    <a:pt x="169656" y="143441"/>
                  </a:cubicBezTo>
                  <a:cubicBezTo>
                    <a:pt x="169656" y="143441"/>
                    <a:pt x="260239" y="150395"/>
                    <a:pt x="265382" y="151442"/>
                  </a:cubicBezTo>
                  <a:cubicBezTo>
                    <a:pt x="270525" y="152395"/>
                    <a:pt x="278336" y="151823"/>
                    <a:pt x="280050" y="146203"/>
                  </a:cubicBezTo>
                  <a:cubicBezTo>
                    <a:pt x="281765" y="140584"/>
                    <a:pt x="283194" y="136107"/>
                    <a:pt x="272811" y="128201"/>
                  </a:cubicBezTo>
                  <a:cubicBezTo>
                    <a:pt x="262524" y="120295"/>
                    <a:pt x="161274" y="94483"/>
                    <a:pt x="153749" y="87053"/>
                  </a:cubicBezTo>
                  <a:cubicBezTo>
                    <a:pt x="146224" y="79719"/>
                    <a:pt x="141938" y="71146"/>
                    <a:pt x="144224" y="68575"/>
                  </a:cubicBezTo>
                  <a:cubicBezTo>
                    <a:pt x="146510" y="66003"/>
                    <a:pt x="198612" y="44667"/>
                    <a:pt x="203089" y="24664"/>
                  </a:cubicBezTo>
                  <a:cubicBezTo>
                    <a:pt x="207470" y="4757"/>
                    <a:pt x="204612" y="-1720"/>
                    <a:pt x="197088" y="376"/>
                  </a:cubicBezTo>
                  <a:cubicBezTo>
                    <a:pt x="189563" y="2471"/>
                    <a:pt x="169084" y="19330"/>
                    <a:pt x="162036" y="22093"/>
                  </a:cubicBezTo>
                  <a:cubicBezTo>
                    <a:pt x="154987" y="24855"/>
                    <a:pt x="113077" y="32856"/>
                    <a:pt x="103457" y="36952"/>
                  </a:cubicBezTo>
                  <a:cubicBezTo>
                    <a:pt x="93741" y="41047"/>
                    <a:pt x="77358" y="49144"/>
                    <a:pt x="65928" y="46953"/>
                  </a:cubicBezTo>
                  <a:cubicBezTo>
                    <a:pt x="54594" y="44667"/>
                    <a:pt x="-16272" y="73432"/>
                    <a:pt x="3444" y="137726"/>
                  </a:cubicBezTo>
                  <a:close/>
                </a:path>
              </a:pathLst>
            </a:custGeom>
            <a:gradFill>
              <a:gsLst>
                <a:gs pos="0">
                  <a:srgbClr val="F4D3BF"/>
                </a:gs>
                <a:gs pos="48960">
                  <a:srgbClr val="F0C6AA"/>
                </a:gs>
                <a:gs pos="50560">
                  <a:srgbClr val="F0C5A9"/>
                </a:gs>
                <a:gs pos="100000">
                  <a:srgbClr val="EDB198"/>
                </a:gs>
              </a:gsLst>
              <a:lin ang="1884943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5" name="图形 7">
              <a:extLst>
                <a:ext uri="{FF2B5EF4-FFF2-40B4-BE49-F238E27FC236}">
                  <a16:creationId xmlns:a16="http://schemas.microsoft.com/office/drawing/2014/main" id="{00FFC0DF-D592-2D7F-E393-3D82FA360E60}"/>
                </a:ext>
              </a:extLst>
            </p:cNvPr>
            <p:cNvGrpSpPr/>
            <p:nvPr/>
          </p:nvGrpSpPr>
          <p:grpSpPr>
            <a:xfrm>
              <a:off x="8090108" y="4098640"/>
              <a:ext cx="152397" cy="99250"/>
              <a:chOff x="4750500" y="2766629"/>
              <a:chExt cx="152397" cy="99250"/>
            </a:xfrm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DBE9938-19BA-21E4-6575-76266DF4E6EE}"/>
                  </a:ext>
                </a:extLst>
              </p:cNvPr>
              <p:cNvSpPr/>
              <p:nvPr/>
            </p:nvSpPr>
            <p:spPr>
              <a:xfrm>
                <a:off x="4750500" y="2766629"/>
                <a:ext cx="152397" cy="99250"/>
              </a:xfrm>
              <a:custGeom>
                <a:avLst/>
                <a:gdLst>
                  <a:gd name="connsiteX0" fmla="*/ 152398 w 152397"/>
                  <a:gd name="connsiteY0" fmla="*/ 13813 h 99250"/>
                  <a:gd name="connsiteX1" fmla="*/ 145349 w 152397"/>
                  <a:gd name="connsiteY1" fmla="*/ 22957 h 99250"/>
                  <a:gd name="connsiteX2" fmla="*/ 137920 w 152397"/>
                  <a:gd name="connsiteY2" fmla="*/ 32291 h 99250"/>
                  <a:gd name="connsiteX3" fmla="*/ 128966 w 152397"/>
                  <a:gd name="connsiteY3" fmla="*/ 44198 h 99250"/>
                  <a:gd name="connsiteX4" fmla="*/ 78389 w 152397"/>
                  <a:gd name="connsiteY4" fmla="*/ 90584 h 99250"/>
                  <a:gd name="connsiteX5" fmla="*/ 22763 w 152397"/>
                  <a:gd name="connsiteY5" fmla="*/ 96204 h 99250"/>
                  <a:gd name="connsiteX6" fmla="*/ 474 w 152397"/>
                  <a:gd name="connsiteY6" fmla="*/ 70582 h 99250"/>
                  <a:gd name="connsiteX7" fmla="*/ 7523 w 152397"/>
                  <a:gd name="connsiteY7" fmla="*/ 39340 h 99250"/>
                  <a:gd name="connsiteX8" fmla="*/ 42860 w 152397"/>
                  <a:gd name="connsiteY8" fmla="*/ 10670 h 99250"/>
                  <a:gd name="connsiteX9" fmla="*/ 112679 w 152397"/>
                  <a:gd name="connsiteY9" fmla="*/ 573 h 99250"/>
                  <a:gd name="connsiteX10" fmla="*/ 128395 w 152397"/>
                  <a:gd name="connsiteY10" fmla="*/ 2764 h 99250"/>
                  <a:gd name="connsiteX11" fmla="*/ 141063 w 152397"/>
                  <a:gd name="connsiteY11" fmla="*/ 6574 h 99250"/>
                  <a:gd name="connsiteX12" fmla="*/ 152398 w 152397"/>
                  <a:gd name="connsiteY12" fmla="*/ 13813 h 9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97" h="99250">
                    <a:moveTo>
                      <a:pt x="152398" y="13813"/>
                    </a:moveTo>
                    <a:cubicBezTo>
                      <a:pt x="152398" y="13813"/>
                      <a:pt x="149731" y="17242"/>
                      <a:pt x="145349" y="22957"/>
                    </a:cubicBezTo>
                    <a:cubicBezTo>
                      <a:pt x="143254" y="25624"/>
                      <a:pt x="140682" y="28767"/>
                      <a:pt x="137920" y="32291"/>
                    </a:cubicBezTo>
                    <a:cubicBezTo>
                      <a:pt x="135158" y="35911"/>
                      <a:pt x="132205" y="39911"/>
                      <a:pt x="128966" y="44198"/>
                    </a:cubicBezTo>
                    <a:cubicBezTo>
                      <a:pt x="116108" y="60676"/>
                      <a:pt x="100487" y="80678"/>
                      <a:pt x="78389" y="90584"/>
                    </a:cubicBezTo>
                    <a:cubicBezTo>
                      <a:pt x="56481" y="100300"/>
                      <a:pt x="36479" y="101348"/>
                      <a:pt x="22763" y="96204"/>
                    </a:cubicBezTo>
                    <a:cubicBezTo>
                      <a:pt x="8856" y="90965"/>
                      <a:pt x="2284" y="81155"/>
                      <a:pt x="474" y="70582"/>
                    </a:cubicBezTo>
                    <a:cubicBezTo>
                      <a:pt x="-1145" y="61247"/>
                      <a:pt x="1427" y="49436"/>
                      <a:pt x="7523" y="39340"/>
                    </a:cubicBezTo>
                    <a:cubicBezTo>
                      <a:pt x="13714" y="29053"/>
                      <a:pt x="23715" y="19052"/>
                      <a:pt x="42860" y="10670"/>
                    </a:cubicBezTo>
                    <a:cubicBezTo>
                      <a:pt x="61720" y="2192"/>
                      <a:pt x="89723" y="-1522"/>
                      <a:pt x="112679" y="573"/>
                    </a:cubicBezTo>
                    <a:cubicBezTo>
                      <a:pt x="118394" y="1145"/>
                      <a:pt x="123728" y="1811"/>
                      <a:pt x="128395" y="2764"/>
                    </a:cubicBezTo>
                    <a:cubicBezTo>
                      <a:pt x="133348" y="4002"/>
                      <a:pt x="137539" y="5240"/>
                      <a:pt x="141063" y="6574"/>
                    </a:cubicBezTo>
                    <a:cubicBezTo>
                      <a:pt x="148016" y="9336"/>
                      <a:pt x="152017" y="12003"/>
                      <a:pt x="152398" y="1381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8474EF61-1535-046A-8ED0-3123C905CC72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79B0DEC8-FF1E-4B95-2AC9-D5E24BBD0FF7}"/>
                  </a:ext>
                </a:extLst>
              </p:cNvPr>
              <p:cNvSpPr/>
              <p:nvPr/>
            </p:nvSpPr>
            <p:spPr>
              <a:xfrm>
                <a:off x="4750593" y="2780227"/>
                <a:ext cx="152304" cy="85556"/>
              </a:xfrm>
              <a:custGeom>
                <a:avLst/>
                <a:gdLst>
                  <a:gd name="connsiteX0" fmla="*/ 152305 w 152304"/>
                  <a:gd name="connsiteY0" fmla="*/ 24 h 85556"/>
                  <a:gd name="connsiteX1" fmla="*/ 152305 w 152304"/>
                  <a:gd name="connsiteY1" fmla="*/ 214 h 85556"/>
                  <a:gd name="connsiteX2" fmla="*/ 145256 w 152304"/>
                  <a:gd name="connsiteY2" fmla="*/ 9263 h 85556"/>
                  <a:gd name="connsiteX3" fmla="*/ 137827 w 152304"/>
                  <a:gd name="connsiteY3" fmla="*/ 18598 h 85556"/>
                  <a:gd name="connsiteX4" fmla="*/ 128873 w 152304"/>
                  <a:gd name="connsiteY4" fmla="*/ 30504 h 85556"/>
                  <a:gd name="connsiteX5" fmla="*/ 78391 w 152304"/>
                  <a:gd name="connsiteY5" fmla="*/ 76891 h 85556"/>
                  <a:gd name="connsiteX6" fmla="*/ 22765 w 152304"/>
                  <a:gd name="connsiteY6" fmla="*/ 82510 h 85556"/>
                  <a:gd name="connsiteX7" fmla="*/ 381 w 152304"/>
                  <a:gd name="connsiteY7" fmla="*/ 56888 h 85556"/>
                  <a:gd name="connsiteX8" fmla="*/ 0 w 152304"/>
                  <a:gd name="connsiteY8" fmla="*/ 53745 h 85556"/>
                  <a:gd name="connsiteX9" fmla="*/ 66675 w 152304"/>
                  <a:gd name="connsiteY9" fmla="*/ 21550 h 85556"/>
                  <a:gd name="connsiteX10" fmla="*/ 111633 w 152304"/>
                  <a:gd name="connsiteY10" fmla="*/ 4691 h 85556"/>
                  <a:gd name="connsiteX11" fmla="*/ 132969 w 152304"/>
                  <a:gd name="connsiteY11" fmla="*/ 595 h 85556"/>
                  <a:gd name="connsiteX12" fmla="*/ 152305 w 152304"/>
                  <a:gd name="connsiteY12" fmla="*/ 24 h 8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304" h="85556">
                    <a:moveTo>
                      <a:pt x="152305" y="24"/>
                    </a:moveTo>
                    <a:lnTo>
                      <a:pt x="152305" y="214"/>
                    </a:lnTo>
                    <a:cubicBezTo>
                      <a:pt x="152305" y="214"/>
                      <a:pt x="149638" y="3643"/>
                      <a:pt x="145256" y="9263"/>
                    </a:cubicBezTo>
                    <a:cubicBezTo>
                      <a:pt x="143161" y="11930"/>
                      <a:pt x="140589" y="15073"/>
                      <a:pt x="137827" y="18598"/>
                    </a:cubicBezTo>
                    <a:cubicBezTo>
                      <a:pt x="135064" y="22217"/>
                      <a:pt x="132112" y="26218"/>
                      <a:pt x="128873" y="30504"/>
                    </a:cubicBezTo>
                    <a:cubicBezTo>
                      <a:pt x="116014" y="46982"/>
                      <a:pt x="100394" y="66985"/>
                      <a:pt x="78391" y="76891"/>
                    </a:cubicBezTo>
                    <a:cubicBezTo>
                      <a:pt x="56483" y="86606"/>
                      <a:pt x="36481" y="87654"/>
                      <a:pt x="22765" y="82510"/>
                    </a:cubicBezTo>
                    <a:cubicBezTo>
                      <a:pt x="8858" y="77272"/>
                      <a:pt x="2286" y="67461"/>
                      <a:pt x="381" y="56888"/>
                    </a:cubicBezTo>
                    <a:cubicBezTo>
                      <a:pt x="190" y="55840"/>
                      <a:pt x="95" y="54793"/>
                      <a:pt x="0" y="53745"/>
                    </a:cubicBezTo>
                    <a:cubicBezTo>
                      <a:pt x="19526" y="45077"/>
                      <a:pt x="41243" y="33361"/>
                      <a:pt x="66675" y="21550"/>
                    </a:cubicBezTo>
                    <a:cubicBezTo>
                      <a:pt x="81724" y="14597"/>
                      <a:pt x="97060" y="8692"/>
                      <a:pt x="111633" y="4691"/>
                    </a:cubicBezTo>
                    <a:cubicBezTo>
                      <a:pt x="119063" y="2977"/>
                      <a:pt x="126206" y="1452"/>
                      <a:pt x="132969" y="595"/>
                    </a:cubicBezTo>
                    <a:cubicBezTo>
                      <a:pt x="139922" y="119"/>
                      <a:pt x="146399" y="-71"/>
                      <a:pt x="152305" y="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图形 7">
              <a:extLst>
                <a:ext uri="{FF2B5EF4-FFF2-40B4-BE49-F238E27FC236}">
                  <a16:creationId xmlns:a16="http://schemas.microsoft.com/office/drawing/2014/main" id="{F022D9C3-A7A1-23C6-27A3-95BD262C4A10}"/>
                </a:ext>
              </a:extLst>
            </p:cNvPr>
            <p:cNvGrpSpPr/>
            <p:nvPr/>
          </p:nvGrpSpPr>
          <p:grpSpPr>
            <a:xfrm>
              <a:off x="7923862" y="4048122"/>
              <a:ext cx="138647" cy="79223"/>
              <a:chOff x="4584254" y="2716111"/>
              <a:chExt cx="138647" cy="79223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CE874C4-D729-3CB1-9B02-129750AB2B1E}"/>
                  </a:ext>
                </a:extLst>
              </p:cNvPr>
              <p:cNvSpPr/>
              <p:nvPr/>
            </p:nvSpPr>
            <p:spPr>
              <a:xfrm>
                <a:off x="4584254" y="2716111"/>
                <a:ext cx="138647" cy="79223"/>
              </a:xfrm>
              <a:custGeom>
                <a:avLst/>
                <a:gdLst>
                  <a:gd name="connsiteX0" fmla="*/ 33 w 138647"/>
                  <a:gd name="connsiteY0" fmla="*/ 19468 h 79223"/>
                  <a:gd name="connsiteX1" fmla="*/ 32132 w 138647"/>
                  <a:gd name="connsiteY1" fmla="*/ 7180 h 79223"/>
                  <a:gd name="connsiteX2" fmla="*/ 93664 w 138647"/>
                  <a:gd name="connsiteY2" fmla="*/ 2418 h 79223"/>
                  <a:gd name="connsiteX3" fmla="*/ 137384 w 138647"/>
                  <a:gd name="connsiteY3" fmla="*/ 54139 h 79223"/>
                  <a:gd name="connsiteX4" fmla="*/ 74423 w 138647"/>
                  <a:gd name="connsiteY4" fmla="*/ 76141 h 79223"/>
                  <a:gd name="connsiteX5" fmla="*/ 22989 w 138647"/>
                  <a:gd name="connsiteY5" fmla="*/ 46614 h 79223"/>
                  <a:gd name="connsiteX6" fmla="*/ 33 w 138647"/>
                  <a:gd name="connsiteY6" fmla="*/ 19468 h 7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47" h="79223">
                    <a:moveTo>
                      <a:pt x="33" y="19468"/>
                    </a:moveTo>
                    <a:cubicBezTo>
                      <a:pt x="33" y="19468"/>
                      <a:pt x="13559" y="12705"/>
                      <a:pt x="32132" y="7180"/>
                    </a:cubicBezTo>
                    <a:cubicBezTo>
                      <a:pt x="50611" y="1846"/>
                      <a:pt x="74423" y="-3107"/>
                      <a:pt x="93664" y="2418"/>
                    </a:cubicBezTo>
                    <a:cubicBezTo>
                      <a:pt x="132240" y="12895"/>
                      <a:pt x="142622" y="36327"/>
                      <a:pt x="137384" y="54139"/>
                    </a:cubicBezTo>
                    <a:cubicBezTo>
                      <a:pt x="132716" y="69950"/>
                      <a:pt x="111285" y="86143"/>
                      <a:pt x="74423" y="76141"/>
                    </a:cubicBezTo>
                    <a:cubicBezTo>
                      <a:pt x="56040" y="70807"/>
                      <a:pt x="37085" y="58996"/>
                      <a:pt x="22989" y="46614"/>
                    </a:cubicBezTo>
                    <a:cubicBezTo>
                      <a:pt x="8796" y="34612"/>
                      <a:pt x="-634" y="22706"/>
                      <a:pt x="33" y="194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7B25803-C73D-B2A3-0F0D-155E5CAC0FE4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589F885-992E-19B7-E3C1-569B0FA249CE}"/>
                  </a:ext>
                </a:extLst>
              </p:cNvPr>
              <p:cNvSpPr/>
              <p:nvPr/>
            </p:nvSpPr>
            <p:spPr>
              <a:xfrm>
                <a:off x="4584287" y="2716111"/>
                <a:ext cx="138551" cy="56805"/>
              </a:xfrm>
              <a:custGeom>
                <a:avLst/>
                <a:gdLst>
                  <a:gd name="connsiteX0" fmla="*/ 0 w 138551"/>
                  <a:gd name="connsiteY0" fmla="*/ 19658 h 56805"/>
                  <a:gd name="connsiteX1" fmla="*/ 0 w 138551"/>
                  <a:gd name="connsiteY1" fmla="*/ 19468 h 56805"/>
                  <a:gd name="connsiteX2" fmla="*/ 32004 w 138551"/>
                  <a:gd name="connsiteY2" fmla="*/ 7180 h 56805"/>
                  <a:gd name="connsiteX3" fmla="*/ 93535 w 138551"/>
                  <a:gd name="connsiteY3" fmla="*/ 2418 h 56805"/>
                  <a:gd name="connsiteX4" fmla="*/ 137255 w 138551"/>
                  <a:gd name="connsiteY4" fmla="*/ 54234 h 56805"/>
                  <a:gd name="connsiteX5" fmla="*/ 136303 w 138551"/>
                  <a:gd name="connsiteY5" fmla="*/ 56806 h 56805"/>
                  <a:gd name="connsiteX6" fmla="*/ 71342 w 138551"/>
                  <a:gd name="connsiteY6" fmla="*/ 46233 h 56805"/>
                  <a:gd name="connsiteX7" fmla="*/ 0 w 138551"/>
                  <a:gd name="connsiteY7" fmla="*/ 19658 h 5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551" h="56805">
                    <a:moveTo>
                      <a:pt x="0" y="19658"/>
                    </a:moveTo>
                    <a:lnTo>
                      <a:pt x="0" y="19468"/>
                    </a:lnTo>
                    <a:cubicBezTo>
                      <a:pt x="0" y="19468"/>
                      <a:pt x="13525" y="12705"/>
                      <a:pt x="32004" y="7180"/>
                    </a:cubicBezTo>
                    <a:cubicBezTo>
                      <a:pt x="50482" y="1846"/>
                      <a:pt x="74295" y="-3107"/>
                      <a:pt x="93535" y="2418"/>
                    </a:cubicBezTo>
                    <a:cubicBezTo>
                      <a:pt x="132112" y="12895"/>
                      <a:pt x="142589" y="36327"/>
                      <a:pt x="137255" y="54234"/>
                    </a:cubicBezTo>
                    <a:cubicBezTo>
                      <a:pt x="136970" y="55091"/>
                      <a:pt x="136684" y="55948"/>
                      <a:pt x="136303" y="56806"/>
                    </a:cubicBezTo>
                    <a:cubicBezTo>
                      <a:pt x="117253" y="56044"/>
                      <a:pt x="94869" y="52615"/>
                      <a:pt x="71342" y="46233"/>
                    </a:cubicBezTo>
                    <a:cubicBezTo>
                      <a:pt x="43243" y="39280"/>
                      <a:pt x="18193" y="29945"/>
                      <a:pt x="0" y="1965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" name="图形 7">
              <a:extLst>
                <a:ext uri="{FF2B5EF4-FFF2-40B4-BE49-F238E27FC236}">
                  <a16:creationId xmlns:a16="http://schemas.microsoft.com/office/drawing/2014/main" id="{F7CB08FD-0516-825C-E271-235859A8F6E7}"/>
                </a:ext>
              </a:extLst>
            </p:cNvPr>
            <p:cNvGrpSpPr/>
            <p:nvPr/>
          </p:nvGrpSpPr>
          <p:grpSpPr>
            <a:xfrm>
              <a:off x="8029316" y="3860581"/>
              <a:ext cx="105176" cy="105224"/>
              <a:chOff x="4689708" y="2528570"/>
              <a:chExt cx="105176" cy="105224"/>
            </a:xfrm>
          </p:grpSpPr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EE4FC62-3ACB-506F-CB27-71004A8061A6}"/>
                  </a:ext>
                </a:extLst>
              </p:cNvPr>
              <p:cNvSpPr/>
              <p:nvPr/>
            </p:nvSpPr>
            <p:spPr>
              <a:xfrm>
                <a:off x="4689708" y="2528570"/>
                <a:ext cx="105176" cy="105103"/>
              </a:xfrm>
              <a:custGeom>
                <a:avLst/>
                <a:gdLst>
                  <a:gd name="connsiteX0" fmla="*/ 105177 w 105176"/>
                  <a:gd name="connsiteY0" fmla="*/ 4793 h 105103"/>
                  <a:gd name="connsiteX1" fmla="*/ 100891 w 105176"/>
                  <a:gd name="connsiteY1" fmla="*/ 13270 h 105103"/>
                  <a:gd name="connsiteX2" fmla="*/ 96795 w 105176"/>
                  <a:gd name="connsiteY2" fmla="*/ 22033 h 105103"/>
                  <a:gd name="connsiteX3" fmla="*/ 92509 w 105176"/>
                  <a:gd name="connsiteY3" fmla="*/ 33082 h 105103"/>
                  <a:gd name="connsiteX4" fmla="*/ 72411 w 105176"/>
                  <a:gd name="connsiteY4" fmla="*/ 79088 h 105103"/>
                  <a:gd name="connsiteX5" fmla="*/ 46217 w 105176"/>
                  <a:gd name="connsiteY5" fmla="*/ 101472 h 105103"/>
                  <a:gd name="connsiteX6" fmla="*/ 18880 w 105176"/>
                  <a:gd name="connsiteY6" fmla="*/ 103853 h 105103"/>
                  <a:gd name="connsiteX7" fmla="*/ 973 w 105176"/>
                  <a:gd name="connsiteY7" fmla="*/ 83279 h 105103"/>
                  <a:gd name="connsiteX8" fmla="*/ 14308 w 105176"/>
                  <a:gd name="connsiteY8" fmla="*/ 35749 h 105103"/>
                  <a:gd name="connsiteX9" fmla="*/ 69744 w 105176"/>
                  <a:gd name="connsiteY9" fmla="*/ 1935 h 105103"/>
                  <a:gd name="connsiteX10" fmla="*/ 83460 w 105176"/>
                  <a:gd name="connsiteY10" fmla="*/ 126 h 105103"/>
                  <a:gd name="connsiteX11" fmla="*/ 94699 w 105176"/>
                  <a:gd name="connsiteY11" fmla="*/ 697 h 105103"/>
                  <a:gd name="connsiteX12" fmla="*/ 105177 w 105176"/>
                  <a:gd name="connsiteY12" fmla="*/ 4793 h 105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176" h="105103">
                    <a:moveTo>
                      <a:pt x="105177" y="4793"/>
                    </a:moveTo>
                    <a:cubicBezTo>
                      <a:pt x="105177" y="4793"/>
                      <a:pt x="103558" y="8031"/>
                      <a:pt x="100891" y="13270"/>
                    </a:cubicBezTo>
                    <a:cubicBezTo>
                      <a:pt x="99652" y="15937"/>
                      <a:pt x="98128" y="18414"/>
                      <a:pt x="96795" y="22033"/>
                    </a:cubicBezTo>
                    <a:cubicBezTo>
                      <a:pt x="95461" y="25462"/>
                      <a:pt x="94033" y="29177"/>
                      <a:pt x="92509" y="33082"/>
                    </a:cubicBezTo>
                    <a:cubicBezTo>
                      <a:pt x="86698" y="48894"/>
                      <a:pt x="81364" y="66991"/>
                      <a:pt x="72411" y="79088"/>
                    </a:cubicBezTo>
                    <a:cubicBezTo>
                      <a:pt x="63838" y="91280"/>
                      <a:pt x="55075" y="97757"/>
                      <a:pt x="46217" y="101472"/>
                    </a:cubicBezTo>
                    <a:cubicBezTo>
                      <a:pt x="37549" y="105091"/>
                      <a:pt x="27358" y="106234"/>
                      <a:pt x="18880" y="103853"/>
                    </a:cubicBezTo>
                    <a:cubicBezTo>
                      <a:pt x="11355" y="101853"/>
                      <a:pt x="3926" y="95757"/>
                      <a:pt x="973" y="83279"/>
                    </a:cubicBezTo>
                    <a:cubicBezTo>
                      <a:pt x="-1884" y="71087"/>
                      <a:pt x="1259" y="53847"/>
                      <a:pt x="14308" y="35749"/>
                    </a:cubicBezTo>
                    <a:cubicBezTo>
                      <a:pt x="27453" y="17937"/>
                      <a:pt x="50503" y="6031"/>
                      <a:pt x="69744" y="1935"/>
                    </a:cubicBezTo>
                    <a:cubicBezTo>
                      <a:pt x="74697" y="983"/>
                      <a:pt x="79364" y="411"/>
                      <a:pt x="83460" y="126"/>
                    </a:cubicBezTo>
                    <a:cubicBezTo>
                      <a:pt x="87460" y="-255"/>
                      <a:pt x="91651" y="316"/>
                      <a:pt x="94699" y="697"/>
                    </a:cubicBezTo>
                    <a:cubicBezTo>
                      <a:pt x="100986" y="1745"/>
                      <a:pt x="104510" y="3364"/>
                      <a:pt x="105177" y="479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05C0285-2432-2DB9-94E2-D823E014EBCC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FA9E1A9-173D-8807-5FCB-0BDD9659E59B}"/>
                  </a:ext>
                </a:extLst>
              </p:cNvPr>
              <p:cNvSpPr/>
              <p:nvPr/>
            </p:nvSpPr>
            <p:spPr>
              <a:xfrm>
                <a:off x="4706111" y="2533268"/>
                <a:ext cx="88773" cy="100526"/>
              </a:xfrm>
              <a:custGeom>
                <a:avLst/>
                <a:gdLst>
                  <a:gd name="connsiteX0" fmla="*/ 88678 w 88773"/>
                  <a:gd name="connsiteY0" fmla="*/ 0 h 100526"/>
                  <a:gd name="connsiteX1" fmla="*/ 88773 w 88773"/>
                  <a:gd name="connsiteY1" fmla="*/ 190 h 100526"/>
                  <a:gd name="connsiteX2" fmla="*/ 84487 w 88773"/>
                  <a:gd name="connsiteY2" fmla="*/ 8668 h 100526"/>
                  <a:gd name="connsiteX3" fmla="*/ 80391 w 88773"/>
                  <a:gd name="connsiteY3" fmla="*/ 17431 h 100526"/>
                  <a:gd name="connsiteX4" fmla="*/ 76105 w 88773"/>
                  <a:gd name="connsiteY4" fmla="*/ 28480 h 100526"/>
                  <a:gd name="connsiteX5" fmla="*/ 56007 w 88773"/>
                  <a:gd name="connsiteY5" fmla="*/ 74485 h 100526"/>
                  <a:gd name="connsiteX6" fmla="*/ 29813 w 88773"/>
                  <a:gd name="connsiteY6" fmla="*/ 96869 h 100526"/>
                  <a:gd name="connsiteX7" fmla="*/ 2477 w 88773"/>
                  <a:gd name="connsiteY7" fmla="*/ 99346 h 100526"/>
                  <a:gd name="connsiteX8" fmla="*/ 0 w 88773"/>
                  <a:gd name="connsiteY8" fmla="*/ 98488 h 100526"/>
                  <a:gd name="connsiteX9" fmla="*/ 25908 w 88773"/>
                  <a:gd name="connsiteY9" fmla="*/ 39148 h 100526"/>
                  <a:gd name="connsiteX10" fmla="*/ 88678 w 88773"/>
                  <a:gd name="connsiteY10" fmla="*/ 0 h 10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773" h="100526">
                    <a:moveTo>
                      <a:pt x="88678" y="0"/>
                    </a:moveTo>
                    <a:lnTo>
                      <a:pt x="88773" y="190"/>
                    </a:lnTo>
                    <a:cubicBezTo>
                      <a:pt x="88773" y="190"/>
                      <a:pt x="87154" y="3429"/>
                      <a:pt x="84487" y="8668"/>
                    </a:cubicBezTo>
                    <a:cubicBezTo>
                      <a:pt x="83249" y="11335"/>
                      <a:pt x="81725" y="13811"/>
                      <a:pt x="80391" y="17431"/>
                    </a:cubicBezTo>
                    <a:cubicBezTo>
                      <a:pt x="79058" y="20860"/>
                      <a:pt x="77629" y="24574"/>
                      <a:pt x="76105" y="28480"/>
                    </a:cubicBezTo>
                    <a:cubicBezTo>
                      <a:pt x="70295" y="44291"/>
                      <a:pt x="64961" y="62389"/>
                      <a:pt x="56007" y="74485"/>
                    </a:cubicBezTo>
                    <a:cubicBezTo>
                      <a:pt x="47435" y="86677"/>
                      <a:pt x="38672" y="93154"/>
                      <a:pt x="29813" y="96869"/>
                    </a:cubicBezTo>
                    <a:cubicBezTo>
                      <a:pt x="21146" y="100489"/>
                      <a:pt x="10954" y="101632"/>
                      <a:pt x="2477" y="99346"/>
                    </a:cubicBezTo>
                    <a:cubicBezTo>
                      <a:pt x="1619" y="99155"/>
                      <a:pt x="858" y="98869"/>
                      <a:pt x="0" y="98488"/>
                    </a:cubicBezTo>
                    <a:cubicBezTo>
                      <a:pt x="1048" y="79819"/>
                      <a:pt x="10383" y="57912"/>
                      <a:pt x="25908" y="39148"/>
                    </a:cubicBezTo>
                    <a:cubicBezTo>
                      <a:pt x="44196" y="16669"/>
                      <a:pt x="68485" y="2000"/>
                      <a:pt x="88678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" name="图形 7">
              <a:extLst>
                <a:ext uri="{FF2B5EF4-FFF2-40B4-BE49-F238E27FC236}">
                  <a16:creationId xmlns:a16="http://schemas.microsoft.com/office/drawing/2014/main" id="{E3D31D66-E1A8-4BC1-D31A-947F254CEBB9}"/>
                </a:ext>
              </a:extLst>
            </p:cNvPr>
            <p:cNvGrpSpPr/>
            <p:nvPr/>
          </p:nvGrpSpPr>
          <p:grpSpPr>
            <a:xfrm>
              <a:off x="7850622" y="3742927"/>
              <a:ext cx="122077" cy="69078"/>
              <a:chOff x="4511014" y="2410916"/>
              <a:chExt cx="122077" cy="69078"/>
            </a:xfrm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2025C3BE-A2F0-7DAA-5C98-71BCB8446DA7}"/>
                  </a:ext>
                </a:extLst>
              </p:cNvPr>
              <p:cNvSpPr/>
              <p:nvPr/>
            </p:nvSpPr>
            <p:spPr>
              <a:xfrm>
                <a:off x="4511014" y="2410916"/>
                <a:ext cx="122077" cy="69078"/>
              </a:xfrm>
              <a:custGeom>
                <a:avLst/>
                <a:gdLst>
                  <a:gd name="connsiteX0" fmla="*/ 26 w 122077"/>
                  <a:gd name="connsiteY0" fmla="*/ 20625 h 69078"/>
                  <a:gd name="connsiteX1" fmla="*/ 27267 w 122077"/>
                  <a:gd name="connsiteY1" fmla="*/ 8148 h 69078"/>
                  <a:gd name="connsiteX2" fmla="*/ 82417 w 122077"/>
                  <a:gd name="connsiteY2" fmla="*/ 1957 h 69078"/>
                  <a:gd name="connsiteX3" fmla="*/ 118326 w 122077"/>
                  <a:gd name="connsiteY3" fmla="*/ 25959 h 69078"/>
                  <a:gd name="connsiteX4" fmla="*/ 118898 w 122077"/>
                  <a:gd name="connsiteY4" fmla="*/ 51772 h 69078"/>
                  <a:gd name="connsiteX5" fmla="*/ 99562 w 122077"/>
                  <a:gd name="connsiteY5" fmla="*/ 66631 h 69078"/>
                  <a:gd name="connsiteX6" fmla="*/ 65653 w 122077"/>
                  <a:gd name="connsiteY6" fmla="*/ 66441 h 69078"/>
                  <a:gd name="connsiteX7" fmla="*/ 21457 w 122077"/>
                  <a:gd name="connsiteY7" fmla="*/ 43200 h 69078"/>
                  <a:gd name="connsiteX8" fmla="*/ 26 w 122077"/>
                  <a:gd name="connsiteY8" fmla="*/ 20625 h 69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77" h="69078">
                    <a:moveTo>
                      <a:pt x="26" y="20625"/>
                    </a:moveTo>
                    <a:cubicBezTo>
                      <a:pt x="26" y="20625"/>
                      <a:pt x="11551" y="14149"/>
                      <a:pt x="27267" y="8148"/>
                    </a:cubicBezTo>
                    <a:cubicBezTo>
                      <a:pt x="42888" y="2337"/>
                      <a:pt x="63748" y="-2996"/>
                      <a:pt x="82417" y="1957"/>
                    </a:cubicBezTo>
                    <a:cubicBezTo>
                      <a:pt x="100991" y="7005"/>
                      <a:pt x="113088" y="16339"/>
                      <a:pt x="118326" y="25959"/>
                    </a:cubicBezTo>
                    <a:cubicBezTo>
                      <a:pt x="123660" y="35675"/>
                      <a:pt x="122803" y="44629"/>
                      <a:pt x="118898" y="51772"/>
                    </a:cubicBezTo>
                    <a:cubicBezTo>
                      <a:pt x="115469" y="58059"/>
                      <a:pt x="108325" y="63774"/>
                      <a:pt x="99562" y="66631"/>
                    </a:cubicBezTo>
                    <a:cubicBezTo>
                      <a:pt x="90704" y="69489"/>
                      <a:pt x="80036" y="70346"/>
                      <a:pt x="65653" y="66441"/>
                    </a:cubicBezTo>
                    <a:cubicBezTo>
                      <a:pt x="51365" y="62631"/>
                      <a:pt x="34602" y="53010"/>
                      <a:pt x="21457" y="43200"/>
                    </a:cubicBezTo>
                    <a:cubicBezTo>
                      <a:pt x="8408" y="33389"/>
                      <a:pt x="-546" y="23388"/>
                      <a:pt x="26" y="2062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5545C16E-AB2C-BA7C-AC33-9BB067E49552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366FFE9-636C-ECE8-C159-EE64B42A879E}"/>
                  </a:ext>
                </a:extLst>
              </p:cNvPr>
              <p:cNvSpPr/>
              <p:nvPr/>
            </p:nvSpPr>
            <p:spPr>
              <a:xfrm>
                <a:off x="4511040" y="2410916"/>
                <a:ext cx="122051" cy="53867"/>
              </a:xfrm>
              <a:custGeom>
                <a:avLst/>
                <a:gdLst>
                  <a:gd name="connsiteX0" fmla="*/ 0 w 122051"/>
                  <a:gd name="connsiteY0" fmla="*/ 20816 h 53867"/>
                  <a:gd name="connsiteX1" fmla="*/ 0 w 122051"/>
                  <a:gd name="connsiteY1" fmla="*/ 20625 h 53867"/>
                  <a:gd name="connsiteX2" fmla="*/ 27241 w 122051"/>
                  <a:gd name="connsiteY2" fmla="*/ 8148 h 53867"/>
                  <a:gd name="connsiteX3" fmla="*/ 82391 w 122051"/>
                  <a:gd name="connsiteY3" fmla="*/ 1957 h 53867"/>
                  <a:gd name="connsiteX4" fmla="*/ 118300 w 122051"/>
                  <a:gd name="connsiteY4" fmla="*/ 25959 h 53867"/>
                  <a:gd name="connsiteX5" fmla="*/ 118872 w 122051"/>
                  <a:gd name="connsiteY5" fmla="*/ 51772 h 53867"/>
                  <a:gd name="connsiteX6" fmla="*/ 117538 w 122051"/>
                  <a:gd name="connsiteY6" fmla="*/ 53868 h 53867"/>
                  <a:gd name="connsiteX7" fmla="*/ 63151 w 122051"/>
                  <a:gd name="connsiteY7" fmla="*/ 40628 h 53867"/>
                  <a:gd name="connsiteX8" fmla="*/ 0 w 122051"/>
                  <a:gd name="connsiteY8" fmla="*/ 20816 h 53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51" h="53867">
                    <a:moveTo>
                      <a:pt x="0" y="20816"/>
                    </a:moveTo>
                    <a:lnTo>
                      <a:pt x="0" y="20625"/>
                    </a:lnTo>
                    <a:cubicBezTo>
                      <a:pt x="0" y="20625"/>
                      <a:pt x="11525" y="14149"/>
                      <a:pt x="27241" y="8148"/>
                    </a:cubicBezTo>
                    <a:cubicBezTo>
                      <a:pt x="42863" y="2337"/>
                      <a:pt x="63722" y="-2996"/>
                      <a:pt x="82391" y="1957"/>
                    </a:cubicBezTo>
                    <a:cubicBezTo>
                      <a:pt x="100965" y="7005"/>
                      <a:pt x="113062" y="16339"/>
                      <a:pt x="118300" y="25959"/>
                    </a:cubicBezTo>
                    <a:cubicBezTo>
                      <a:pt x="123634" y="35675"/>
                      <a:pt x="122777" y="44629"/>
                      <a:pt x="118872" y="51772"/>
                    </a:cubicBezTo>
                    <a:cubicBezTo>
                      <a:pt x="118491" y="52439"/>
                      <a:pt x="118110" y="53106"/>
                      <a:pt x="117538" y="53868"/>
                    </a:cubicBezTo>
                    <a:cubicBezTo>
                      <a:pt x="101727" y="49582"/>
                      <a:pt x="83439" y="45200"/>
                      <a:pt x="63151" y="40628"/>
                    </a:cubicBezTo>
                    <a:cubicBezTo>
                      <a:pt x="39148" y="35008"/>
                      <a:pt x="16288" y="29008"/>
                      <a:pt x="0" y="2081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7">
              <a:extLst>
                <a:ext uri="{FF2B5EF4-FFF2-40B4-BE49-F238E27FC236}">
                  <a16:creationId xmlns:a16="http://schemas.microsoft.com/office/drawing/2014/main" id="{92D97644-494A-BDC8-0952-B1C1D1887D9A}"/>
                </a:ext>
              </a:extLst>
            </p:cNvPr>
            <p:cNvGrpSpPr/>
            <p:nvPr/>
          </p:nvGrpSpPr>
          <p:grpSpPr>
            <a:xfrm>
              <a:off x="7877601" y="3569147"/>
              <a:ext cx="43007" cy="80434"/>
              <a:chOff x="4537993" y="2237136"/>
              <a:chExt cx="43007" cy="80434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328B972B-B1F8-48BC-55C0-D7E73345C426}"/>
                  </a:ext>
                </a:extLst>
              </p:cNvPr>
              <p:cNvSpPr/>
              <p:nvPr/>
            </p:nvSpPr>
            <p:spPr>
              <a:xfrm>
                <a:off x="4537993" y="2237136"/>
                <a:ext cx="43007" cy="80243"/>
              </a:xfrm>
              <a:custGeom>
                <a:avLst/>
                <a:gdLst>
                  <a:gd name="connsiteX0" fmla="*/ 16862 w 43007"/>
                  <a:gd name="connsiteY0" fmla="*/ 0 h 80243"/>
                  <a:gd name="connsiteX1" fmla="*/ 21148 w 43007"/>
                  <a:gd name="connsiteY1" fmla="*/ 3620 h 80243"/>
                  <a:gd name="connsiteX2" fmla="*/ 30578 w 43007"/>
                  <a:gd name="connsiteY2" fmla="*/ 14288 h 80243"/>
                  <a:gd name="connsiteX3" fmla="*/ 42960 w 43007"/>
                  <a:gd name="connsiteY3" fmla="*/ 49149 h 80243"/>
                  <a:gd name="connsiteX4" fmla="*/ 39531 w 43007"/>
                  <a:gd name="connsiteY4" fmla="*/ 65342 h 80243"/>
                  <a:gd name="connsiteX5" fmla="*/ 32006 w 43007"/>
                  <a:gd name="connsiteY5" fmla="*/ 76010 h 80243"/>
                  <a:gd name="connsiteX6" fmla="*/ 15147 w 43007"/>
                  <a:gd name="connsiteY6" fmla="*/ 78391 h 80243"/>
                  <a:gd name="connsiteX7" fmla="*/ 4384 w 43007"/>
                  <a:gd name="connsiteY7" fmla="*/ 67437 h 80243"/>
                  <a:gd name="connsiteX8" fmla="*/ 955 w 43007"/>
                  <a:gd name="connsiteY8" fmla="*/ 59150 h 80243"/>
                  <a:gd name="connsiteX9" fmla="*/ 2 w 43007"/>
                  <a:gd name="connsiteY9" fmla="*/ 47054 h 80243"/>
                  <a:gd name="connsiteX10" fmla="*/ 7908 w 43007"/>
                  <a:gd name="connsiteY10" fmla="*/ 17050 h 80243"/>
                  <a:gd name="connsiteX11" fmla="*/ 16862 w 43007"/>
                  <a:gd name="connsiteY11" fmla="*/ 0 h 8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007" h="80243">
                    <a:moveTo>
                      <a:pt x="16862" y="0"/>
                    </a:moveTo>
                    <a:cubicBezTo>
                      <a:pt x="16862" y="0"/>
                      <a:pt x="18481" y="1238"/>
                      <a:pt x="21148" y="3620"/>
                    </a:cubicBezTo>
                    <a:cubicBezTo>
                      <a:pt x="23910" y="6001"/>
                      <a:pt x="27244" y="9716"/>
                      <a:pt x="30578" y="14288"/>
                    </a:cubicBezTo>
                    <a:cubicBezTo>
                      <a:pt x="37150" y="23527"/>
                      <a:pt x="43627" y="36576"/>
                      <a:pt x="42960" y="49149"/>
                    </a:cubicBezTo>
                    <a:cubicBezTo>
                      <a:pt x="42865" y="55340"/>
                      <a:pt x="41150" y="61055"/>
                      <a:pt x="39531" y="65342"/>
                    </a:cubicBezTo>
                    <a:cubicBezTo>
                      <a:pt x="37245" y="70104"/>
                      <a:pt x="34864" y="73533"/>
                      <a:pt x="32006" y="76010"/>
                    </a:cubicBezTo>
                    <a:cubicBezTo>
                      <a:pt x="25529" y="81439"/>
                      <a:pt x="19624" y="80963"/>
                      <a:pt x="15147" y="78391"/>
                    </a:cubicBezTo>
                    <a:cubicBezTo>
                      <a:pt x="11147" y="76105"/>
                      <a:pt x="7146" y="71438"/>
                      <a:pt x="4384" y="67437"/>
                    </a:cubicBezTo>
                    <a:cubicBezTo>
                      <a:pt x="2860" y="65056"/>
                      <a:pt x="1526" y="62103"/>
                      <a:pt x="955" y="59150"/>
                    </a:cubicBezTo>
                    <a:cubicBezTo>
                      <a:pt x="-93" y="55626"/>
                      <a:pt x="2" y="52007"/>
                      <a:pt x="2" y="47054"/>
                    </a:cubicBezTo>
                    <a:cubicBezTo>
                      <a:pt x="574" y="37624"/>
                      <a:pt x="4193" y="26384"/>
                      <a:pt x="7908" y="17050"/>
                    </a:cubicBezTo>
                    <a:cubicBezTo>
                      <a:pt x="11718" y="8096"/>
                      <a:pt x="14957" y="667"/>
                      <a:pt x="16862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0204C9EF-45D3-C8FF-807D-8882F86E6B5E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7520297F-35B0-F54A-4727-6F67CA6790CD}"/>
                  </a:ext>
                </a:extLst>
              </p:cNvPr>
              <p:cNvSpPr/>
              <p:nvPr/>
            </p:nvSpPr>
            <p:spPr>
              <a:xfrm>
                <a:off x="4551807" y="2237231"/>
                <a:ext cx="29193" cy="80339"/>
              </a:xfrm>
              <a:custGeom>
                <a:avLst/>
                <a:gdLst>
                  <a:gd name="connsiteX0" fmla="*/ 2953 w 29193"/>
                  <a:gd name="connsiteY0" fmla="*/ 0 h 80339"/>
                  <a:gd name="connsiteX1" fmla="*/ 2953 w 29193"/>
                  <a:gd name="connsiteY1" fmla="*/ 0 h 80339"/>
                  <a:gd name="connsiteX2" fmla="*/ 7334 w 29193"/>
                  <a:gd name="connsiteY2" fmla="*/ 3619 h 80339"/>
                  <a:gd name="connsiteX3" fmla="*/ 16764 w 29193"/>
                  <a:gd name="connsiteY3" fmla="*/ 14288 h 80339"/>
                  <a:gd name="connsiteX4" fmla="*/ 29146 w 29193"/>
                  <a:gd name="connsiteY4" fmla="*/ 49149 h 80339"/>
                  <a:gd name="connsiteX5" fmla="*/ 25717 w 29193"/>
                  <a:gd name="connsiteY5" fmla="*/ 65342 h 80339"/>
                  <a:gd name="connsiteX6" fmla="*/ 18193 w 29193"/>
                  <a:gd name="connsiteY6" fmla="*/ 76105 h 80339"/>
                  <a:gd name="connsiteX7" fmla="*/ 1333 w 29193"/>
                  <a:gd name="connsiteY7" fmla="*/ 78486 h 80339"/>
                  <a:gd name="connsiteX8" fmla="*/ 0 w 29193"/>
                  <a:gd name="connsiteY8" fmla="*/ 77629 h 80339"/>
                  <a:gd name="connsiteX9" fmla="*/ 2286 w 29193"/>
                  <a:gd name="connsiteY9" fmla="*/ 42196 h 80339"/>
                  <a:gd name="connsiteX10" fmla="*/ 2953 w 29193"/>
                  <a:gd name="connsiteY10" fmla="*/ 0 h 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93" h="80339">
                    <a:moveTo>
                      <a:pt x="2953" y="0"/>
                    </a:moveTo>
                    <a:lnTo>
                      <a:pt x="2953" y="0"/>
                    </a:lnTo>
                    <a:cubicBezTo>
                      <a:pt x="3048" y="0"/>
                      <a:pt x="4667" y="1238"/>
                      <a:pt x="7334" y="3619"/>
                    </a:cubicBezTo>
                    <a:cubicBezTo>
                      <a:pt x="10096" y="6001"/>
                      <a:pt x="13430" y="9715"/>
                      <a:pt x="16764" y="14288"/>
                    </a:cubicBezTo>
                    <a:cubicBezTo>
                      <a:pt x="23336" y="23431"/>
                      <a:pt x="29813" y="36576"/>
                      <a:pt x="29146" y="49149"/>
                    </a:cubicBezTo>
                    <a:cubicBezTo>
                      <a:pt x="29051" y="55340"/>
                      <a:pt x="27337" y="61055"/>
                      <a:pt x="25717" y="65342"/>
                    </a:cubicBezTo>
                    <a:cubicBezTo>
                      <a:pt x="23431" y="70104"/>
                      <a:pt x="21050" y="73533"/>
                      <a:pt x="18193" y="76105"/>
                    </a:cubicBezTo>
                    <a:cubicBezTo>
                      <a:pt x="11621" y="81534"/>
                      <a:pt x="5810" y="81058"/>
                      <a:pt x="1333" y="78486"/>
                    </a:cubicBezTo>
                    <a:cubicBezTo>
                      <a:pt x="857" y="78200"/>
                      <a:pt x="476" y="78010"/>
                      <a:pt x="0" y="77629"/>
                    </a:cubicBezTo>
                    <a:cubicBezTo>
                      <a:pt x="2286" y="67913"/>
                      <a:pt x="2096" y="55626"/>
                      <a:pt x="2286" y="42196"/>
                    </a:cubicBezTo>
                    <a:cubicBezTo>
                      <a:pt x="2286" y="26289"/>
                      <a:pt x="2667" y="11621"/>
                      <a:pt x="2953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" name="图形 7">
              <a:extLst>
                <a:ext uri="{FF2B5EF4-FFF2-40B4-BE49-F238E27FC236}">
                  <a16:creationId xmlns:a16="http://schemas.microsoft.com/office/drawing/2014/main" id="{7832977C-72E1-9FCA-A026-07829E0116AF}"/>
                </a:ext>
              </a:extLst>
            </p:cNvPr>
            <p:cNvGrpSpPr/>
            <p:nvPr/>
          </p:nvGrpSpPr>
          <p:grpSpPr>
            <a:xfrm>
              <a:off x="7707863" y="3492130"/>
              <a:ext cx="64341" cy="41089"/>
              <a:chOff x="4368255" y="2160119"/>
              <a:chExt cx="64341" cy="41089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270F034-8EC6-68E5-5451-EF6F2EC7122C}"/>
                  </a:ext>
                </a:extLst>
              </p:cNvPr>
              <p:cNvSpPr/>
              <p:nvPr/>
            </p:nvSpPr>
            <p:spPr>
              <a:xfrm>
                <a:off x="4368255" y="2160119"/>
                <a:ext cx="64246" cy="41089"/>
              </a:xfrm>
              <a:custGeom>
                <a:avLst/>
                <a:gdLst>
                  <a:gd name="connsiteX0" fmla="*/ 5 w 64246"/>
                  <a:gd name="connsiteY0" fmla="*/ 5769 h 41089"/>
                  <a:gd name="connsiteX1" fmla="*/ 4291 w 64246"/>
                  <a:gd name="connsiteY1" fmla="*/ 3674 h 41089"/>
                  <a:gd name="connsiteX2" fmla="*/ 16483 w 64246"/>
                  <a:gd name="connsiteY2" fmla="*/ 530 h 41089"/>
                  <a:gd name="connsiteX3" fmla="*/ 46487 w 64246"/>
                  <a:gd name="connsiteY3" fmla="*/ 3864 h 41089"/>
                  <a:gd name="connsiteX4" fmla="*/ 61155 w 64246"/>
                  <a:gd name="connsiteY4" fmla="*/ 15866 h 41089"/>
                  <a:gd name="connsiteX5" fmla="*/ 64013 w 64246"/>
                  <a:gd name="connsiteY5" fmla="*/ 29582 h 41089"/>
                  <a:gd name="connsiteX6" fmla="*/ 54678 w 64246"/>
                  <a:gd name="connsiteY6" fmla="*/ 39774 h 41089"/>
                  <a:gd name="connsiteX7" fmla="*/ 30961 w 64246"/>
                  <a:gd name="connsiteY7" fmla="*/ 37392 h 41089"/>
                  <a:gd name="connsiteX8" fmla="*/ 9530 w 64246"/>
                  <a:gd name="connsiteY8" fmla="*/ 18914 h 41089"/>
                  <a:gd name="connsiteX9" fmla="*/ 2862 w 64246"/>
                  <a:gd name="connsiteY9" fmla="*/ 10627 h 41089"/>
                  <a:gd name="connsiteX10" fmla="*/ 5 w 64246"/>
                  <a:gd name="connsiteY10" fmla="*/ 5769 h 4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46" h="41089">
                    <a:moveTo>
                      <a:pt x="5" y="5769"/>
                    </a:moveTo>
                    <a:cubicBezTo>
                      <a:pt x="5" y="5769"/>
                      <a:pt x="1433" y="4912"/>
                      <a:pt x="4291" y="3674"/>
                    </a:cubicBezTo>
                    <a:cubicBezTo>
                      <a:pt x="7244" y="2340"/>
                      <a:pt x="11435" y="1197"/>
                      <a:pt x="16483" y="530"/>
                    </a:cubicBezTo>
                    <a:cubicBezTo>
                      <a:pt x="26389" y="-708"/>
                      <a:pt x="38486" y="150"/>
                      <a:pt x="46487" y="3864"/>
                    </a:cubicBezTo>
                    <a:cubicBezTo>
                      <a:pt x="54488" y="7389"/>
                      <a:pt x="58679" y="11580"/>
                      <a:pt x="61155" y="15866"/>
                    </a:cubicBezTo>
                    <a:cubicBezTo>
                      <a:pt x="63632" y="20057"/>
                      <a:pt x="64775" y="25200"/>
                      <a:pt x="64013" y="29582"/>
                    </a:cubicBezTo>
                    <a:cubicBezTo>
                      <a:pt x="63346" y="33487"/>
                      <a:pt x="60679" y="37583"/>
                      <a:pt x="54678" y="39774"/>
                    </a:cubicBezTo>
                    <a:cubicBezTo>
                      <a:pt x="48773" y="41964"/>
                      <a:pt x="40296" y="41583"/>
                      <a:pt x="30961" y="37392"/>
                    </a:cubicBezTo>
                    <a:cubicBezTo>
                      <a:pt x="21817" y="33106"/>
                      <a:pt x="14769" y="25391"/>
                      <a:pt x="9530" y="18914"/>
                    </a:cubicBezTo>
                    <a:cubicBezTo>
                      <a:pt x="7053" y="15866"/>
                      <a:pt x="4767" y="13008"/>
                      <a:pt x="2862" y="10627"/>
                    </a:cubicBezTo>
                    <a:cubicBezTo>
                      <a:pt x="1243" y="8341"/>
                      <a:pt x="-90" y="6531"/>
                      <a:pt x="5" y="57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096ABFB1-CF97-0033-969C-435F3F94DB65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19F0C5B-BC9D-56A7-B663-C497FF3ECE5B}"/>
                  </a:ext>
                </a:extLst>
              </p:cNvPr>
              <p:cNvSpPr/>
              <p:nvPr/>
            </p:nvSpPr>
            <p:spPr>
              <a:xfrm>
                <a:off x="4368260" y="2160119"/>
                <a:ext cx="64336" cy="30959"/>
              </a:xfrm>
              <a:custGeom>
                <a:avLst/>
                <a:gdLst>
                  <a:gd name="connsiteX0" fmla="*/ 0 w 64336"/>
                  <a:gd name="connsiteY0" fmla="*/ 5864 h 30959"/>
                  <a:gd name="connsiteX1" fmla="*/ 0 w 64336"/>
                  <a:gd name="connsiteY1" fmla="*/ 5864 h 30959"/>
                  <a:gd name="connsiteX2" fmla="*/ 4382 w 64336"/>
                  <a:gd name="connsiteY2" fmla="*/ 3674 h 30959"/>
                  <a:gd name="connsiteX3" fmla="*/ 16574 w 64336"/>
                  <a:gd name="connsiteY3" fmla="*/ 530 h 30959"/>
                  <a:gd name="connsiteX4" fmla="*/ 46577 w 64336"/>
                  <a:gd name="connsiteY4" fmla="*/ 3864 h 30959"/>
                  <a:gd name="connsiteX5" fmla="*/ 61246 w 64336"/>
                  <a:gd name="connsiteY5" fmla="*/ 15866 h 30959"/>
                  <a:gd name="connsiteX6" fmla="*/ 64103 w 64336"/>
                  <a:gd name="connsiteY6" fmla="*/ 29582 h 30959"/>
                  <a:gd name="connsiteX7" fmla="*/ 63817 w 64336"/>
                  <a:gd name="connsiteY7" fmla="*/ 30915 h 30959"/>
                  <a:gd name="connsiteX8" fmla="*/ 32195 w 64336"/>
                  <a:gd name="connsiteY8" fmla="*/ 22819 h 30959"/>
                  <a:gd name="connsiteX9" fmla="*/ 0 w 64336"/>
                  <a:gd name="connsiteY9" fmla="*/ 5864 h 3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336" h="30959">
                    <a:moveTo>
                      <a:pt x="0" y="5864"/>
                    </a:moveTo>
                    <a:lnTo>
                      <a:pt x="0" y="5864"/>
                    </a:lnTo>
                    <a:cubicBezTo>
                      <a:pt x="0" y="5769"/>
                      <a:pt x="1429" y="4912"/>
                      <a:pt x="4382" y="3674"/>
                    </a:cubicBezTo>
                    <a:cubicBezTo>
                      <a:pt x="7334" y="2340"/>
                      <a:pt x="11525" y="1197"/>
                      <a:pt x="16574" y="530"/>
                    </a:cubicBezTo>
                    <a:cubicBezTo>
                      <a:pt x="26479" y="-708"/>
                      <a:pt x="38576" y="150"/>
                      <a:pt x="46577" y="3864"/>
                    </a:cubicBezTo>
                    <a:cubicBezTo>
                      <a:pt x="54578" y="7389"/>
                      <a:pt x="58769" y="11580"/>
                      <a:pt x="61246" y="15866"/>
                    </a:cubicBezTo>
                    <a:cubicBezTo>
                      <a:pt x="63722" y="20057"/>
                      <a:pt x="64865" y="25200"/>
                      <a:pt x="64103" y="29582"/>
                    </a:cubicBezTo>
                    <a:cubicBezTo>
                      <a:pt x="64008" y="30058"/>
                      <a:pt x="63913" y="30439"/>
                      <a:pt x="63817" y="30915"/>
                    </a:cubicBezTo>
                    <a:cubicBezTo>
                      <a:pt x="54292" y="31392"/>
                      <a:pt x="42958" y="27963"/>
                      <a:pt x="32195" y="22819"/>
                    </a:cubicBezTo>
                    <a:cubicBezTo>
                      <a:pt x="19241" y="16723"/>
                      <a:pt x="9239" y="9675"/>
                      <a:pt x="0" y="586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图形 7">
              <a:extLst>
                <a:ext uri="{FF2B5EF4-FFF2-40B4-BE49-F238E27FC236}">
                  <a16:creationId xmlns:a16="http://schemas.microsoft.com/office/drawing/2014/main" id="{321D37B7-395C-C2CE-547F-782A8145482C}"/>
                </a:ext>
              </a:extLst>
            </p:cNvPr>
            <p:cNvGrpSpPr/>
            <p:nvPr/>
          </p:nvGrpSpPr>
          <p:grpSpPr>
            <a:xfrm>
              <a:off x="7744718" y="3544883"/>
              <a:ext cx="76690" cy="42992"/>
              <a:chOff x="4405110" y="2212872"/>
              <a:chExt cx="76690" cy="42992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DA24B8DD-8DB9-26EC-06C1-53A7EF6F9676}"/>
                  </a:ext>
                </a:extLst>
              </p:cNvPr>
              <p:cNvSpPr/>
              <p:nvPr/>
            </p:nvSpPr>
            <p:spPr>
              <a:xfrm>
                <a:off x="4405121" y="2212872"/>
                <a:ext cx="76678" cy="42992"/>
              </a:xfrm>
              <a:custGeom>
                <a:avLst/>
                <a:gdLst>
                  <a:gd name="connsiteX0" fmla="*/ 0 w 76678"/>
                  <a:gd name="connsiteY0" fmla="*/ 31694 h 42992"/>
                  <a:gd name="connsiteX1" fmla="*/ 1715 w 76678"/>
                  <a:gd name="connsiteY1" fmla="*/ 26264 h 42992"/>
                  <a:gd name="connsiteX2" fmla="*/ 10382 w 76678"/>
                  <a:gd name="connsiteY2" fmla="*/ 13787 h 42992"/>
                  <a:gd name="connsiteX3" fmla="*/ 47625 w 76678"/>
                  <a:gd name="connsiteY3" fmla="*/ 166 h 42992"/>
                  <a:gd name="connsiteX4" fmla="*/ 70390 w 76678"/>
                  <a:gd name="connsiteY4" fmla="*/ 9405 h 42992"/>
                  <a:gd name="connsiteX5" fmla="*/ 76676 w 76678"/>
                  <a:gd name="connsiteY5" fmla="*/ 24359 h 42992"/>
                  <a:gd name="connsiteX6" fmla="*/ 68390 w 76678"/>
                  <a:gd name="connsiteY6" fmla="*/ 38075 h 42992"/>
                  <a:gd name="connsiteX7" fmla="*/ 43910 w 76678"/>
                  <a:gd name="connsiteY7" fmla="*/ 42743 h 42992"/>
                  <a:gd name="connsiteX8" fmla="*/ 17526 w 76678"/>
                  <a:gd name="connsiteY8" fmla="*/ 35313 h 42992"/>
                  <a:gd name="connsiteX9" fmla="*/ 0 w 76678"/>
                  <a:gd name="connsiteY9" fmla="*/ 31694 h 4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78" h="42992">
                    <a:moveTo>
                      <a:pt x="0" y="31694"/>
                    </a:moveTo>
                    <a:cubicBezTo>
                      <a:pt x="0" y="31694"/>
                      <a:pt x="381" y="29693"/>
                      <a:pt x="1715" y="26264"/>
                    </a:cubicBezTo>
                    <a:cubicBezTo>
                      <a:pt x="3048" y="22931"/>
                      <a:pt x="5810" y="18263"/>
                      <a:pt x="10382" y="13787"/>
                    </a:cubicBezTo>
                    <a:cubicBezTo>
                      <a:pt x="19431" y="4738"/>
                      <a:pt x="35909" y="-1072"/>
                      <a:pt x="47625" y="166"/>
                    </a:cubicBezTo>
                    <a:cubicBezTo>
                      <a:pt x="59627" y="1309"/>
                      <a:pt x="66199" y="5024"/>
                      <a:pt x="70390" y="9405"/>
                    </a:cubicBezTo>
                    <a:cubicBezTo>
                      <a:pt x="74581" y="13787"/>
                      <a:pt x="76581" y="19121"/>
                      <a:pt x="76676" y="24359"/>
                    </a:cubicBezTo>
                    <a:cubicBezTo>
                      <a:pt x="76771" y="28931"/>
                      <a:pt x="74200" y="34361"/>
                      <a:pt x="68390" y="38075"/>
                    </a:cubicBezTo>
                    <a:cubicBezTo>
                      <a:pt x="62675" y="41885"/>
                      <a:pt x="53721" y="43695"/>
                      <a:pt x="43910" y="42743"/>
                    </a:cubicBezTo>
                    <a:cubicBezTo>
                      <a:pt x="33909" y="41790"/>
                      <a:pt x="25717" y="37694"/>
                      <a:pt x="17526" y="35313"/>
                    </a:cubicBezTo>
                    <a:cubicBezTo>
                      <a:pt x="9620" y="32837"/>
                      <a:pt x="1238" y="33218"/>
                      <a:pt x="0" y="31694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CCCA7F73-7D14-965C-479A-E6333B7A3927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FE9E0230-E8C7-D3F3-A277-4E4D92279806}"/>
                  </a:ext>
                </a:extLst>
              </p:cNvPr>
              <p:cNvSpPr/>
              <p:nvPr/>
            </p:nvSpPr>
            <p:spPr>
              <a:xfrm>
                <a:off x="4405110" y="2212967"/>
                <a:ext cx="76688" cy="31693"/>
              </a:xfrm>
              <a:custGeom>
                <a:avLst/>
                <a:gdLst>
                  <a:gd name="connsiteX0" fmla="*/ 12 w 76688"/>
                  <a:gd name="connsiteY0" fmla="*/ 31694 h 31693"/>
                  <a:gd name="connsiteX1" fmla="*/ 12 w 76688"/>
                  <a:gd name="connsiteY1" fmla="*/ 31694 h 31693"/>
                  <a:gd name="connsiteX2" fmla="*/ 1631 w 76688"/>
                  <a:gd name="connsiteY2" fmla="*/ 26169 h 31693"/>
                  <a:gd name="connsiteX3" fmla="*/ 10299 w 76688"/>
                  <a:gd name="connsiteY3" fmla="*/ 13787 h 31693"/>
                  <a:gd name="connsiteX4" fmla="*/ 47542 w 76688"/>
                  <a:gd name="connsiteY4" fmla="*/ 166 h 31693"/>
                  <a:gd name="connsiteX5" fmla="*/ 70402 w 76688"/>
                  <a:gd name="connsiteY5" fmla="*/ 9405 h 31693"/>
                  <a:gd name="connsiteX6" fmla="*/ 76688 w 76688"/>
                  <a:gd name="connsiteY6" fmla="*/ 24359 h 31693"/>
                  <a:gd name="connsiteX7" fmla="*/ 76593 w 76688"/>
                  <a:gd name="connsiteY7" fmla="*/ 25883 h 31693"/>
                  <a:gd name="connsiteX8" fmla="*/ 39636 w 76688"/>
                  <a:gd name="connsiteY8" fmla="*/ 26645 h 31693"/>
                  <a:gd name="connsiteX9" fmla="*/ 12 w 76688"/>
                  <a:gd name="connsiteY9" fmla="*/ 31694 h 3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688" h="31693">
                    <a:moveTo>
                      <a:pt x="12" y="31694"/>
                    </a:moveTo>
                    <a:lnTo>
                      <a:pt x="12" y="31694"/>
                    </a:lnTo>
                    <a:cubicBezTo>
                      <a:pt x="-83" y="31598"/>
                      <a:pt x="393" y="29693"/>
                      <a:pt x="1631" y="26169"/>
                    </a:cubicBezTo>
                    <a:cubicBezTo>
                      <a:pt x="2965" y="22835"/>
                      <a:pt x="5727" y="18168"/>
                      <a:pt x="10299" y="13787"/>
                    </a:cubicBezTo>
                    <a:cubicBezTo>
                      <a:pt x="19348" y="4738"/>
                      <a:pt x="35826" y="-1072"/>
                      <a:pt x="47542" y="166"/>
                    </a:cubicBezTo>
                    <a:cubicBezTo>
                      <a:pt x="59543" y="1309"/>
                      <a:pt x="66115" y="5024"/>
                      <a:pt x="70402" y="9405"/>
                    </a:cubicBezTo>
                    <a:cubicBezTo>
                      <a:pt x="74593" y="13787"/>
                      <a:pt x="76593" y="19120"/>
                      <a:pt x="76688" y="24359"/>
                    </a:cubicBezTo>
                    <a:cubicBezTo>
                      <a:pt x="76688" y="24836"/>
                      <a:pt x="76688" y="25407"/>
                      <a:pt x="76593" y="25883"/>
                    </a:cubicBezTo>
                    <a:cubicBezTo>
                      <a:pt x="65925" y="28265"/>
                      <a:pt x="52685" y="27312"/>
                      <a:pt x="39636" y="26645"/>
                    </a:cubicBezTo>
                    <a:cubicBezTo>
                      <a:pt x="23920" y="25502"/>
                      <a:pt x="10775" y="26836"/>
                      <a:pt x="12" y="3169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7">
              <a:extLst>
                <a:ext uri="{FF2B5EF4-FFF2-40B4-BE49-F238E27FC236}">
                  <a16:creationId xmlns:a16="http://schemas.microsoft.com/office/drawing/2014/main" id="{45D82229-6809-374F-E657-165BE3A282FE}"/>
                </a:ext>
              </a:extLst>
            </p:cNvPr>
            <p:cNvGrpSpPr/>
            <p:nvPr/>
          </p:nvGrpSpPr>
          <p:grpSpPr>
            <a:xfrm>
              <a:off x="7654909" y="3647287"/>
              <a:ext cx="51204" cy="31600"/>
              <a:chOff x="4315301" y="2315276"/>
              <a:chExt cx="51204" cy="31600"/>
            </a:xfrm>
          </p:grpSpPr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F649440-0C86-2CD9-BDE3-6DD6444E9D1C}"/>
                  </a:ext>
                </a:extLst>
              </p:cNvPr>
              <p:cNvSpPr/>
              <p:nvPr/>
            </p:nvSpPr>
            <p:spPr>
              <a:xfrm>
                <a:off x="4315301" y="2315276"/>
                <a:ext cx="51204" cy="31600"/>
              </a:xfrm>
              <a:custGeom>
                <a:avLst/>
                <a:gdLst>
                  <a:gd name="connsiteX0" fmla="*/ 0 w 51204"/>
                  <a:gd name="connsiteY0" fmla="*/ 7966 h 31600"/>
                  <a:gd name="connsiteX1" fmla="*/ 2572 w 51204"/>
                  <a:gd name="connsiteY1" fmla="*/ 4727 h 31600"/>
                  <a:gd name="connsiteX2" fmla="*/ 12383 w 51204"/>
                  <a:gd name="connsiteY2" fmla="*/ 1108 h 31600"/>
                  <a:gd name="connsiteX3" fmla="*/ 36576 w 51204"/>
                  <a:gd name="connsiteY3" fmla="*/ 2155 h 31600"/>
                  <a:gd name="connsiteX4" fmla="*/ 51149 w 51204"/>
                  <a:gd name="connsiteY4" fmla="*/ 22539 h 31600"/>
                  <a:gd name="connsiteX5" fmla="*/ 25717 w 51204"/>
                  <a:gd name="connsiteY5" fmla="*/ 29206 h 31600"/>
                  <a:gd name="connsiteX6" fmla="*/ 8192 w 51204"/>
                  <a:gd name="connsiteY6" fmla="*/ 16062 h 31600"/>
                  <a:gd name="connsiteX7" fmla="*/ 0 w 51204"/>
                  <a:gd name="connsiteY7" fmla="*/ 7966 h 3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04" h="31600">
                    <a:moveTo>
                      <a:pt x="0" y="7966"/>
                    </a:moveTo>
                    <a:cubicBezTo>
                      <a:pt x="0" y="8156"/>
                      <a:pt x="95" y="6251"/>
                      <a:pt x="2572" y="4727"/>
                    </a:cubicBezTo>
                    <a:cubicBezTo>
                      <a:pt x="4858" y="3203"/>
                      <a:pt x="8477" y="1870"/>
                      <a:pt x="12383" y="1108"/>
                    </a:cubicBezTo>
                    <a:cubicBezTo>
                      <a:pt x="20288" y="-512"/>
                      <a:pt x="29718" y="-512"/>
                      <a:pt x="36576" y="2155"/>
                    </a:cubicBezTo>
                    <a:cubicBezTo>
                      <a:pt x="50292" y="7775"/>
                      <a:pt x="51530" y="15395"/>
                      <a:pt x="51149" y="22539"/>
                    </a:cubicBezTo>
                    <a:cubicBezTo>
                      <a:pt x="50959" y="29016"/>
                      <a:pt x="39624" y="35112"/>
                      <a:pt x="25717" y="29206"/>
                    </a:cubicBezTo>
                    <a:cubicBezTo>
                      <a:pt x="18764" y="26444"/>
                      <a:pt x="12573" y="20634"/>
                      <a:pt x="8192" y="16062"/>
                    </a:cubicBezTo>
                    <a:cubicBezTo>
                      <a:pt x="3619" y="11299"/>
                      <a:pt x="1714" y="8442"/>
                      <a:pt x="0" y="796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7F44E531-A5F3-85C7-1CAB-55E6A67F75FA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630EB6F-F2B5-7AED-A009-FE627097309B}"/>
                  </a:ext>
                </a:extLst>
              </p:cNvPr>
              <p:cNvSpPr/>
              <p:nvPr/>
            </p:nvSpPr>
            <p:spPr>
              <a:xfrm>
                <a:off x="4315396" y="2315371"/>
                <a:ext cx="51109" cy="23607"/>
              </a:xfrm>
              <a:custGeom>
                <a:avLst/>
                <a:gdLst>
                  <a:gd name="connsiteX0" fmla="*/ 0 w 51109"/>
                  <a:gd name="connsiteY0" fmla="*/ 7966 h 23607"/>
                  <a:gd name="connsiteX1" fmla="*/ 0 w 51109"/>
                  <a:gd name="connsiteY1" fmla="*/ 7966 h 23607"/>
                  <a:gd name="connsiteX2" fmla="*/ 2477 w 51109"/>
                  <a:gd name="connsiteY2" fmla="*/ 4727 h 23607"/>
                  <a:gd name="connsiteX3" fmla="*/ 12287 w 51109"/>
                  <a:gd name="connsiteY3" fmla="*/ 1108 h 23607"/>
                  <a:gd name="connsiteX4" fmla="*/ 36481 w 51109"/>
                  <a:gd name="connsiteY4" fmla="*/ 2155 h 23607"/>
                  <a:gd name="connsiteX5" fmla="*/ 51054 w 51109"/>
                  <a:gd name="connsiteY5" fmla="*/ 22539 h 23607"/>
                  <a:gd name="connsiteX6" fmla="*/ 50863 w 51109"/>
                  <a:gd name="connsiteY6" fmla="*/ 23587 h 23607"/>
                  <a:gd name="connsiteX7" fmla="*/ 25908 w 51109"/>
                  <a:gd name="connsiteY7" fmla="*/ 17681 h 23607"/>
                  <a:gd name="connsiteX8" fmla="*/ 11621 w 51109"/>
                  <a:gd name="connsiteY8" fmla="*/ 11395 h 23607"/>
                  <a:gd name="connsiteX9" fmla="*/ 0 w 51109"/>
                  <a:gd name="connsiteY9" fmla="*/ 7966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109" h="23607">
                    <a:moveTo>
                      <a:pt x="0" y="7966"/>
                    </a:moveTo>
                    <a:lnTo>
                      <a:pt x="0" y="7966"/>
                    </a:lnTo>
                    <a:cubicBezTo>
                      <a:pt x="0" y="8156"/>
                      <a:pt x="95" y="6251"/>
                      <a:pt x="2477" y="4727"/>
                    </a:cubicBezTo>
                    <a:cubicBezTo>
                      <a:pt x="4763" y="3203"/>
                      <a:pt x="8382" y="1870"/>
                      <a:pt x="12287" y="1108"/>
                    </a:cubicBezTo>
                    <a:cubicBezTo>
                      <a:pt x="20193" y="-512"/>
                      <a:pt x="29623" y="-512"/>
                      <a:pt x="36481" y="2155"/>
                    </a:cubicBezTo>
                    <a:cubicBezTo>
                      <a:pt x="50197" y="7775"/>
                      <a:pt x="51435" y="15395"/>
                      <a:pt x="51054" y="22539"/>
                    </a:cubicBezTo>
                    <a:cubicBezTo>
                      <a:pt x="50959" y="22920"/>
                      <a:pt x="50959" y="23206"/>
                      <a:pt x="50863" y="23587"/>
                    </a:cubicBezTo>
                    <a:cubicBezTo>
                      <a:pt x="43148" y="23872"/>
                      <a:pt x="34576" y="21110"/>
                      <a:pt x="25908" y="17681"/>
                    </a:cubicBezTo>
                    <a:cubicBezTo>
                      <a:pt x="20765" y="15586"/>
                      <a:pt x="16002" y="13395"/>
                      <a:pt x="11621" y="11395"/>
                    </a:cubicBezTo>
                    <a:cubicBezTo>
                      <a:pt x="7334" y="9585"/>
                      <a:pt x="3429" y="7109"/>
                      <a:pt x="0" y="796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图形 7">
              <a:extLst>
                <a:ext uri="{FF2B5EF4-FFF2-40B4-BE49-F238E27FC236}">
                  <a16:creationId xmlns:a16="http://schemas.microsoft.com/office/drawing/2014/main" id="{431FC81E-B12D-98E4-6ADD-B114465C7AFF}"/>
                </a:ext>
              </a:extLst>
            </p:cNvPr>
            <p:cNvGrpSpPr/>
            <p:nvPr/>
          </p:nvGrpSpPr>
          <p:grpSpPr>
            <a:xfrm>
              <a:off x="7734429" y="3620486"/>
              <a:ext cx="55764" cy="86110"/>
              <a:chOff x="4394821" y="2288475"/>
              <a:chExt cx="55764" cy="86110"/>
            </a:xfrm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5CA6D50-2A83-A67B-928F-76615494A43B}"/>
                  </a:ext>
                </a:extLst>
              </p:cNvPr>
              <p:cNvSpPr/>
              <p:nvPr/>
            </p:nvSpPr>
            <p:spPr>
              <a:xfrm>
                <a:off x="4394821" y="2288475"/>
                <a:ext cx="55764" cy="86110"/>
              </a:xfrm>
              <a:custGeom>
                <a:avLst/>
                <a:gdLst>
                  <a:gd name="connsiteX0" fmla="*/ 4395 w 55764"/>
                  <a:gd name="connsiteY0" fmla="*/ 0 h 86110"/>
                  <a:gd name="connsiteX1" fmla="*/ 10205 w 55764"/>
                  <a:gd name="connsiteY1" fmla="*/ 3143 h 86110"/>
                  <a:gd name="connsiteX2" fmla="*/ 23731 w 55764"/>
                  <a:gd name="connsiteY2" fmla="*/ 11335 h 86110"/>
                  <a:gd name="connsiteX3" fmla="*/ 51830 w 55764"/>
                  <a:gd name="connsiteY3" fmla="*/ 41815 h 86110"/>
                  <a:gd name="connsiteX4" fmla="*/ 52973 w 55764"/>
                  <a:gd name="connsiteY4" fmla="*/ 74486 h 86110"/>
                  <a:gd name="connsiteX5" fmla="*/ 37447 w 55764"/>
                  <a:gd name="connsiteY5" fmla="*/ 86011 h 86110"/>
                  <a:gd name="connsiteX6" fmla="*/ 20016 w 55764"/>
                  <a:gd name="connsiteY6" fmla="*/ 80582 h 86110"/>
                  <a:gd name="connsiteX7" fmla="*/ 5538 w 55764"/>
                  <a:gd name="connsiteY7" fmla="*/ 60198 h 86110"/>
                  <a:gd name="connsiteX8" fmla="*/ 14 w 55764"/>
                  <a:gd name="connsiteY8" fmla="*/ 23050 h 86110"/>
                  <a:gd name="connsiteX9" fmla="*/ 4395 w 55764"/>
                  <a:gd name="connsiteY9" fmla="*/ 0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4" h="86110">
                    <a:moveTo>
                      <a:pt x="4395" y="0"/>
                    </a:moveTo>
                    <a:cubicBezTo>
                      <a:pt x="4395" y="0"/>
                      <a:pt x="6586" y="1238"/>
                      <a:pt x="10205" y="3143"/>
                    </a:cubicBezTo>
                    <a:cubicBezTo>
                      <a:pt x="13730" y="5144"/>
                      <a:pt x="18492" y="7906"/>
                      <a:pt x="23731" y="11335"/>
                    </a:cubicBezTo>
                    <a:cubicBezTo>
                      <a:pt x="34018" y="18193"/>
                      <a:pt x="46400" y="28099"/>
                      <a:pt x="51830" y="41815"/>
                    </a:cubicBezTo>
                    <a:cubicBezTo>
                      <a:pt x="57068" y="55531"/>
                      <a:pt x="56687" y="67151"/>
                      <a:pt x="52973" y="74486"/>
                    </a:cubicBezTo>
                    <a:cubicBezTo>
                      <a:pt x="49353" y="81915"/>
                      <a:pt x="43448" y="85344"/>
                      <a:pt x="37447" y="86011"/>
                    </a:cubicBezTo>
                    <a:cubicBezTo>
                      <a:pt x="32113" y="86582"/>
                      <a:pt x="25541" y="84677"/>
                      <a:pt x="20016" y="80582"/>
                    </a:cubicBezTo>
                    <a:cubicBezTo>
                      <a:pt x="14492" y="76391"/>
                      <a:pt x="9348" y="70390"/>
                      <a:pt x="5538" y="60198"/>
                    </a:cubicBezTo>
                    <a:cubicBezTo>
                      <a:pt x="1633" y="50102"/>
                      <a:pt x="-177" y="35528"/>
                      <a:pt x="14" y="23050"/>
                    </a:cubicBezTo>
                    <a:cubicBezTo>
                      <a:pt x="-82" y="10573"/>
                      <a:pt x="2490" y="762"/>
                      <a:pt x="4395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926D1F6-D8B4-5B6C-7497-4C86A61108CE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9CC0EF94-DB74-C836-6A90-A727199E2BB9}"/>
                  </a:ext>
                </a:extLst>
              </p:cNvPr>
              <p:cNvSpPr/>
              <p:nvPr/>
            </p:nvSpPr>
            <p:spPr>
              <a:xfrm>
                <a:off x="4399121" y="2288475"/>
                <a:ext cx="51464" cy="86106"/>
              </a:xfrm>
              <a:custGeom>
                <a:avLst/>
                <a:gdLst>
                  <a:gd name="connsiteX0" fmla="*/ 0 w 51464"/>
                  <a:gd name="connsiteY0" fmla="*/ 0 h 86106"/>
                  <a:gd name="connsiteX1" fmla="*/ 95 w 51464"/>
                  <a:gd name="connsiteY1" fmla="*/ 0 h 86106"/>
                  <a:gd name="connsiteX2" fmla="*/ 5905 w 51464"/>
                  <a:gd name="connsiteY2" fmla="*/ 3143 h 86106"/>
                  <a:gd name="connsiteX3" fmla="*/ 19431 w 51464"/>
                  <a:gd name="connsiteY3" fmla="*/ 11335 h 86106"/>
                  <a:gd name="connsiteX4" fmla="*/ 47530 w 51464"/>
                  <a:gd name="connsiteY4" fmla="*/ 41815 h 86106"/>
                  <a:gd name="connsiteX5" fmla="*/ 48673 w 51464"/>
                  <a:gd name="connsiteY5" fmla="*/ 74486 h 86106"/>
                  <a:gd name="connsiteX6" fmla="*/ 33147 w 51464"/>
                  <a:gd name="connsiteY6" fmla="*/ 86011 h 86106"/>
                  <a:gd name="connsiteX7" fmla="*/ 31337 w 51464"/>
                  <a:gd name="connsiteY7" fmla="*/ 86106 h 86106"/>
                  <a:gd name="connsiteX8" fmla="*/ 15716 w 51464"/>
                  <a:gd name="connsiteY8" fmla="*/ 47339 h 86106"/>
                  <a:gd name="connsiteX9" fmla="*/ 0 w 51464"/>
                  <a:gd name="connsiteY9" fmla="*/ 0 h 8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464" h="86106">
                    <a:moveTo>
                      <a:pt x="0" y="0"/>
                    </a:moveTo>
                    <a:lnTo>
                      <a:pt x="95" y="0"/>
                    </a:lnTo>
                    <a:cubicBezTo>
                      <a:pt x="95" y="0"/>
                      <a:pt x="2286" y="1238"/>
                      <a:pt x="5905" y="3143"/>
                    </a:cubicBezTo>
                    <a:cubicBezTo>
                      <a:pt x="9430" y="5144"/>
                      <a:pt x="14192" y="7906"/>
                      <a:pt x="19431" y="11335"/>
                    </a:cubicBezTo>
                    <a:cubicBezTo>
                      <a:pt x="29718" y="18193"/>
                      <a:pt x="42100" y="28099"/>
                      <a:pt x="47530" y="41815"/>
                    </a:cubicBezTo>
                    <a:cubicBezTo>
                      <a:pt x="52768" y="55531"/>
                      <a:pt x="52388" y="67151"/>
                      <a:pt x="48673" y="74486"/>
                    </a:cubicBezTo>
                    <a:cubicBezTo>
                      <a:pt x="45053" y="81915"/>
                      <a:pt x="39148" y="85344"/>
                      <a:pt x="33147" y="86011"/>
                    </a:cubicBezTo>
                    <a:cubicBezTo>
                      <a:pt x="32575" y="86106"/>
                      <a:pt x="32004" y="86106"/>
                      <a:pt x="31337" y="86106"/>
                    </a:cubicBezTo>
                    <a:cubicBezTo>
                      <a:pt x="27146" y="74581"/>
                      <a:pt x="22003" y="61532"/>
                      <a:pt x="15716" y="47339"/>
                    </a:cubicBezTo>
                    <a:cubicBezTo>
                      <a:pt x="8192" y="30290"/>
                      <a:pt x="1619" y="13621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4" name="图形 7">
              <a:extLst>
                <a:ext uri="{FF2B5EF4-FFF2-40B4-BE49-F238E27FC236}">
                  <a16:creationId xmlns:a16="http://schemas.microsoft.com/office/drawing/2014/main" id="{664816D4-E238-E785-BC89-FC3A6BE9F93A}"/>
                </a:ext>
              </a:extLst>
            </p:cNvPr>
            <p:cNvGrpSpPr/>
            <p:nvPr/>
          </p:nvGrpSpPr>
          <p:grpSpPr>
            <a:xfrm>
              <a:off x="7696914" y="3719887"/>
              <a:ext cx="121673" cy="65370"/>
              <a:chOff x="4357306" y="2387876"/>
              <a:chExt cx="121673" cy="6537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CCE41E80-7E67-1DD5-E517-63EA8A98C006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673" cy="65370"/>
              </a:xfrm>
              <a:custGeom>
                <a:avLst/>
                <a:gdLst>
                  <a:gd name="connsiteX0" fmla="*/ 0 w 121673"/>
                  <a:gd name="connsiteY0" fmla="*/ 27187 h 65370"/>
                  <a:gd name="connsiteX1" fmla="*/ 6953 w 121673"/>
                  <a:gd name="connsiteY1" fmla="*/ 22234 h 65370"/>
                  <a:gd name="connsiteX2" fmla="*/ 25717 w 121673"/>
                  <a:gd name="connsiteY2" fmla="*/ 12042 h 65370"/>
                  <a:gd name="connsiteX3" fmla="*/ 75343 w 121673"/>
                  <a:gd name="connsiteY3" fmla="*/ 41 h 65370"/>
                  <a:gd name="connsiteX4" fmla="*/ 106013 w 121673"/>
                  <a:gd name="connsiteY4" fmla="*/ 9089 h 65370"/>
                  <a:gd name="connsiteX5" fmla="*/ 120872 w 121673"/>
                  <a:gd name="connsiteY5" fmla="*/ 28901 h 65370"/>
                  <a:gd name="connsiteX6" fmla="*/ 113633 w 121673"/>
                  <a:gd name="connsiteY6" fmla="*/ 52333 h 65370"/>
                  <a:gd name="connsiteX7" fmla="*/ 72009 w 121673"/>
                  <a:gd name="connsiteY7" fmla="*/ 65287 h 65370"/>
                  <a:gd name="connsiteX8" fmla="*/ 22669 w 121673"/>
                  <a:gd name="connsiteY8" fmla="*/ 46618 h 65370"/>
                  <a:gd name="connsiteX9" fmla="*/ 6477 w 121673"/>
                  <a:gd name="connsiteY9" fmla="*/ 34712 h 65370"/>
                  <a:gd name="connsiteX10" fmla="*/ 0 w 121673"/>
                  <a:gd name="connsiteY10" fmla="*/ 27187 h 6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673" h="65370">
                    <a:moveTo>
                      <a:pt x="0" y="27187"/>
                    </a:move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872" y="28901"/>
                    </a:cubicBezTo>
                    <a:cubicBezTo>
                      <a:pt x="122777" y="35664"/>
                      <a:pt x="121634" y="44237"/>
                      <a:pt x="113633" y="52333"/>
                    </a:cubicBezTo>
                    <a:cubicBezTo>
                      <a:pt x="105823" y="60334"/>
                      <a:pt x="90964" y="66144"/>
                      <a:pt x="72009" y="65287"/>
                    </a:cubicBezTo>
                    <a:cubicBezTo>
                      <a:pt x="52864" y="64334"/>
                      <a:pt x="35719" y="55000"/>
                      <a:pt x="22669" y="46618"/>
                    </a:cubicBezTo>
                    <a:cubicBezTo>
                      <a:pt x="16097" y="42236"/>
                      <a:pt x="10573" y="38141"/>
                      <a:pt x="6477" y="34712"/>
                    </a:cubicBezTo>
                    <a:cubicBezTo>
                      <a:pt x="2572" y="31378"/>
                      <a:pt x="0" y="28616"/>
                      <a:pt x="0" y="2718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F4C3999-88F5-EFAC-97A0-CFD9071C448A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4B751BEE-4A8C-35E7-1230-D306E872C75E}"/>
                  </a:ext>
                </a:extLst>
              </p:cNvPr>
              <p:cNvSpPr/>
              <p:nvPr/>
            </p:nvSpPr>
            <p:spPr>
              <a:xfrm>
                <a:off x="4357306" y="2387876"/>
                <a:ext cx="121443" cy="41053"/>
              </a:xfrm>
              <a:custGeom>
                <a:avLst/>
                <a:gdLst>
                  <a:gd name="connsiteX0" fmla="*/ 0 w 121443"/>
                  <a:gd name="connsiteY0" fmla="*/ 27378 h 41053"/>
                  <a:gd name="connsiteX1" fmla="*/ 0 w 121443"/>
                  <a:gd name="connsiteY1" fmla="*/ 27187 h 41053"/>
                  <a:gd name="connsiteX2" fmla="*/ 6953 w 121443"/>
                  <a:gd name="connsiteY2" fmla="*/ 22234 h 41053"/>
                  <a:gd name="connsiteX3" fmla="*/ 25717 w 121443"/>
                  <a:gd name="connsiteY3" fmla="*/ 12042 h 41053"/>
                  <a:gd name="connsiteX4" fmla="*/ 75343 w 121443"/>
                  <a:gd name="connsiteY4" fmla="*/ 41 h 41053"/>
                  <a:gd name="connsiteX5" fmla="*/ 106013 w 121443"/>
                  <a:gd name="connsiteY5" fmla="*/ 9089 h 41053"/>
                  <a:gd name="connsiteX6" fmla="*/ 120967 w 121443"/>
                  <a:gd name="connsiteY6" fmla="*/ 28901 h 41053"/>
                  <a:gd name="connsiteX7" fmla="*/ 121444 w 121443"/>
                  <a:gd name="connsiteY7" fmla="*/ 31187 h 41053"/>
                  <a:gd name="connsiteX8" fmla="*/ 64103 w 121443"/>
                  <a:gd name="connsiteY8" fmla="*/ 40522 h 41053"/>
                  <a:gd name="connsiteX9" fmla="*/ 0 w 121443"/>
                  <a:gd name="connsiteY9" fmla="*/ 27378 h 4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443" h="41053">
                    <a:moveTo>
                      <a:pt x="0" y="27378"/>
                    </a:moveTo>
                    <a:lnTo>
                      <a:pt x="0" y="27187"/>
                    </a:lnTo>
                    <a:cubicBezTo>
                      <a:pt x="0" y="27187"/>
                      <a:pt x="2476" y="25187"/>
                      <a:pt x="6953" y="22234"/>
                    </a:cubicBezTo>
                    <a:cubicBezTo>
                      <a:pt x="11430" y="19186"/>
                      <a:pt x="18002" y="15376"/>
                      <a:pt x="25717" y="12042"/>
                    </a:cubicBezTo>
                    <a:cubicBezTo>
                      <a:pt x="41243" y="4994"/>
                      <a:pt x="60960" y="-531"/>
                      <a:pt x="75343" y="41"/>
                    </a:cubicBezTo>
                    <a:cubicBezTo>
                      <a:pt x="89821" y="612"/>
                      <a:pt x="98774" y="4136"/>
                      <a:pt x="106013" y="9089"/>
                    </a:cubicBezTo>
                    <a:cubicBezTo>
                      <a:pt x="113062" y="13947"/>
                      <a:pt x="118681" y="21281"/>
                      <a:pt x="120967" y="28901"/>
                    </a:cubicBezTo>
                    <a:cubicBezTo>
                      <a:pt x="121158" y="29663"/>
                      <a:pt x="121348" y="30425"/>
                      <a:pt x="121444" y="31187"/>
                    </a:cubicBezTo>
                    <a:cubicBezTo>
                      <a:pt x="106680" y="39188"/>
                      <a:pt x="85439" y="42427"/>
                      <a:pt x="64103" y="40522"/>
                    </a:cubicBezTo>
                    <a:cubicBezTo>
                      <a:pt x="38481" y="38426"/>
                      <a:pt x="17145" y="32235"/>
                      <a:pt x="0" y="2737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" name="图形 7">
              <a:extLst>
                <a:ext uri="{FF2B5EF4-FFF2-40B4-BE49-F238E27FC236}">
                  <a16:creationId xmlns:a16="http://schemas.microsoft.com/office/drawing/2014/main" id="{F0189416-BCC4-42B6-8878-D7ACC8F2343C}"/>
                </a:ext>
              </a:extLst>
            </p:cNvPr>
            <p:cNvGrpSpPr/>
            <p:nvPr/>
          </p:nvGrpSpPr>
          <p:grpSpPr>
            <a:xfrm>
              <a:off x="7781496" y="3814121"/>
              <a:ext cx="118707" cy="69740"/>
              <a:chOff x="4441888" y="2482110"/>
              <a:chExt cx="118707" cy="69740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8D1FB85-E3AD-D63F-9A85-2BACFF31ABD0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707" cy="69740"/>
              </a:xfrm>
              <a:custGeom>
                <a:avLst/>
                <a:gdLst>
                  <a:gd name="connsiteX0" fmla="*/ 0 w 118707"/>
                  <a:gd name="connsiteY0" fmla="*/ 18868 h 69740"/>
                  <a:gd name="connsiteX1" fmla="*/ 857 w 118707"/>
                  <a:gd name="connsiteY1" fmla="*/ 16677 h 69740"/>
                  <a:gd name="connsiteX2" fmla="*/ 6477 w 118707"/>
                  <a:gd name="connsiteY2" fmla="*/ 12296 h 69740"/>
                  <a:gd name="connsiteX3" fmla="*/ 27718 w 118707"/>
                  <a:gd name="connsiteY3" fmla="*/ 4390 h 69740"/>
                  <a:gd name="connsiteX4" fmla="*/ 81725 w 118707"/>
                  <a:gd name="connsiteY4" fmla="*/ 2866 h 69740"/>
                  <a:gd name="connsiteX5" fmla="*/ 112204 w 118707"/>
                  <a:gd name="connsiteY5" fmla="*/ 22487 h 69740"/>
                  <a:gd name="connsiteX6" fmla="*/ 118681 w 118707"/>
                  <a:gd name="connsiteY6" fmla="*/ 46395 h 69740"/>
                  <a:gd name="connsiteX7" fmla="*/ 102775 w 118707"/>
                  <a:gd name="connsiteY7" fmla="*/ 66112 h 69740"/>
                  <a:gd name="connsiteX8" fmla="*/ 62198 w 118707"/>
                  <a:gd name="connsiteY8" fmla="*/ 66207 h 69740"/>
                  <a:gd name="connsiteX9" fmla="*/ 19145 w 118707"/>
                  <a:gd name="connsiteY9" fmla="*/ 38585 h 69740"/>
                  <a:gd name="connsiteX10" fmla="*/ 5810 w 118707"/>
                  <a:gd name="connsiteY10" fmla="*/ 24964 h 69740"/>
                  <a:gd name="connsiteX11" fmla="*/ 0 w 118707"/>
                  <a:gd name="connsiteY11" fmla="*/ 18868 h 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707" h="69740">
                    <a:moveTo>
                      <a:pt x="0" y="18868"/>
                    </a:move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9158" y="53539"/>
                      <a:pt x="113157" y="61826"/>
                      <a:pt x="102775" y="66112"/>
                    </a:cubicBezTo>
                    <a:cubicBezTo>
                      <a:pt x="92583" y="70494"/>
                      <a:pt x="78677" y="71351"/>
                      <a:pt x="62198" y="66207"/>
                    </a:cubicBezTo>
                    <a:cubicBezTo>
                      <a:pt x="45720" y="61159"/>
                      <a:pt x="30385" y="49158"/>
                      <a:pt x="19145" y="38585"/>
                    </a:cubicBezTo>
                    <a:cubicBezTo>
                      <a:pt x="13525" y="33346"/>
                      <a:pt x="8954" y="28488"/>
                      <a:pt x="5810" y="24964"/>
                    </a:cubicBezTo>
                    <a:cubicBezTo>
                      <a:pt x="2762" y="21630"/>
                      <a:pt x="1715" y="19440"/>
                      <a:pt x="0" y="1886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196C1B1-5493-FCE5-B58D-953E29B2120B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D6762C9-6C0A-2BB2-720A-41BC92E7FC97}"/>
                  </a:ext>
                </a:extLst>
              </p:cNvPr>
              <p:cNvSpPr/>
              <p:nvPr/>
            </p:nvSpPr>
            <p:spPr>
              <a:xfrm>
                <a:off x="4441888" y="2482110"/>
                <a:ext cx="118681" cy="49426"/>
              </a:xfrm>
              <a:custGeom>
                <a:avLst/>
                <a:gdLst>
                  <a:gd name="connsiteX0" fmla="*/ 95 w 118681"/>
                  <a:gd name="connsiteY0" fmla="*/ 18963 h 49426"/>
                  <a:gd name="connsiteX1" fmla="*/ 0 w 118681"/>
                  <a:gd name="connsiteY1" fmla="*/ 18868 h 49426"/>
                  <a:gd name="connsiteX2" fmla="*/ 857 w 118681"/>
                  <a:gd name="connsiteY2" fmla="*/ 16677 h 49426"/>
                  <a:gd name="connsiteX3" fmla="*/ 6477 w 118681"/>
                  <a:gd name="connsiteY3" fmla="*/ 12296 h 49426"/>
                  <a:gd name="connsiteX4" fmla="*/ 27718 w 118681"/>
                  <a:gd name="connsiteY4" fmla="*/ 4390 h 49426"/>
                  <a:gd name="connsiteX5" fmla="*/ 81725 w 118681"/>
                  <a:gd name="connsiteY5" fmla="*/ 2866 h 49426"/>
                  <a:gd name="connsiteX6" fmla="*/ 112204 w 118681"/>
                  <a:gd name="connsiteY6" fmla="*/ 22487 h 49426"/>
                  <a:gd name="connsiteX7" fmla="*/ 118681 w 118681"/>
                  <a:gd name="connsiteY7" fmla="*/ 46395 h 49426"/>
                  <a:gd name="connsiteX8" fmla="*/ 118491 w 118681"/>
                  <a:gd name="connsiteY8" fmla="*/ 48777 h 49426"/>
                  <a:gd name="connsiteX9" fmla="*/ 90583 w 118681"/>
                  <a:gd name="connsiteY9" fmla="*/ 47443 h 49426"/>
                  <a:gd name="connsiteX10" fmla="*/ 60674 w 118681"/>
                  <a:gd name="connsiteY10" fmla="*/ 40109 h 49426"/>
                  <a:gd name="connsiteX11" fmla="*/ 27051 w 118681"/>
                  <a:gd name="connsiteY11" fmla="*/ 27821 h 49426"/>
                  <a:gd name="connsiteX12" fmla="*/ 12573 w 118681"/>
                  <a:gd name="connsiteY12" fmla="*/ 21821 h 49426"/>
                  <a:gd name="connsiteX13" fmla="*/ 95 w 118681"/>
                  <a:gd name="connsiteY13" fmla="*/ 18963 h 49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8681" h="49426">
                    <a:moveTo>
                      <a:pt x="95" y="18963"/>
                    </a:moveTo>
                    <a:lnTo>
                      <a:pt x="0" y="18868"/>
                    </a:lnTo>
                    <a:cubicBezTo>
                      <a:pt x="95" y="18963"/>
                      <a:pt x="-190" y="18011"/>
                      <a:pt x="857" y="16677"/>
                    </a:cubicBezTo>
                    <a:cubicBezTo>
                      <a:pt x="1905" y="15249"/>
                      <a:pt x="3905" y="13820"/>
                      <a:pt x="6477" y="12296"/>
                    </a:cubicBezTo>
                    <a:cubicBezTo>
                      <a:pt x="11621" y="9438"/>
                      <a:pt x="19241" y="6581"/>
                      <a:pt x="27718" y="4390"/>
                    </a:cubicBezTo>
                    <a:cubicBezTo>
                      <a:pt x="44767" y="8"/>
                      <a:pt x="65723" y="-2087"/>
                      <a:pt x="81725" y="2866"/>
                    </a:cubicBezTo>
                    <a:cubicBezTo>
                      <a:pt x="97822" y="7819"/>
                      <a:pt x="107156" y="14963"/>
                      <a:pt x="112204" y="22487"/>
                    </a:cubicBezTo>
                    <a:cubicBezTo>
                      <a:pt x="117062" y="30012"/>
                      <a:pt x="118205" y="38204"/>
                      <a:pt x="118681" y="46395"/>
                    </a:cubicBezTo>
                    <a:cubicBezTo>
                      <a:pt x="118681" y="47157"/>
                      <a:pt x="118681" y="48015"/>
                      <a:pt x="118491" y="48777"/>
                    </a:cubicBezTo>
                    <a:cubicBezTo>
                      <a:pt x="109442" y="50205"/>
                      <a:pt x="100298" y="49062"/>
                      <a:pt x="90583" y="47443"/>
                    </a:cubicBezTo>
                    <a:cubicBezTo>
                      <a:pt x="80963" y="45728"/>
                      <a:pt x="70866" y="43252"/>
                      <a:pt x="60674" y="40109"/>
                    </a:cubicBezTo>
                    <a:cubicBezTo>
                      <a:pt x="48578" y="36394"/>
                      <a:pt x="37243" y="32012"/>
                      <a:pt x="27051" y="27821"/>
                    </a:cubicBezTo>
                    <a:cubicBezTo>
                      <a:pt x="22003" y="25726"/>
                      <a:pt x="17145" y="23726"/>
                      <a:pt x="12573" y="21821"/>
                    </a:cubicBezTo>
                    <a:cubicBezTo>
                      <a:pt x="8192" y="20392"/>
                      <a:pt x="3620" y="18011"/>
                      <a:pt x="95" y="1896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" name="图形 7">
              <a:extLst>
                <a:ext uri="{FF2B5EF4-FFF2-40B4-BE49-F238E27FC236}">
                  <a16:creationId xmlns:a16="http://schemas.microsoft.com/office/drawing/2014/main" id="{7EA4E651-42B2-CF90-95D8-30E05BFF1F8B}"/>
                </a:ext>
              </a:extLst>
            </p:cNvPr>
            <p:cNvGrpSpPr/>
            <p:nvPr/>
          </p:nvGrpSpPr>
          <p:grpSpPr>
            <a:xfrm>
              <a:off x="7921126" y="3834609"/>
              <a:ext cx="63127" cy="117168"/>
              <a:chOff x="4581518" y="2502598"/>
              <a:chExt cx="63127" cy="117168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5B28E6C-CA50-ED00-EDE1-C82018722C9F}"/>
                  </a:ext>
                </a:extLst>
              </p:cNvPr>
              <p:cNvSpPr/>
              <p:nvPr/>
            </p:nvSpPr>
            <p:spPr>
              <a:xfrm>
                <a:off x="4581518" y="2502598"/>
                <a:ext cx="63127" cy="117168"/>
              </a:xfrm>
              <a:custGeom>
                <a:avLst/>
                <a:gdLst>
                  <a:gd name="connsiteX0" fmla="*/ 40964 w 63127"/>
                  <a:gd name="connsiteY0" fmla="*/ 0 h 117168"/>
                  <a:gd name="connsiteX1" fmla="*/ 45346 w 63127"/>
                  <a:gd name="connsiteY1" fmla="*/ 7048 h 117168"/>
                  <a:gd name="connsiteX2" fmla="*/ 53823 w 63127"/>
                  <a:gd name="connsiteY2" fmla="*/ 25622 h 117168"/>
                  <a:gd name="connsiteX3" fmla="*/ 62872 w 63127"/>
                  <a:gd name="connsiteY3" fmla="*/ 73628 h 117168"/>
                  <a:gd name="connsiteX4" fmla="*/ 52204 w 63127"/>
                  <a:gd name="connsiteY4" fmla="*/ 101822 h 117168"/>
                  <a:gd name="connsiteX5" fmla="*/ 43536 w 63127"/>
                  <a:gd name="connsiteY5" fmla="*/ 109156 h 117168"/>
                  <a:gd name="connsiteX6" fmla="*/ 33725 w 63127"/>
                  <a:gd name="connsiteY6" fmla="*/ 115538 h 117168"/>
                  <a:gd name="connsiteX7" fmla="*/ 22867 w 63127"/>
                  <a:gd name="connsiteY7" fmla="*/ 116681 h 117168"/>
                  <a:gd name="connsiteX8" fmla="*/ 10484 w 63127"/>
                  <a:gd name="connsiteY8" fmla="*/ 108299 h 117168"/>
                  <a:gd name="connsiteX9" fmla="*/ 483 w 63127"/>
                  <a:gd name="connsiteY9" fmla="*/ 67056 h 117168"/>
                  <a:gd name="connsiteX10" fmla="*/ 20867 w 63127"/>
                  <a:gd name="connsiteY10" fmla="*/ 20574 h 117168"/>
                  <a:gd name="connsiteX11" fmla="*/ 40964 w 63127"/>
                  <a:gd name="connsiteY11" fmla="*/ 0 h 117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127" h="117168">
                    <a:moveTo>
                      <a:pt x="40964" y="0"/>
                    </a:moveTo>
                    <a:cubicBezTo>
                      <a:pt x="40964" y="0"/>
                      <a:pt x="42774" y="2476"/>
                      <a:pt x="45346" y="7048"/>
                    </a:cubicBezTo>
                    <a:cubicBezTo>
                      <a:pt x="47822" y="11525"/>
                      <a:pt x="50966" y="18097"/>
                      <a:pt x="53823" y="25622"/>
                    </a:cubicBezTo>
                    <a:cubicBezTo>
                      <a:pt x="59538" y="40672"/>
                      <a:pt x="64301" y="59246"/>
                      <a:pt x="62872" y="73628"/>
                    </a:cubicBezTo>
                    <a:cubicBezTo>
                      <a:pt x="61348" y="88106"/>
                      <a:pt x="57443" y="96393"/>
                      <a:pt x="52204" y="101822"/>
                    </a:cubicBezTo>
                    <a:cubicBezTo>
                      <a:pt x="49727" y="104394"/>
                      <a:pt x="46584" y="106966"/>
                      <a:pt x="43536" y="109156"/>
                    </a:cubicBezTo>
                    <a:cubicBezTo>
                      <a:pt x="40393" y="111442"/>
                      <a:pt x="37154" y="113919"/>
                      <a:pt x="33725" y="115538"/>
                    </a:cubicBezTo>
                    <a:cubicBezTo>
                      <a:pt x="30677" y="116967"/>
                      <a:pt x="27058" y="117729"/>
                      <a:pt x="22867" y="116681"/>
                    </a:cubicBezTo>
                    <a:cubicBezTo>
                      <a:pt x="18581" y="115538"/>
                      <a:pt x="14390" y="112967"/>
                      <a:pt x="10484" y="108299"/>
                    </a:cubicBezTo>
                    <a:cubicBezTo>
                      <a:pt x="2864" y="99250"/>
                      <a:pt x="-1517" y="84582"/>
                      <a:pt x="483" y="67056"/>
                    </a:cubicBezTo>
                    <a:cubicBezTo>
                      <a:pt x="2388" y="49435"/>
                      <a:pt x="11818" y="32766"/>
                      <a:pt x="20867" y="20574"/>
                    </a:cubicBezTo>
                    <a:cubicBezTo>
                      <a:pt x="29916" y="8477"/>
                      <a:pt x="38297" y="0"/>
                      <a:pt x="4096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912E4D2C-1979-E210-AB48-EA65F44C0CD4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6DDD1E0-6CA6-570B-AAEF-72CFC8E819A2}"/>
                  </a:ext>
                </a:extLst>
              </p:cNvPr>
              <p:cNvSpPr/>
              <p:nvPr/>
            </p:nvSpPr>
            <p:spPr>
              <a:xfrm>
                <a:off x="4604811" y="2502598"/>
                <a:ext cx="39834" cy="116395"/>
              </a:xfrm>
              <a:custGeom>
                <a:avLst/>
                <a:gdLst>
                  <a:gd name="connsiteX0" fmla="*/ 17576 w 39834"/>
                  <a:gd name="connsiteY0" fmla="*/ 0 h 116395"/>
                  <a:gd name="connsiteX1" fmla="*/ 17671 w 39834"/>
                  <a:gd name="connsiteY1" fmla="*/ 0 h 116395"/>
                  <a:gd name="connsiteX2" fmla="*/ 22053 w 39834"/>
                  <a:gd name="connsiteY2" fmla="*/ 7048 h 116395"/>
                  <a:gd name="connsiteX3" fmla="*/ 30530 w 39834"/>
                  <a:gd name="connsiteY3" fmla="*/ 25622 h 116395"/>
                  <a:gd name="connsiteX4" fmla="*/ 39579 w 39834"/>
                  <a:gd name="connsiteY4" fmla="*/ 73628 h 116395"/>
                  <a:gd name="connsiteX5" fmla="*/ 28911 w 39834"/>
                  <a:gd name="connsiteY5" fmla="*/ 101822 h 116395"/>
                  <a:gd name="connsiteX6" fmla="*/ 20338 w 39834"/>
                  <a:gd name="connsiteY6" fmla="*/ 109156 h 116395"/>
                  <a:gd name="connsiteX7" fmla="*/ 10527 w 39834"/>
                  <a:gd name="connsiteY7" fmla="*/ 115538 h 116395"/>
                  <a:gd name="connsiteX8" fmla="*/ 8432 w 39834"/>
                  <a:gd name="connsiteY8" fmla="*/ 116396 h 116395"/>
                  <a:gd name="connsiteX9" fmla="*/ 431 w 39834"/>
                  <a:gd name="connsiteY9" fmla="*/ 90488 h 116395"/>
                  <a:gd name="connsiteX10" fmla="*/ 1383 w 39834"/>
                  <a:gd name="connsiteY10" fmla="*/ 60769 h 116395"/>
                  <a:gd name="connsiteX11" fmla="*/ 17576 w 39834"/>
                  <a:gd name="connsiteY11" fmla="*/ 0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34" h="116395">
                    <a:moveTo>
                      <a:pt x="17576" y="0"/>
                    </a:moveTo>
                    <a:lnTo>
                      <a:pt x="17671" y="0"/>
                    </a:lnTo>
                    <a:cubicBezTo>
                      <a:pt x="17671" y="0"/>
                      <a:pt x="19481" y="2476"/>
                      <a:pt x="22053" y="7048"/>
                    </a:cubicBezTo>
                    <a:cubicBezTo>
                      <a:pt x="24529" y="11525"/>
                      <a:pt x="27672" y="18097"/>
                      <a:pt x="30530" y="25622"/>
                    </a:cubicBezTo>
                    <a:cubicBezTo>
                      <a:pt x="36245" y="40672"/>
                      <a:pt x="41007" y="59246"/>
                      <a:pt x="39579" y="73628"/>
                    </a:cubicBezTo>
                    <a:cubicBezTo>
                      <a:pt x="38054" y="88106"/>
                      <a:pt x="34149" y="96393"/>
                      <a:pt x="28911" y="101822"/>
                    </a:cubicBezTo>
                    <a:cubicBezTo>
                      <a:pt x="26434" y="104394"/>
                      <a:pt x="23291" y="106966"/>
                      <a:pt x="20338" y="109156"/>
                    </a:cubicBezTo>
                    <a:cubicBezTo>
                      <a:pt x="17195" y="111538"/>
                      <a:pt x="13956" y="113919"/>
                      <a:pt x="10527" y="115538"/>
                    </a:cubicBezTo>
                    <a:cubicBezTo>
                      <a:pt x="9861" y="115824"/>
                      <a:pt x="9194" y="116110"/>
                      <a:pt x="8432" y="116396"/>
                    </a:cubicBezTo>
                    <a:cubicBezTo>
                      <a:pt x="3479" y="109347"/>
                      <a:pt x="1288" y="100013"/>
                      <a:pt x="431" y="90488"/>
                    </a:cubicBezTo>
                    <a:cubicBezTo>
                      <a:pt x="-427" y="80963"/>
                      <a:pt x="50" y="70866"/>
                      <a:pt x="1383" y="60769"/>
                    </a:cubicBezTo>
                    <a:cubicBezTo>
                      <a:pt x="4336" y="36385"/>
                      <a:pt x="11670" y="15811"/>
                      <a:pt x="17576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7" name="图形 7">
              <a:extLst>
                <a:ext uri="{FF2B5EF4-FFF2-40B4-BE49-F238E27FC236}">
                  <a16:creationId xmlns:a16="http://schemas.microsoft.com/office/drawing/2014/main" id="{529E3199-A60F-0057-E6D2-5F71CE1CD1CB}"/>
                </a:ext>
              </a:extLst>
            </p:cNvPr>
            <p:cNvGrpSpPr/>
            <p:nvPr/>
          </p:nvGrpSpPr>
          <p:grpSpPr>
            <a:xfrm>
              <a:off x="7839789" y="3952287"/>
              <a:ext cx="128948" cy="79392"/>
              <a:chOff x="4500181" y="2620276"/>
              <a:chExt cx="128948" cy="79392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74464B83-A4D6-8832-0AD5-B0930FF5ED41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79392"/>
              </a:xfrm>
              <a:custGeom>
                <a:avLst/>
                <a:gdLst>
                  <a:gd name="connsiteX0" fmla="*/ 0 w 128948"/>
                  <a:gd name="connsiteY0" fmla="*/ 21863 h 79392"/>
                  <a:gd name="connsiteX1" fmla="*/ 7620 w 128948"/>
                  <a:gd name="connsiteY1" fmla="*/ 16339 h 79392"/>
                  <a:gd name="connsiteX2" fmla="*/ 16859 w 128948"/>
                  <a:gd name="connsiteY2" fmla="*/ 10719 h 79392"/>
                  <a:gd name="connsiteX3" fmla="*/ 29337 w 128948"/>
                  <a:gd name="connsiteY3" fmla="*/ 5575 h 79392"/>
                  <a:gd name="connsiteX4" fmla="*/ 94202 w 128948"/>
                  <a:gd name="connsiteY4" fmla="*/ 6718 h 79392"/>
                  <a:gd name="connsiteX5" fmla="*/ 127444 w 128948"/>
                  <a:gd name="connsiteY5" fmla="*/ 40151 h 79392"/>
                  <a:gd name="connsiteX6" fmla="*/ 122492 w 128948"/>
                  <a:gd name="connsiteY6" fmla="*/ 67583 h 79392"/>
                  <a:gd name="connsiteX7" fmla="*/ 98774 w 128948"/>
                  <a:gd name="connsiteY7" fmla="*/ 79108 h 79392"/>
                  <a:gd name="connsiteX8" fmla="*/ 63341 w 128948"/>
                  <a:gd name="connsiteY8" fmla="*/ 71679 h 79392"/>
                  <a:gd name="connsiteX9" fmla="*/ 24003 w 128948"/>
                  <a:gd name="connsiteY9" fmla="*/ 43390 h 79392"/>
                  <a:gd name="connsiteX10" fmla="*/ 15145 w 128948"/>
                  <a:gd name="connsiteY10" fmla="*/ 36056 h 79392"/>
                  <a:gd name="connsiteX11" fmla="*/ 7620 w 128948"/>
                  <a:gd name="connsiteY11" fmla="*/ 30150 h 79392"/>
                  <a:gd name="connsiteX12" fmla="*/ 0 w 128948"/>
                  <a:gd name="connsiteY12" fmla="*/ 21863 h 79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48" h="79392">
                    <a:moveTo>
                      <a:pt x="0" y="21863"/>
                    </a:move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17538" y="73584"/>
                      <a:pt x="108775" y="78061"/>
                      <a:pt x="98774" y="79108"/>
                    </a:cubicBezTo>
                    <a:cubicBezTo>
                      <a:pt x="88583" y="80156"/>
                      <a:pt x="76867" y="78442"/>
                      <a:pt x="63341" y="71679"/>
                    </a:cubicBezTo>
                    <a:cubicBezTo>
                      <a:pt x="49816" y="64821"/>
                      <a:pt x="36481" y="53486"/>
                      <a:pt x="24003" y="43390"/>
                    </a:cubicBezTo>
                    <a:cubicBezTo>
                      <a:pt x="20860" y="40818"/>
                      <a:pt x="17907" y="38341"/>
                      <a:pt x="15145" y="36056"/>
                    </a:cubicBezTo>
                    <a:cubicBezTo>
                      <a:pt x="12382" y="33960"/>
                      <a:pt x="9811" y="31960"/>
                      <a:pt x="7620" y="30150"/>
                    </a:cubicBezTo>
                    <a:cubicBezTo>
                      <a:pt x="2953" y="26531"/>
                      <a:pt x="95" y="23482"/>
                      <a:pt x="0" y="2186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2046A44F-4CA4-C60E-86EF-B28E73CDB48A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76C40CC-7296-AFB7-6306-0112A25048E3}"/>
                  </a:ext>
                </a:extLst>
              </p:cNvPr>
              <p:cNvSpPr/>
              <p:nvPr/>
            </p:nvSpPr>
            <p:spPr>
              <a:xfrm>
                <a:off x="4500181" y="2620276"/>
                <a:ext cx="128948" cy="69488"/>
              </a:xfrm>
              <a:custGeom>
                <a:avLst/>
                <a:gdLst>
                  <a:gd name="connsiteX0" fmla="*/ 0 w 128948"/>
                  <a:gd name="connsiteY0" fmla="*/ 22054 h 69488"/>
                  <a:gd name="connsiteX1" fmla="*/ 0 w 128948"/>
                  <a:gd name="connsiteY1" fmla="*/ 21863 h 69488"/>
                  <a:gd name="connsiteX2" fmla="*/ 7620 w 128948"/>
                  <a:gd name="connsiteY2" fmla="*/ 16339 h 69488"/>
                  <a:gd name="connsiteX3" fmla="*/ 16859 w 128948"/>
                  <a:gd name="connsiteY3" fmla="*/ 10719 h 69488"/>
                  <a:gd name="connsiteX4" fmla="*/ 29337 w 128948"/>
                  <a:gd name="connsiteY4" fmla="*/ 5575 h 69488"/>
                  <a:gd name="connsiteX5" fmla="*/ 94202 w 128948"/>
                  <a:gd name="connsiteY5" fmla="*/ 6718 h 69488"/>
                  <a:gd name="connsiteX6" fmla="*/ 127444 w 128948"/>
                  <a:gd name="connsiteY6" fmla="*/ 40151 h 69488"/>
                  <a:gd name="connsiteX7" fmla="*/ 122492 w 128948"/>
                  <a:gd name="connsiteY7" fmla="*/ 67583 h 69488"/>
                  <a:gd name="connsiteX8" fmla="*/ 120682 w 128948"/>
                  <a:gd name="connsiteY8" fmla="*/ 69488 h 69488"/>
                  <a:gd name="connsiteX9" fmla="*/ 66103 w 128948"/>
                  <a:gd name="connsiteY9" fmla="*/ 43961 h 69488"/>
                  <a:gd name="connsiteX10" fmla="*/ 0 w 128948"/>
                  <a:gd name="connsiteY10" fmla="*/ 22054 h 6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948" h="69488">
                    <a:moveTo>
                      <a:pt x="0" y="22054"/>
                    </a:moveTo>
                    <a:lnTo>
                      <a:pt x="0" y="21863"/>
                    </a:lnTo>
                    <a:cubicBezTo>
                      <a:pt x="0" y="21863"/>
                      <a:pt x="2572" y="19672"/>
                      <a:pt x="7620" y="16339"/>
                    </a:cubicBezTo>
                    <a:cubicBezTo>
                      <a:pt x="10096" y="14719"/>
                      <a:pt x="13240" y="12719"/>
                      <a:pt x="16859" y="10719"/>
                    </a:cubicBezTo>
                    <a:cubicBezTo>
                      <a:pt x="20479" y="8909"/>
                      <a:pt x="24670" y="7290"/>
                      <a:pt x="29337" y="5575"/>
                    </a:cubicBezTo>
                    <a:cubicBezTo>
                      <a:pt x="47720" y="-1092"/>
                      <a:pt x="74581" y="-2997"/>
                      <a:pt x="94202" y="6718"/>
                    </a:cubicBezTo>
                    <a:cubicBezTo>
                      <a:pt x="113728" y="16339"/>
                      <a:pt x="124016" y="29007"/>
                      <a:pt x="127444" y="40151"/>
                    </a:cubicBezTo>
                    <a:cubicBezTo>
                      <a:pt x="130874" y="51486"/>
                      <a:pt x="128111" y="60820"/>
                      <a:pt x="122492" y="67583"/>
                    </a:cubicBezTo>
                    <a:cubicBezTo>
                      <a:pt x="121920" y="68250"/>
                      <a:pt x="121349" y="68917"/>
                      <a:pt x="120682" y="69488"/>
                    </a:cubicBezTo>
                    <a:cubicBezTo>
                      <a:pt x="104775" y="61678"/>
                      <a:pt x="86392" y="52439"/>
                      <a:pt x="66103" y="43961"/>
                    </a:cubicBezTo>
                    <a:cubicBezTo>
                      <a:pt x="41910" y="33484"/>
                      <a:pt x="19050" y="26816"/>
                      <a:pt x="0" y="2205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" name="图形 7">
              <a:extLst>
                <a:ext uri="{FF2B5EF4-FFF2-40B4-BE49-F238E27FC236}">
                  <a16:creationId xmlns:a16="http://schemas.microsoft.com/office/drawing/2014/main" id="{4935FA75-E8C0-8BA6-C020-3E47BC5B94D6}"/>
                </a:ext>
              </a:extLst>
            </p:cNvPr>
            <p:cNvGrpSpPr/>
            <p:nvPr/>
          </p:nvGrpSpPr>
          <p:grpSpPr>
            <a:xfrm>
              <a:off x="7889143" y="4200708"/>
              <a:ext cx="95021" cy="115388"/>
              <a:chOff x="4549535" y="2868697"/>
              <a:chExt cx="95021" cy="115388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213059AA-334B-A271-AF03-F149AB7F68E7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4949" cy="115388"/>
              </a:xfrm>
              <a:custGeom>
                <a:avLst/>
                <a:gdLst>
                  <a:gd name="connsiteX0" fmla="*/ 12940 w 94949"/>
                  <a:gd name="connsiteY0" fmla="*/ 115389 h 115388"/>
                  <a:gd name="connsiteX1" fmla="*/ 6653 w 94949"/>
                  <a:gd name="connsiteY1" fmla="*/ 107769 h 115388"/>
                  <a:gd name="connsiteX2" fmla="*/ 81 w 94949"/>
                  <a:gd name="connsiteY2" fmla="*/ 82147 h 115388"/>
                  <a:gd name="connsiteX3" fmla="*/ 25227 w 94949"/>
                  <a:gd name="connsiteY3" fmla="*/ 18615 h 115388"/>
                  <a:gd name="connsiteX4" fmla="*/ 73805 w 94949"/>
                  <a:gd name="connsiteY4" fmla="*/ 422 h 115388"/>
                  <a:gd name="connsiteX5" fmla="*/ 89902 w 94949"/>
                  <a:gd name="connsiteY5" fmla="*/ 8042 h 115388"/>
                  <a:gd name="connsiteX6" fmla="*/ 94950 w 94949"/>
                  <a:gd name="connsiteY6" fmla="*/ 20615 h 115388"/>
                  <a:gd name="connsiteX7" fmla="*/ 73900 w 94949"/>
                  <a:gd name="connsiteY7" fmla="*/ 72431 h 115388"/>
                  <a:gd name="connsiteX8" fmla="*/ 35705 w 94949"/>
                  <a:gd name="connsiteY8" fmla="*/ 97101 h 115388"/>
                  <a:gd name="connsiteX9" fmla="*/ 20655 w 94949"/>
                  <a:gd name="connsiteY9" fmla="*/ 108150 h 115388"/>
                  <a:gd name="connsiteX10" fmla="*/ 12940 w 94949"/>
                  <a:gd name="connsiteY10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949" h="115388">
                    <a:moveTo>
                      <a:pt x="12940" y="115389"/>
                    </a:move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340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3045" y="37665"/>
                      <a:pt x="95808" y="53191"/>
                      <a:pt x="73900" y="72431"/>
                    </a:cubicBezTo>
                    <a:cubicBezTo>
                      <a:pt x="63232" y="81956"/>
                      <a:pt x="47516" y="89671"/>
                      <a:pt x="35705" y="97101"/>
                    </a:cubicBezTo>
                    <a:cubicBezTo>
                      <a:pt x="29418" y="100816"/>
                      <a:pt x="24656" y="104435"/>
                      <a:pt x="20655" y="108150"/>
                    </a:cubicBezTo>
                    <a:cubicBezTo>
                      <a:pt x="17226" y="111674"/>
                      <a:pt x="14559" y="115103"/>
                      <a:pt x="12940" y="11538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5157468F-7936-4A5B-EB57-651080A0DC87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2F222C4E-9932-7AD6-465D-2EAF77088420}"/>
                  </a:ext>
                </a:extLst>
              </p:cNvPr>
              <p:cNvSpPr/>
              <p:nvPr/>
            </p:nvSpPr>
            <p:spPr>
              <a:xfrm>
                <a:off x="4549535" y="2868697"/>
                <a:ext cx="95021" cy="115388"/>
              </a:xfrm>
              <a:custGeom>
                <a:avLst/>
                <a:gdLst>
                  <a:gd name="connsiteX0" fmla="*/ 13130 w 95021"/>
                  <a:gd name="connsiteY0" fmla="*/ 115389 h 115388"/>
                  <a:gd name="connsiteX1" fmla="*/ 12940 w 95021"/>
                  <a:gd name="connsiteY1" fmla="*/ 115389 h 115388"/>
                  <a:gd name="connsiteX2" fmla="*/ 6653 w 95021"/>
                  <a:gd name="connsiteY2" fmla="*/ 107769 h 115388"/>
                  <a:gd name="connsiteX3" fmla="*/ 81 w 95021"/>
                  <a:gd name="connsiteY3" fmla="*/ 82147 h 115388"/>
                  <a:gd name="connsiteX4" fmla="*/ 25227 w 95021"/>
                  <a:gd name="connsiteY4" fmla="*/ 18615 h 115388"/>
                  <a:gd name="connsiteX5" fmla="*/ 73805 w 95021"/>
                  <a:gd name="connsiteY5" fmla="*/ 422 h 115388"/>
                  <a:gd name="connsiteX6" fmla="*/ 89902 w 95021"/>
                  <a:gd name="connsiteY6" fmla="*/ 8042 h 115388"/>
                  <a:gd name="connsiteX7" fmla="*/ 94950 w 95021"/>
                  <a:gd name="connsiteY7" fmla="*/ 20615 h 115388"/>
                  <a:gd name="connsiteX8" fmla="*/ 94950 w 95021"/>
                  <a:gd name="connsiteY8" fmla="*/ 23282 h 115388"/>
                  <a:gd name="connsiteX9" fmla="*/ 49135 w 95021"/>
                  <a:gd name="connsiteY9" fmla="*/ 59001 h 115388"/>
                  <a:gd name="connsiteX10" fmla="*/ 25322 w 95021"/>
                  <a:gd name="connsiteY10" fmla="*/ 87100 h 115388"/>
                  <a:gd name="connsiteX11" fmla="*/ 13130 w 95021"/>
                  <a:gd name="connsiteY11" fmla="*/ 115389 h 1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021" h="115388">
                    <a:moveTo>
                      <a:pt x="13130" y="115389"/>
                    </a:moveTo>
                    <a:lnTo>
                      <a:pt x="12940" y="115389"/>
                    </a:lnTo>
                    <a:cubicBezTo>
                      <a:pt x="12940" y="115389"/>
                      <a:pt x="10368" y="113293"/>
                      <a:pt x="6653" y="107769"/>
                    </a:cubicBezTo>
                    <a:cubicBezTo>
                      <a:pt x="3605" y="102435"/>
                      <a:pt x="272" y="92910"/>
                      <a:pt x="81" y="82147"/>
                    </a:cubicBezTo>
                    <a:cubicBezTo>
                      <a:pt x="-967" y="60239"/>
                      <a:pt x="8177" y="33855"/>
                      <a:pt x="25227" y="18615"/>
                    </a:cubicBezTo>
                    <a:cubicBezTo>
                      <a:pt x="42086" y="3375"/>
                      <a:pt x="60089" y="-1578"/>
                      <a:pt x="73805" y="422"/>
                    </a:cubicBezTo>
                    <a:cubicBezTo>
                      <a:pt x="80949" y="1565"/>
                      <a:pt x="86187" y="4232"/>
                      <a:pt x="89902" y="8042"/>
                    </a:cubicBezTo>
                    <a:cubicBezTo>
                      <a:pt x="93426" y="11852"/>
                      <a:pt x="94664" y="16138"/>
                      <a:pt x="94950" y="20615"/>
                    </a:cubicBezTo>
                    <a:cubicBezTo>
                      <a:pt x="95045" y="21472"/>
                      <a:pt x="95045" y="22330"/>
                      <a:pt x="94950" y="23282"/>
                    </a:cubicBezTo>
                    <a:cubicBezTo>
                      <a:pt x="79996" y="29378"/>
                      <a:pt x="64566" y="43570"/>
                      <a:pt x="49135" y="59001"/>
                    </a:cubicBezTo>
                    <a:cubicBezTo>
                      <a:pt x="39991" y="68335"/>
                      <a:pt x="31799" y="77765"/>
                      <a:pt x="25322" y="87100"/>
                    </a:cubicBezTo>
                    <a:cubicBezTo>
                      <a:pt x="18941" y="96434"/>
                      <a:pt x="14083" y="105673"/>
                      <a:pt x="13130" y="11538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9" name="图形 7">
              <a:extLst>
                <a:ext uri="{FF2B5EF4-FFF2-40B4-BE49-F238E27FC236}">
                  <a16:creationId xmlns:a16="http://schemas.microsoft.com/office/drawing/2014/main" id="{DE3E0C56-AEC6-2A8E-7F42-3EAF7B215488}"/>
                </a:ext>
              </a:extLst>
            </p:cNvPr>
            <p:cNvGrpSpPr/>
            <p:nvPr/>
          </p:nvGrpSpPr>
          <p:grpSpPr>
            <a:xfrm>
              <a:off x="7848216" y="4134074"/>
              <a:ext cx="72595" cy="128931"/>
              <a:chOff x="4508608" y="2802063"/>
              <a:chExt cx="72595" cy="128931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32DB6B0-CF67-BE8F-B182-10121F55FBD9}"/>
                  </a:ext>
                </a:extLst>
              </p:cNvPr>
              <p:cNvSpPr/>
              <p:nvPr/>
            </p:nvSpPr>
            <p:spPr>
              <a:xfrm>
                <a:off x="4508608" y="2802063"/>
                <a:ext cx="72595" cy="128931"/>
              </a:xfrm>
              <a:custGeom>
                <a:avLst/>
                <a:gdLst>
                  <a:gd name="connsiteX0" fmla="*/ 24339 w 72595"/>
                  <a:gd name="connsiteY0" fmla="*/ 0 h 128931"/>
                  <a:gd name="connsiteX1" fmla="*/ 32531 w 72595"/>
                  <a:gd name="connsiteY1" fmla="*/ 4572 h 128931"/>
                  <a:gd name="connsiteX2" fmla="*/ 51009 w 72595"/>
                  <a:gd name="connsiteY2" fmla="*/ 19622 h 128931"/>
                  <a:gd name="connsiteX3" fmla="*/ 68440 w 72595"/>
                  <a:gd name="connsiteY3" fmla="*/ 47911 h 128931"/>
                  <a:gd name="connsiteX4" fmla="*/ 70821 w 72595"/>
                  <a:gd name="connsiteY4" fmla="*/ 85820 h 128931"/>
                  <a:gd name="connsiteX5" fmla="*/ 55581 w 72595"/>
                  <a:gd name="connsiteY5" fmla="*/ 115253 h 128931"/>
                  <a:gd name="connsiteX6" fmla="*/ 36626 w 72595"/>
                  <a:gd name="connsiteY6" fmla="*/ 127730 h 128931"/>
                  <a:gd name="connsiteX7" fmla="*/ 9861 w 72595"/>
                  <a:gd name="connsiteY7" fmla="*/ 120491 h 128931"/>
                  <a:gd name="connsiteX8" fmla="*/ 622 w 72595"/>
                  <a:gd name="connsiteY8" fmla="*/ 96679 h 128931"/>
                  <a:gd name="connsiteX9" fmla="*/ 2051 w 72595"/>
                  <a:gd name="connsiteY9" fmla="*/ 69247 h 128931"/>
                  <a:gd name="connsiteX10" fmla="*/ 7956 w 72595"/>
                  <a:gd name="connsiteY10" fmla="*/ 52007 h 128931"/>
                  <a:gd name="connsiteX11" fmla="*/ 14719 w 72595"/>
                  <a:gd name="connsiteY11" fmla="*/ 30194 h 128931"/>
                  <a:gd name="connsiteX12" fmla="*/ 24339 w 72595"/>
                  <a:gd name="connsiteY12" fmla="*/ 0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595" h="128931">
                    <a:moveTo>
                      <a:pt x="24339" y="0"/>
                    </a:moveTo>
                    <a:cubicBezTo>
                      <a:pt x="24339" y="0"/>
                      <a:pt x="27482" y="1524"/>
                      <a:pt x="32531" y="4572"/>
                    </a:cubicBezTo>
                    <a:cubicBezTo>
                      <a:pt x="37484" y="7715"/>
                      <a:pt x="44246" y="12573"/>
                      <a:pt x="51009" y="19622"/>
                    </a:cubicBezTo>
                    <a:cubicBezTo>
                      <a:pt x="57677" y="26765"/>
                      <a:pt x="64249" y="36290"/>
                      <a:pt x="68440" y="47911"/>
                    </a:cubicBezTo>
                    <a:cubicBezTo>
                      <a:pt x="72631" y="59436"/>
                      <a:pt x="74060" y="73152"/>
                      <a:pt x="70821" y="85820"/>
                    </a:cubicBezTo>
                    <a:cubicBezTo>
                      <a:pt x="67678" y="98393"/>
                      <a:pt x="61963" y="108490"/>
                      <a:pt x="55581" y="115253"/>
                    </a:cubicBezTo>
                    <a:cubicBezTo>
                      <a:pt x="49294" y="122111"/>
                      <a:pt x="42627" y="126016"/>
                      <a:pt x="36626" y="127730"/>
                    </a:cubicBezTo>
                    <a:cubicBezTo>
                      <a:pt x="24530" y="131159"/>
                      <a:pt x="15481" y="126778"/>
                      <a:pt x="9861" y="120491"/>
                    </a:cubicBezTo>
                    <a:cubicBezTo>
                      <a:pt x="4622" y="114776"/>
                      <a:pt x="1765" y="105728"/>
                      <a:pt x="622" y="96679"/>
                    </a:cubicBezTo>
                    <a:cubicBezTo>
                      <a:pt x="-331" y="87344"/>
                      <a:pt x="-426" y="78962"/>
                      <a:pt x="2051" y="69247"/>
                    </a:cubicBezTo>
                    <a:cubicBezTo>
                      <a:pt x="3384" y="64294"/>
                      <a:pt x="5670" y="58674"/>
                      <a:pt x="7956" y="52007"/>
                    </a:cubicBezTo>
                    <a:cubicBezTo>
                      <a:pt x="10337" y="45339"/>
                      <a:pt x="12718" y="37719"/>
                      <a:pt x="14719" y="30194"/>
                    </a:cubicBezTo>
                    <a:cubicBezTo>
                      <a:pt x="18815" y="15050"/>
                      <a:pt x="21482" y="1334"/>
                      <a:pt x="24339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B1A0345D-78EE-3D83-B305-985EACEF280F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E7CD4154-DC7A-8F01-6851-9FE1959349AE}"/>
                  </a:ext>
                </a:extLst>
              </p:cNvPr>
              <p:cNvSpPr/>
              <p:nvPr/>
            </p:nvSpPr>
            <p:spPr>
              <a:xfrm>
                <a:off x="4516659" y="2802063"/>
                <a:ext cx="64544" cy="128931"/>
              </a:xfrm>
              <a:custGeom>
                <a:avLst/>
                <a:gdLst>
                  <a:gd name="connsiteX0" fmla="*/ 16193 w 64544"/>
                  <a:gd name="connsiteY0" fmla="*/ 95 h 128931"/>
                  <a:gd name="connsiteX1" fmla="*/ 16288 w 64544"/>
                  <a:gd name="connsiteY1" fmla="*/ 0 h 128931"/>
                  <a:gd name="connsiteX2" fmla="*/ 24479 w 64544"/>
                  <a:gd name="connsiteY2" fmla="*/ 4572 h 128931"/>
                  <a:gd name="connsiteX3" fmla="*/ 42958 w 64544"/>
                  <a:gd name="connsiteY3" fmla="*/ 19622 h 128931"/>
                  <a:gd name="connsiteX4" fmla="*/ 60388 w 64544"/>
                  <a:gd name="connsiteY4" fmla="*/ 47911 h 128931"/>
                  <a:gd name="connsiteX5" fmla="*/ 62770 w 64544"/>
                  <a:gd name="connsiteY5" fmla="*/ 85820 h 128931"/>
                  <a:gd name="connsiteX6" fmla="*/ 47530 w 64544"/>
                  <a:gd name="connsiteY6" fmla="*/ 115253 h 128931"/>
                  <a:gd name="connsiteX7" fmla="*/ 28480 w 64544"/>
                  <a:gd name="connsiteY7" fmla="*/ 127730 h 128931"/>
                  <a:gd name="connsiteX8" fmla="*/ 1619 w 64544"/>
                  <a:gd name="connsiteY8" fmla="*/ 120491 h 128931"/>
                  <a:gd name="connsiteX9" fmla="*/ 0 w 64544"/>
                  <a:gd name="connsiteY9" fmla="*/ 118491 h 128931"/>
                  <a:gd name="connsiteX10" fmla="*/ 20764 w 64544"/>
                  <a:gd name="connsiteY10" fmla="*/ 66866 h 128931"/>
                  <a:gd name="connsiteX11" fmla="*/ 16193 w 64544"/>
                  <a:gd name="connsiteY11" fmla="*/ 95 h 128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544" h="128931">
                    <a:moveTo>
                      <a:pt x="16193" y="95"/>
                    </a:moveTo>
                    <a:lnTo>
                      <a:pt x="16288" y="0"/>
                    </a:lnTo>
                    <a:cubicBezTo>
                      <a:pt x="16288" y="0"/>
                      <a:pt x="19431" y="1524"/>
                      <a:pt x="24479" y="4572"/>
                    </a:cubicBezTo>
                    <a:cubicBezTo>
                      <a:pt x="29432" y="7715"/>
                      <a:pt x="36195" y="12573"/>
                      <a:pt x="42958" y="19622"/>
                    </a:cubicBezTo>
                    <a:cubicBezTo>
                      <a:pt x="49625" y="26765"/>
                      <a:pt x="56197" y="36290"/>
                      <a:pt x="60388" y="47911"/>
                    </a:cubicBezTo>
                    <a:cubicBezTo>
                      <a:pt x="64579" y="59436"/>
                      <a:pt x="66008" y="73152"/>
                      <a:pt x="62770" y="85820"/>
                    </a:cubicBezTo>
                    <a:cubicBezTo>
                      <a:pt x="59627" y="98393"/>
                      <a:pt x="53912" y="108490"/>
                      <a:pt x="47530" y="115253"/>
                    </a:cubicBezTo>
                    <a:cubicBezTo>
                      <a:pt x="41243" y="122111"/>
                      <a:pt x="34576" y="126016"/>
                      <a:pt x="28480" y="127730"/>
                    </a:cubicBezTo>
                    <a:cubicBezTo>
                      <a:pt x="16383" y="131159"/>
                      <a:pt x="7334" y="126778"/>
                      <a:pt x="1619" y="120491"/>
                    </a:cubicBezTo>
                    <a:cubicBezTo>
                      <a:pt x="1048" y="119825"/>
                      <a:pt x="476" y="119253"/>
                      <a:pt x="0" y="118491"/>
                    </a:cubicBezTo>
                    <a:cubicBezTo>
                      <a:pt x="9715" y="104299"/>
                      <a:pt x="18479" y="87154"/>
                      <a:pt x="20764" y="66866"/>
                    </a:cubicBezTo>
                    <a:cubicBezTo>
                      <a:pt x="24098" y="42672"/>
                      <a:pt x="19050" y="19050"/>
                      <a:pt x="16193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" name="图形 7">
              <a:extLst>
                <a:ext uri="{FF2B5EF4-FFF2-40B4-BE49-F238E27FC236}">
                  <a16:creationId xmlns:a16="http://schemas.microsoft.com/office/drawing/2014/main" id="{65494325-4883-AAD9-D190-A59F2D5B368B}"/>
                </a:ext>
              </a:extLst>
            </p:cNvPr>
            <p:cNvGrpSpPr/>
            <p:nvPr/>
          </p:nvGrpSpPr>
          <p:grpSpPr>
            <a:xfrm>
              <a:off x="7697009" y="4161304"/>
              <a:ext cx="131825" cy="71268"/>
              <a:chOff x="4357401" y="2829293"/>
              <a:chExt cx="131825" cy="71268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19D3C2FF-D401-03CE-CC91-D50C33F4D9CE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730" cy="71268"/>
              </a:xfrm>
              <a:custGeom>
                <a:avLst/>
                <a:gdLst>
                  <a:gd name="connsiteX0" fmla="*/ 0 w 131730"/>
                  <a:gd name="connsiteY0" fmla="*/ 34397 h 71268"/>
                  <a:gd name="connsiteX1" fmla="*/ 26670 w 131730"/>
                  <a:gd name="connsiteY1" fmla="*/ 15538 h 71268"/>
                  <a:gd name="connsiteX2" fmla="*/ 82201 w 131730"/>
                  <a:gd name="connsiteY2" fmla="*/ 107 h 71268"/>
                  <a:gd name="connsiteX3" fmla="*/ 120110 w 131730"/>
                  <a:gd name="connsiteY3" fmla="*/ 13252 h 71268"/>
                  <a:gd name="connsiteX4" fmla="*/ 131731 w 131730"/>
                  <a:gd name="connsiteY4" fmla="*/ 38112 h 71268"/>
                  <a:gd name="connsiteX5" fmla="*/ 119158 w 131730"/>
                  <a:gd name="connsiteY5" fmla="*/ 61067 h 71268"/>
                  <a:gd name="connsiteX6" fmla="*/ 78296 w 131730"/>
                  <a:gd name="connsiteY6" fmla="*/ 71068 h 71268"/>
                  <a:gd name="connsiteX7" fmla="*/ 26194 w 131730"/>
                  <a:gd name="connsiteY7" fmla="*/ 53352 h 71268"/>
                  <a:gd name="connsiteX8" fmla="*/ 0 w 131730"/>
                  <a:gd name="connsiteY8" fmla="*/ 34397 h 7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730" h="71268">
                    <a:moveTo>
                      <a:pt x="0" y="34397"/>
                    </a:move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731" y="29444"/>
                      <a:pt x="131731" y="38112"/>
                    </a:cubicBezTo>
                    <a:cubicBezTo>
                      <a:pt x="131731" y="45827"/>
                      <a:pt x="127921" y="54400"/>
                      <a:pt x="119158" y="61067"/>
                    </a:cubicBezTo>
                    <a:cubicBezTo>
                      <a:pt x="110490" y="67639"/>
                      <a:pt x="96203" y="72307"/>
                      <a:pt x="78296" y="71068"/>
                    </a:cubicBezTo>
                    <a:cubicBezTo>
                      <a:pt x="59722" y="69925"/>
                      <a:pt x="41243" y="61924"/>
                      <a:pt x="26194" y="53352"/>
                    </a:cubicBezTo>
                    <a:cubicBezTo>
                      <a:pt x="12478" y="45827"/>
                      <a:pt x="381" y="37445"/>
                      <a:pt x="0" y="34397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06DCEDE-EED1-1512-288D-EDC1FFF88AC9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A12F0F0-7B82-F8EC-BC01-1D7D70903EA1}"/>
                  </a:ext>
                </a:extLst>
              </p:cNvPr>
              <p:cNvSpPr/>
              <p:nvPr/>
            </p:nvSpPr>
            <p:spPr>
              <a:xfrm>
                <a:off x="4357401" y="2829293"/>
                <a:ext cx="131825" cy="44876"/>
              </a:xfrm>
              <a:custGeom>
                <a:avLst/>
                <a:gdLst>
                  <a:gd name="connsiteX0" fmla="*/ 0 w 131825"/>
                  <a:gd name="connsiteY0" fmla="*/ 34588 h 44876"/>
                  <a:gd name="connsiteX1" fmla="*/ 0 w 131825"/>
                  <a:gd name="connsiteY1" fmla="*/ 34397 h 44876"/>
                  <a:gd name="connsiteX2" fmla="*/ 26670 w 131825"/>
                  <a:gd name="connsiteY2" fmla="*/ 15538 h 44876"/>
                  <a:gd name="connsiteX3" fmla="*/ 82201 w 131825"/>
                  <a:gd name="connsiteY3" fmla="*/ 107 h 44876"/>
                  <a:gd name="connsiteX4" fmla="*/ 120110 w 131825"/>
                  <a:gd name="connsiteY4" fmla="*/ 13252 h 44876"/>
                  <a:gd name="connsiteX5" fmla="*/ 131826 w 131825"/>
                  <a:gd name="connsiteY5" fmla="*/ 38112 h 44876"/>
                  <a:gd name="connsiteX6" fmla="*/ 131635 w 131825"/>
                  <a:gd name="connsiteY6" fmla="*/ 40684 h 44876"/>
                  <a:gd name="connsiteX7" fmla="*/ 70009 w 131825"/>
                  <a:gd name="connsiteY7" fmla="*/ 44303 h 44876"/>
                  <a:gd name="connsiteX8" fmla="*/ 31909 w 131825"/>
                  <a:gd name="connsiteY8" fmla="*/ 40207 h 44876"/>
                  <a:gd name="connsiteX9" fmla="*/ 0 w 131825"/>
                  <a:gd name="connsiteY9" fmla="*/ 34588 h 4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5" h="44876">
                    <a:moveTo>
                      <a:pt x="0" y="34588"/>
                    </a:moveTo>
                    <a:lnTo>
                      <a:pt x="0" y="34397"/>
                    </a:lnTo>
                    <a:cubicBezTo>
                      <a:pt x="0" y="34397"/>
                      <a:pt x="9525" y="25063"/>
                      <a:pt x="26670" y="15538"/>
                    </a:cubicBezTo>
                    <a:cubicBezTo>
                      <a:pt x="42577" y="7156"/>
                      <a:pt x="64389" y="-1036"/>
                      <a:pt x="82201" y="107"/>
                    </a:cubicBezTo>
                    <a:cubicBezTo>
                      <a:pt x="100584" y="1345"/>
                      <a:pt x="112204" y="6108"/>
                      <a:pt x="120110" y="13252"/>
                    </a:cubicBezTo>
                    <a:cubicBezTo>
                      <a:pt x="128016" y="20300"/>
                      <a:pt x="131826" y="29444"/>
                      <a:pt x="131826" y="38112"/>
                    </a:cubicBezTo>
                    <a:cubicBezTo>
                      <a:pt x="131826" y="38969"/>
                      <a:pt x="131826" y="39826"/>
                      <a:pt x="131635" y="40684"/>
                    </a:cubicBezTo>
                    <a:cubicBezTo>
                      <a:pt x="114300" y="44208"/>
                      <a:pt x="92678" y="45827"/>
                      <a:pt x="70009" y="44303"/>
                    </a:cubicBezTo>
                    <a:cubicBezTo>
                      <a:pt x="56388" y="43446"/>
                      <a:pt x="43720" y="42303"/>
                      <a:pt x="31909" y="40207"/>
                    </a:cubicBezTo>
                    <a:cubicBezTo>
                      <a:pt x="20193" y="38398"/>
                      <a:pt x="9716" y="37159"/>
                      <a:pt x="0" y="345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7">
              <a:extLst>
                <a:ext uri="{FF2B5EF4-FFF2-40B4-BE49-F238E27FC236}">
                  <a16:creationId xmlns:a16="http://schemas.microsoft.com/office/drawing/2014/main" id="{14DA3BAC-4751-930F-980E-F43BAD064DB9}"/>
                </a:ext>
              </a:extLst>
            </p:cNvPr>
            <p:cNvGrpSpPr/>
            <p:nvPr/>
          </p:nvGrpSpPr>
          <p:grpSpPr>
            <a:xfrm>
              <a:off x="7702629" y="4023394"/>
              <a:ext cx="76322" cy="107655"/>
              <a:chOff x="4363021" y="2691383"/>
              <a:chExt cx="76322" cy="107655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EAE35CDB-C1B8-EC11-9945-3E3E30CAD9EB}"/>
                  </a:ext>
                </a:extLst>
              </p:cNvPr>
              <p:cNvSpPr/>
              <p:nvPr/>
            </p:nvSpPr>
            <p:spPr>
              <a:xfrm>
                <a:off x="4363021" y="2691383"/>
                <a:ext cx="76322" cy="107655"/>
              </a:xfrm>
              <a:custGeom>
                <a:avLst/>
                <a:gdLst>
                  <a:gd name="connsiteX0" fmla="*/ 3143 w 76322"/>
                  <a:gd name="connsiteY0" fmla="*/ 0 h 107655"/>
                  <a:gd name="connsiteX1" fmla="*/ 11049 w 76322"/>
                  <a:gd name="connsiteY1" fmla="*/ 2858 h 107655"/>
                  <a:gd name="connsiteX2" fmla="*/ 29908 w 76322"/>
                  <a:gd name="connsiteY2" fmla="*/ 12478 h 107655"/>
                  <a:gd name="connsiteX3" fmla="*/ 67151 w 76322"/>
                  <a:gd name="connsiteY3" fmla="*/ 47054 h 107655"/>
                  <a:gd name="connsiteX4" fmla="*/ 76295 w 76322"/>
                  <a:gd name="connsiteY4" fmla="*/ 78010 h 107655"/>
                  <a:gd name="connsiteX5" fmla="*/ 67246 w 76322"/>
                  <a:gd name="connsiteY5" fmla="*/ 100870 h 107655"/>
                  <a:gd name="connsiteX6" fmla="*/ 43815 w 76322"/>
                  <a:gd name="connsiteY6" fmla="*/ 106871 h 107655"/>
                  <a:gd name="connsiteX7" fmla="*/ 11430 w 76322"/>
                  <a:gd name="connsiteY7" fmla="*/ 79629 h 107655"/>
                  <a:gd name="connsiteX8" fmla="*/ 0 w 76322"/>
                  <a:gd name="connsiteY8" fmla="*/ 29432 h 107655"/>
                  <a:gd name="connsiteX9" fmla="*/ 667 w 76322"/>
                  <a:gd name="connsiteY9" fmla="*/ 9811 h 107655"/>
                  <a:gd name="connsiteX10" fmla="*/ 3143 w 76322"/>
                  <a:gd name="connsiteY10" fmla="*/ 0 h 10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322" h="107655">
                    <a:moveTo>
                      <a:pt x="3143" y="0"/>
                    </a:moveTo>
                    <a:cubicBezTo>
                      <a:pt x="3143" y="0"/>
                      <a:pt x="6096" y="857"/>
                      <a:pt x="11049" y="2858"/>
                    </a:cubicBezTo>
                    <a:cubicBezTo>
                      <a:pt x="16097" y="4763"/>
                      <a:pt x="22860" y="8001"/>
                      <a:pt x="29908" y="12478"/>
                    </a:cubicBezTo>
                    <a:cubicBezTo>
                      <a:pt x="44291" y="21336"/>
                      <a:pt x="59817" y="34480"/>
                      <a:pt x="67151" y="47054"/>
                    </a:cubicBezTo>
                    <a:cubicBezTo>
                      <a:pt x="74676" y="59531"/>
                      <a:pt x="76581" y="69247"/>
                      <a:pt x="76295" y="78010"/>
                    </a:cubicBezTo>
                    <a:cubicBezTo>
                      <a:pt x="75914" y="86582"/>
                      <a:pt x="72676" y="95059"/>
                      <a:pt x="67246" y="100870"/>
                    </a:cubicBezTo>
                    <a:cubicBezTo>
                      <a:pt x="62484" y="105918"/>
                      <a:pt x="54674" y="109252"/>
                      <a:pt x="43815" y="106871"/>
                    </a:cubicBezTo>
                    <a:cubicBezTo>
                      <a:pt x="33147" y="104584"/>
                      <a:pt x="20860" y="95536"/>
                      <a:pt x="11430" y="79629"/>
                    </a:cubicBezTo>
                    <a:cubicBezTo>
                      <a:pt x="2096" y="63627"/>
                      <a:pt x="286" y="44577"/>
                      <a:pt x="0" y="29432"/>
                    </a:cubicBezTo>
                    <a:cubicBezTo>
                      <a:pt x="0" y="21717"/>
                      <a:pt x="191" y="14954"/>
                      <a:pt x="667" y="9811"/>
                    </a:cubicBezTo>
                    <a:cubicBezTo>
                      <a:pt x="1238" y="4477"/>
                      <a:pt x="2000" y="857"/>
                      <a:pt x="314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E7686156-D5E8-066F-6089-A111A9E3CFAB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C8BAB91-6B63-665D-EB8A-CAE72EB98A46}"/>
                  </a:ext>
                </a:extLst>
              </p:cNvPr>
              <p:cNvSpPr/>
              <p:nvPr/>
            </p:nvSpPr>
            <p:spPr>
              <a:xfrm>
                <a:off x="4366069" y="2691383"/>
                <a:ext cx="73274" cy="102489"/>
              </a:xfrm>
              <a:custGeom>
                <a:avLst/>
                <a:gdLst>
                  <a:gd name="connsiteX0" fmla="*/ 0 w 73274"/>
                  <a:gd name="connsiteY0" fmla="*/ 95 h 102489"/>
                  <a:gd name="connsiteX1" fmla="*/ 95 w 73274"/>
                  <a:gd name="connsiteY1" fmla="*/ 0 h 102489"/>
                  <a:gd name="connsiteX2" fmla="*/ 8001 w 73274"/>
                  <a:gd name="connsiteY2" fmla="*/ 2858 h 102489"/>
                  <a:gd name="connsiteX3" fmla="*/ 26860 w 73274"/>
                  <a:gd name="connsiteY3" fmla="*/ 12478 h 102489"/>
                  <a:gd name="connsiteX4" fmla="*/ 64103 w 73274"/>
                  <a:gd name="connsiteY4" fmla="*/ 47054 h 102489"/>
                  <a:gd name="connsiteX5" fmla="*/ 73247 w 73274"/>
                  <a:gd name="connsiteY5" fmla="*/ 78010 h 102489"/>
                  <a:gd name="connsiteX6" fmla="*/ 64198 w 73274"/>
                  <a:gd name="connsiteY6" fmla="*/ 100870 h 102489"/>
                  <a:gd name="connsiteX7" fmla="*/ 62484 w 73274"/>
                  <a:gd name="connsiteY7" fmla="*/ 102489 h 102489"/>
                  <a:gd name="connsiteX8" fmla="*/ 24479 w 73274"/>
                  <a:gd name="connsiteY8" fmla="*/ 59817 h 102489"/>
                  <a:gd name="connsiteX9" fmla="*/ 0 w 73274"/>
                  <a:gd name="connsiteY9" fmla="*/ 95 h 10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274" h="102489">
                    <a:moveTo>
                      <a:pt x="0" y="95"/>
                    </a:moveTo>
                    <a:lnTo>
                      <a:pt x="95" y="0"/>
                    </a:lnTo>
                    <a:cubicBezTo>
                      <a:pt x="95" y="0"/>
                      <a:pt x="3048" y="857"/>
                      <a:pt x="8001" y="2858"/>
                    </a:cubicBezTo>
                    <a:cubicBezTo>
                      <a:pt x="13049" y="4763"/>
                      <a:pt x="19812" y="8001"/>
                      <a:pt x="26860" y="12478"/>
                    </a:cubicBezTo>
                    <a:cubicBezTo>
                      <a:pt x="41243" y="21336"/>
                      <a:pt x="56769" y="34480"/>
                      <a:pt x="64103" y="47054"/>
                    </a:cubicBezTo>
                    <a:cubicBezTo>
                      <a:pt x="71628" y="59531"/>
                      <a:pt x="73533" y="69247"/>
                      <a:pt x="73247" y="78010"/>
                    </a:cubicBezTo>
                    <a:cubicBezTo>
                      <a:pt x="72866" y="86582"/>
                      <a:pt x="69628" y="95059"/>
                      <a:pt x="64198" y="100870"/>
                    </a:cubicBezTo>
                    <a:cubicBezTo>
                      <a:pt x="63627" y="101441"/>
                      <a:pt x="63151" y="102013"/>
                      <a:pt x="62484" y="102489"/>
                    </a:cubicBezTo>
                    <a:cubicBezTo>
                      <a:pt x="48292" y="94107"/>
                      <a:pt x="34576" y="78296"/>
                      <a:pt x="24479" y="59817"/>
                    </a:cubicBezTo>
                    <a:cubicBezTo>
                      <a:pt x="12573" y="37529"/>
                      <a:pt x="5810" y="16669"/>
                      <a:pt x="0" y="9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" name="图形 7">
              <a:extLst>
                <a:ext uri="{FF2B5EF4-FFF2-40B4-BE49-F238E27FC236}">
                  <a16:creationId xmlns:a16="http://schemas.microsoft.com/office/drawing/2014/main" id="{DDDF57E1-D659-C4F1-1C8C-6A6CA551583A}"/>
                </a:ext>
              </a:extLst>
            </p:cNvPr>
            <p:cNvGrpSpPr/>
            <p:nvPr/>
          </p:nvGrpSpPr>
          <p:grpSpPr>
            <a:xfrm>
              <a:off x="7528607" y="4037765"/>
              <a:ext cx="106120" cy="68354"/>
              <a:chOff x="4188999" y="2705754"/>
              <a:chExt cx="106120" cy="68354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C87A52A-0ADD-4962-ADF9-4986FC97BE44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20" cy="68354"/>
              </a:xfrm>
              <a:custGeom>
                <a:avLst/>
                <a:gdLst>
                  <a:gd name="connsiteX0" fmla="*/ 0 w 106120"/>
                  <a:gd name="connsiteY0" fmla="*/ 62686 h 68354"/>
                  <a:gd name="connsiteX1" fmla="*/ 3810 w 106120"/>
                  <a:gd name="connsiteY1" fmla="*/ 55542 h 68354"/>
                  <a:gd name="connsiteX2" fmla="*/ 14002 w 106120"/>
                  <a:gd name="connsiteY2" fmla="*/ 38873 h 68354"/>
                  <a:gd name="connsiteX3" fmla="*/ 51816 w 106120"/>
                  <a:gd name="connsiteY3" fmla="*/ 4774 h 68354"/>
                  <a:gd name="connsiteX4" fmla="*/ 91821 w 106120"/>
                  <a:gd name="connsiteY4" fmla="*/ 3250 h 68354"/>
                  <a:gd name="connsiteX5" fmla="*/ 106013 w 106120"/>
                  <a:gd name="connsiteY5" fmla="*/ 22395 h 68354"/>
                  <a:gd name="connsiteX6" fmla="*/ 99346 w 106120"/>
                  <a:gd name="connsiteY6" fmla="*/ 43827 h 68354"/>
                  <a:gd name="connsiteX7" fmla="*/ 74105 w 106120"/>
                  <a:gd name="connsiteY7" fmla="*/ 61924 h 68354"/>
                  <a:gd name="connsiteX8" fmla="*/ 28099 w 106120"/>
                  <a:gd name="connsiteY8" fmla="*/ 68306 h 68354"/>
                  <a:gd name="connsiteX9" fmla="*/ 0 w 106120"/>
                  <a:gd name="connsiteY9" fmla="*/ 62686 h 6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20" h="68354">
                    <a:moveTo>
                      <a:pt x="0" y="62686"/>
                    </a:move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251" y="14966"/>
                      <a:pt x="106013" y="22395"/>
                    </a:cubicBezTo>
                    <a:cubicBezTo>
                      <a:pt x="106680" y="28968"/>
                      <a:pt x="104204" y="37064"/>
                      <a:pt x="99346" y="43827"/>
                    </a:cubicBezTo>
                    <a:cubicBezTo>
                      <a:pt x="94393" y="50685"/>
                      <a:pt x="87058" y="57066"/>
                      <a:pt x="74105" y="61924"/>
                    </a:cubicBezTo>
                    <a:cubicBezTo>
                      <a:pt x="61246" y="66877"/>
                      <a:pt x="43339" y="68687"/>
                      <a:pt x="28099" y="68306"/>
                    </a:cubicBezTo>
                    <a:cubicBezTo>
                      <a:pt x="13049" y="68115"/>
                      <a:pt x="953" y="65067"/>
                      <a:pt x="0" y="6268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8C7AE3B8-820C-D2AC-35F1-AC4665B3DC33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73EC65E-86CE-BFBE-7F04-B20D84E1A60B}"/>
                  </a:ext>
                </a:extLst>
              </p:cNvPr>
              <p:cNvSpPr/>
              <p:nvPr/>
            </p:nvSpPr>
            <p:spPr>
              <a:xfrm>
                <a:off x="4188999" y="2705754"/>
                <a:ext cx="106108" cy="62781"/>
              </a:xfrm>
              <a:custGeom>
                <a:avLst/>
                <a:gdLst>
                  <a:gd name="connsiteX0" fmla="*/ 95 w 106108"/>
                  <a:gd name="connsiteY0" fmla="*/ 62781 h 62781"/>
                  <a:gd name="connsiteX1" fmla="*/ 0 w 106108"/>
                  <a:gd name="connsiteY1" fmla="*/ 62686 h 62781"/>
                  <a:gd name="connsiteX2" fmla="*/ 3810 w 106108"/>
                  <a:gd name="connsiteY2" fmla="*/ 55542 h 62781"/>
                  <a:gd name="connsiteX3" fmla="*/ 14002 w 106108"/>
                  <a:gd name="connsiteY3" fmla="*/ 38873 h 62781"/>
                  <a:gd name="connsiteX4" fmla="*/ 51816 w 106108"/>
                  <a:gd name="connsiteY4" fmla="*/ 4774 h 62781"/>
                  <a:gd name="connsiteX5" fmla="*/ 91821 w 106108"/>
                  <a:gd name="connsiteY5" fmla="*/ 3250 h 62781"/>
                  <a:gd name="connsiteX6" fmla="*/ 106013 w 106108"/>
                  <a:gd name="connsiteY6" fmla="*/ 22395 h 62781"/>
                  <a:gd name="connsiteX7" fmla="*/ 106108 w 106108"/>
                  <a:gd name="connsiteY7" fmla="*/ 24681 h 62781"/>
                  <a:gd name="connsiteX8" fmla="*/ 58293 w 106108"/>
                  <a:gd name="connsiteY8" fmla="*/ 44017 h 62781"/>
                  <a:gd name="connsiteX9" fmla="*/ 95 w 106108"/>
                  <a:gd name="connsiteY9" fmla="*/ 62781 h 6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108" h="62781">
                    <a:moveTo>
                      <a:pt x="95" y="62781"/>
                    </a:moveTo>
                    <a:lnTo>
                      <a:pt x="0" y="62686"/>
                    </a:lnTo>
                    <a:cubicBezTo>
                      <a:pt x="0" y="62686"/>
                      <a:pt x="1429" y="59924"/>
                      <a:pt x="3810" y="55542"/>
                    </a:cubicBezTo>
                    <a:cubicBezTo>
                      <a:pt x="6287" y="51256"/>
                      <a:pt x="9716" y="45351"/>
                      <a:pt x="14002" y="38873"/>
                    </a:cubicBezTo>
                    <a:cubicBezTo>
                      <a:pt x="22670" y="26205"/>
                      <a:pt x="35243" y="11156"/>
                      <a:pt x="51816" y="4774"/>
                    </a:cubicBezTo>
                    <a:cubicBezTo>
                      <a:pt x="68294" y="-1512"/>
                      <a:pt x="82582" y="-1132"/>
                      <a:pt x="91821" y="3250"/>
                    </a:cubicBezTo>
                    <a:cubicBezTo>
                      <a:pt x="101251" y="7727"/>
                      <a:pt x="105347" y="14966"/>
                      <a:pt x="106013" y="22395"/>
                    </a:cubicBezTo>
                    <a:cubicBezTo>
                      <a:pt x="106108" y="23157"/>
                      <a:pt x="106108" y="23824"/>
                      <a:pt x="106108" y="24681"/>
                    </a:cubicBezTo>
                    <a:cubicBezTo>
                      <a:pt x="91916" y="29730"/>
                      <a:pt x="76010" y="36492"/>
                      <a:pt x="58293" y="44017"/>
                    </a:cubicBezTo>
                    <a:cubicBezTo>
                      <a:pt x="37243" y="52971"/>
                      <a:pt x="16764" y="60590"/>
                      <a:pt x="95" y="627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图形 7">
              <a:extLst>
                <a:ext uri="{FF2B5EF4-FFF2-40B4-BE49-F238E27FC236}">
                  <a16:creationId xmlns:a16="http://schemas.microsoft.com/office/drawing/2014/main" id="{4A543AA7-C33C-4CF9-7A92-D30290A97457}"/>
                </a:ext>
              </a:extLst>
            </p:cNvPr>
            <p:cNvGrpSpPr/>
            <p:nvPr/>
          </p:nvGrpSpPr>
          <p:grpSpPr>
            <a:xfrm>
              <a:off x="7478304" y="3979389"/>
              <a:ext cx="53559" cy="51312"/>
              <a:chOff x="4138696" y="2647378"/>
              <a:chExt cx="53559" cy="51312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60B4B35-47A4-8552-5898-0720228F2D7E}"/>
                  </a:ext>
                </a:extLst>
              </p:cNvPr>
              <p:cNvSpPr/>
              <p:nvPr/>
            </p:nvSpPr>
            <p:spPr>
              <a:xfrm>
                <a:off x="4138696" y="2647378"/>
                <a:ext cx="53559" cy="51312"/>
              </a:xfrm>
              <a:custGeom>
                <a:avLst/>
                <a:gdLst>
                  <a:gd name="connsiteX0" fmla="*/ 583 w 53559"/>
                  <a:gd name="connsiteY0" fmla="*/ 0 h 51312"/>
                  <a:gd name="connsiteX1" fmla="*/ 5345 w 53559"/>
                  <a:gd name="connsiteY1" fmla="*/ 762 h 51312"/>
                  <a:gd name="connsiteX2" fmla="*/ 16489 w 53559"/>
                  <a:gd name="connsiteY2" fmla="*/ 3048 h 51312"/>
                  <a:gd name="connsiteX3" fmla="*/ 43350 w 53559"/>
                  <a:gd name="connsiteY3" fmla="*/ 15716 h 51312"/>
                  <a:gd name="connsiteX4" fmla="*/ 53541 w 53559"/>
                  <a:gd name="connsiteY4" fmla="*/ 37243 h 51312"/>
                  <a:gd name="connsiteX5" fmla="*/ 46398 w 53559"/>
                  <a:gd name="connsiteY5" fmla="*/ 49435 h 51312"/>
                  <a:gd name="connsiteX6" fmla="*/ 33158 w 53559"/>
                  <a:gd name="connsiteY6" fmla="*/ 50768 h 51312"/>
                  <a:gd name="connsiteX7" fmla="*/ 17442 w 53559"/>
                  <a:gd name="connsiteY7" fmla="*/ 41243 h 51312"/>
                  <a:gd name="connsiteX8" fmla="*/ 3154 w 53559"/>
                  <a:gd name="connsiteY8" fmla="*/ 17050 h 51312"/>
                  <a:gd name="connsiteX9" fmla="*/ 583 w 53559"/>
                  <a:gd name="connsiteY9" fmla="*/ 0 h 5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559" h="51312">
                    <a:moveTo>
                      <a:pt x="583" y="0"/>
                    </a:moveTo>
                    <a:cubicBezTo>
                      <a:pt x="583" y="0"/>
                      <a:pt x="2392" y="286"/>
                      <a:pt x="5345" y="762"/>
                    </a:cubicBezTo>
                    <a:cubicBezTo>
                      <a:pt x="8298" y="1333"/>
                      <a:pt x="12298" y="2191"/>
                      <a:pt x="16489" y="3048"/>
                    </a:cubicBezTo>
                    <a:cubicBezTo>
                      <a:pt x="25157" y="5048"/>
                      <a:pt x="35920" y="8192"/>
                      <a:pt x="43350" y="15716"/>
                    </a:cubicBezTo>
                    <a:cubicBezTo>
                      <a:pt x="50684" y="23241"/>
                      <a:pt x="53827" y="31147"/>
                      <a:pt x="53541" y="37243"/>
                    </a:cubicBezTo>
                    <a:cubicBezTo>
                      <a:pt x="53256" y="43434"/>
                      <a:pt x="50303" y="47244"/>
                      <a:pt x="46398" y="49435"/>
                    </a:cubicBezTo>
                    <a:cubicBezTo>
                      <a:pt x="42969" y="51340"/>
                      <a:pt x="37920" y="51816"/>
                      <a:pt x="33158" y="50768"/>
                    </a:cubicBezTo>
                    <a:cubicBezTo>
                      <a:pt x="28300" y="49625"/>
                      <a:pt x="23157" y="47149"/>
                      <a:pt x="17442" y="41243"/>
                    </a:cubicBezTo>
                    <a:cubicBezTo>
                      <a:pt x="11727" y="35433"/>
                      <a:pt x="6297" y="25813"/>
                      <a:pt x="3154" y="17050"/>
                    </a:cubicBezTo>
                    <a:cubicBezTo>
                      <a:pt x="-180" y="8477"/>
                      <a:pt x="-561" y="952"/>
                      <a:pt x="583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54FA19A-BF3E-9900-7488-547D7643ABFA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997C38D-3086-C420-13EA-458264A4F353}"/>
                  </a:ext>
                </a:extLst>
              </p:cNvPr>
              <p:cNvSpPr/>
              <p:nvPr/>
            </p:nvSpPr>
            <p:spPr>
              <a:xfrm>
                <a:off x="4139183" y="2647458"/>
                <a:ext cx="52976" cy="50020"/>
              </a:xfrm>
              <a:custGeom>
                <a:avLst/>
                <a:gdLst>
                  <a:gd name="connsiteX0" fmla="*/ 0 w 52976"/>
                  <a:gd name="connsiteY0" fmla="*/ 15 h 50020"/>
                  <a:gd name="connsiteX1" fmla="*/ 0 w 52976"/>
                  <a:gd name="connsiteY1" fmla="*/ 15 h 50020"/>
                  <a:gd name="connsiteX2" fmla="*/ 4763 w 52976"/>
                  <a:gd name="connsiteY2" fmla="*/ 777 h 50020"/>
                  <a:gd name="connsiteX3" fmla="*/ 15907 w 52976"/>
                  <a:gd name="connsiteY3" fmla="*/ 3063 h 50020"/>
                  <a:gd name="connsiteX4" fmla="*/ 42767 w 52976"/>
                  <a:gd name="connsiteY4" fmla="*/ 15731 h 50020"/>
                  <a:gd name="connsiteX5" fmla="*/ 52959 w 52976"/>
                  <a:gd name="connsiteY5" fmla="*/ 37257 h 50020"/>
                  <a:gd name="connsiteX6" fmla="*/ 45815 w 52976"/>
                  <a:gd name="connsiteY6" fmla="*/ 49449 h 50020"/>
                  <a:gd name="connsiteX7" fmla="*/ 44577 w 52976"/>
                  <a:gd name="connsiteY7" fmla="*/ 50021 h 50020"/>
                  <a:gd name="connsiteX8" fmla="*/ 22955 w 52976"/>
                  <a:gd name="connsiteY8" fmla="*/ 28399 h 50020"/>
                  <a:gd name="connsiteX9" fmla="*/ 0 w 52976"/>
                  <a:gd name="connsiteY9" fmla="*/ 15 h 5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76" h="50020">
                    <a:moveTo>
                      <a:pt x="0" y="15"/>
                    </a:moveTo>
                    <a:lnTo>
                      <a:pt x="0" y="15"/>
                    </a:lnTo>
                    <a:cubicBezTo>
                      <a:pt x="95" y="-81"/>
                      <a:pt x="1905" y="300"/>
                      <a:pt x="4763" y="777"/>
                    </a:cubicBezTo>
                    <a:cubicBezTo>
                      <a:pt x="7715" y="1348"/>
                      <a:pt x="11716" y="2205"/>
                      <a:pt x="15907" y="3063"/>
                    </a:cubicBezTo>
                    <a:cubicBezTo>
                      <a:pt x="24575" y="5063"/>
                      <a:pt x="35338" y="8206"/>
                      <a:pt x="42767" y="15731"/>
                    </a:cubicBezTo>
                    <a:cubicBezTo>
                      <a:pt x="50102" y="23256"/>
                      <a:pt x="53245" y="31161"/>
                      <a:pt x="52959" y="37257"/>
                    </a:cubicBezTo>
                    <a:cubicBezTo>
                      <a:pt x="52673" y="43449"/>
                      <a:pt x="49721" y="47354"/>
                      <a:pt x="45815" y="49449"/>
                    </a:cubicBezTo>
                    <a:cubicBezTo>
                      <a:pt x="45434" y="49640"/>
                      <a:pt x="45053" y="49830"/>
                      <a:pt x="44577" y="50021"/>
                    </a:cubicBezTo>
                    <a:cubicBezTo>
                      <a:pt x="38576" y="43449"/>
                      <a:pt x="31242" y="36400"/>
                      <a:pt x="22955" y="28399"/>
                    </a:cubicBezTo>
                    <a:cubicBezTo>
                      <a:pt x="13145" y="18969"/>
                      <a:pt x="4286" y="9063"/>
                      <a:pt x="0" y="1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" name="图形 7">
              <a:extLst>
                <a:ext uri="{FF2B5EF4-FFF2-40B4-BE49-F238E27FC236}">
                  <a16:creationId xmlns:a16="http://schemas.microsoft.com/office/drawing/2014/main" id="{9E393F54-C1D8-8D0A-CFDE-B240AAF78636}"/>
                </a:ext>
              </a:extLst>
            </p:cNvPr>
            <p:cNvGrpSpPr/>
            <p:nvPr/>
          </p:nvGrpSpPr>
          <p:grpSpPr>
            <a:xfrm>
              <a:off x="7380294" y="3991171"/>
              <a:ext cx="73422" cy="40377"/>
              <a:chOff x="4040686" y="2659160"/>
              <a:chExt cx="73422" cy="40377"/>
            </a:xfrm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C67CA82-983A-C09D-9B19-D6DD07BAC761}"/>
                  </a:ext>
                </a:extLst>
              </p:cNvPr>
              <p:cNvSpPr/>
              <p:nvPr/>
            </p:nvSpPr>
            <p:spPr>
              <a:xfrm>
                <a:off x="4040695" y="2659217"/>
                <a:ext cx="73414" cy="40319"/>
              </a:xfrm>
              <a:custGeom>
                <a:avLst/>
                <a:gdLst>
                  <a:gd name="connsiteX0" fmla="*/ 0 w 73414"/>
                  <a:gd name="connsiteY0" fmla="*/ 19402 h 40319"/>
                  <a:gd name="connsiteX1" fmla="*/ 3238 w 73414"/>
                  <a:gd name="connsiteY1" fmla="*/ 15021 h 40319"/>
                  <a:gd name="connsiteX2" fmla="*/ 14668 w 73414"/>
                  <a:gd name="connsiteY2" fmla="*/ 7401 h 40319"/>
                  <a:gd name="connsiteX3" fmla="*/ 47339 w 73414"/>
                  <a:gd name="connsiteY3" fmla="*/ 352 h 40319"/>
                  <a:gd name="connsiteX4" fmla="*/ 73152 w 73414"/>
                  <a:gd name="connsiteY4" fmla="*/ 24927 h 40319"/>
                  <a:gd name="connsiteX5" fmla="*/ 41910 w 73414"/>
                  <a:gd name="connsiteY5" fmla="*/ 39786 h 40319"/>
                  <a:gd name="connsiteX6" fmla="*/ 14478 w 73414"/>
                  <a:gd name="connsiteY6" fmla="*/ 28641 h 40319"/>
                  <a:gd name="connsiteX7" fmla="*/ 0 w 73414"/>
                  <a:gd name="connsiteY7" fmla="*/ 19402 h 4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414" h="40319">
                    <a:moveTo>
                      <a:pt x="0" y="19402"/>
                    </a:moveTo>
                    <a:cubicBezTo>
                      <a:pt x="0" y="19593"/>
                      <a:pt x="667" y="17402"/>
                      <a:pt x="3238" y="15021"/>
                    </a:cubicBezTo>
                    <a:cubicBezTo>
                      <a:pt x="5810" y="12544"/>
                      <a:pt x="9811" y="9782"/>
                      <a:pt x="14668" y="7401"/>
                    </a:cubicBezTo>
                    <a:cubicBezTo>
                      <a:pt x="24289" y="2448"/>
                      <a:pt x="36767" y="-1172"/>
                      <a:pt x="47339" y="352"/>
                    </a:cubicBezTo>
                    <a:cubicBezTo>
                      <a:pt x="68389" y="3400"/>
                      <a:pt x="74867" y="15402"/>
                      <a:pt x="73152" y="24927"/>
                    </a:cubicBezTo>
                    <a:cubicBezTo>
                      <a:pt x="71628" y="33499"/>
                      <a:pt x="61341" y="42643"/>
                      <a:pt x="41910" y="39786"/>
                    </a:cubicBezTo>
                    <a:cubicBezTo>
                      <a:pt x="32195" y="38452"/>
                      <a:pt x="22098" y="33213"/>
                      <a:pt x="14478" y="28641"/>
                    </a:cubicBezTo>
                    <a:cubicBezTo>
                      <a:pt x="6477" y="23688"/>
                      <a:pt x="1429" y="20545"/>
                      <a:pt x="0" y="19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AD045B2-ABCE-7229-E73C-47A8CCFF676B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B39EE25-EE2F-DCDE-03B0-ACE5309A1F14}"/>
                  </a:ext>
                </a:extLst>
              </p:cNvPr>
              <p:cNvSpPr/>
              <p:nvPr/>
            </p:nvSpPr>
            <p:spPr>
              <a:xfrm>
                <a:off x="4040686" y="2659160"/>
                <a:ext cx="73327" cy="26468"/>
              </a:xfrm>
              <a:custGeom>
                <a:avLst/>
                <a:gdLst>
                  <a:gd name="connsiteX0" fmla="*/ 9 w 73327"/>
                  <a:gd name="connsiteY0" fmla="*/ 19460 h 26468"/>
                  <a:gd name="connsiteX1" fmla="*/ 9 w 73327"/>
                  <a:gd name="connsiteY1" fmla="*/ 19460 h 26468"/>
                  <a:gd name="connsiteX2" fmla="*/ 3247 w 73327"/>
                  <a:gd name="connsiteY2" fmla="*/ 15078 h 26468"/>
                  <a:gd name="connsiteX3" fmla="*/ 14582 w 73327"/>
                  <a:gd name="connsiteY3" fmla="*/ 7458 h 26468"/>
                  <a:gd name="connsiteX4" fmla="*/ 47253 w 73327"/>
                  <a:gd name="connsiteY4" fmla="*/ 315 h 26468"/>
                  <a:gd name="connsiteX5" fmla="*/ 73065 w 73327"/>
                  <a:gd name="connsiteY5" fmla="*/ 24889 h 26468"/>
                  <a:gd name="connsiteX6" fmla="*/ 72684 w 73327"/>
                  <a:gd name="connsiteY6" fmla="*/ 26318 h 26468"/>
                  <a:gd name="connsiteX7" fmla="*/ 38394 w 73327"/>
                  <a:gd name="connsiteY7" fmla="*/ 24508 h 26468"/>
                  <a:gd name="connsiteX8" fmla="*/ 17344 w 73327"/>
                  <a:gd name="connsiteY8" fmla="*/ 21270 h 26468"/>
                  <a:gd name="connsiteX9" fmla="*/ 9 w 73327"/>
                  <a:gd name="connsiteY9" fmla="*/ 19460 h 26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7" h="26468">
                    <a:moveTo>
                      <a:pt x="9" y="19460"/>
                    </a:moveTo>
                    <a:lnTo>
                      <a:pt x="9" y="19460"/>
                    </a:lnTo>
                    <a:cubicBezTo>
                      <a:pt x="-87" y="19555"/>
                      <a:pt x="580" y="17364"/>
                      <a:pt x="3247" y="15078"/>
                    </a:cubicBezTo>
                    <a:cubicBezTo>
                      <a:pt x="5819" y="12602"/>
                      <a:pt x="9819" y="9840"/>
                      <a:pt x="14582" y="7458"/>
                    </a:cubicBezTo>
                    <a:cubicBezTo>
                      <a:pt x="24202" y="2505"/>
                      <a:pt x="36680" y="-1114"/>
                      <a:pt x="47253" y="315"/>
                    </a:cubicBezTo>
                    <a:cubicBezTo>
                      <a:pt x="68303" y="3363"/>
                      <a:pt x="74780" y="15364"/>
                      <a:pt x="73065" y="24889"/>
                    </a:cubicBezTo>
                    <a:cubicBezTo>
                      <a:pt x="72970" y="25365"/>
                      <a:pt x="72875" y="25842"/>
                      <a:pt x="72684" y="26318"/>
                    </a:cubicBezTo>
                    <a:cubicBezTo>
                      <a:pt x="62778" y="26794"/>
                      <a:pt x="50967" y="26127"/>
                      <a:pt x="38394" y="24508"/>
                    </a:cubicBezTo>
                    <a:cubicBezTo>
                      <a:pt x="30965" y="23556"/>
                      <a:pt x="23821" y="22413"/>
                      <a:pt x="17344" y="21270"/>
                    </a:cubicBezTo>
                    <a:cubicBezTo>
                      <a:pt x="10962" y="20222"/>
                      <a:pt x="5152" y="18793"/>
                      <a:pt x="9" y="1946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" name="图形 7">
              <a:extLst>
                <a:ext uri="{FF2B5EF4-FFF2-40B4-BE49-F238E27FC236}">
                  <a16:creationId xmlns:a16="http://schemas.microsoft.com/office/drawing/2014/main" id="{6995D7C3-9419-09EC-E49B-936164C81FC8}"/>
                </a:ext>
              </a:extLst>
            </p:cNvPr>
            <p:cNvGrpSpPr/>
            <p:nvPr/>
          </p:nvGrpSpPr>
          <p:grpSpPr>
            <a:xfrm>
              <a:off x="7751864" y="4040057"/>
              <a:ext cx="136892" cy="73022"/>
              <a:chOff x="4412256" y="2708046"/>
              <a:chExt cx="136892" cy="73022"/>
            </a:xfrm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DE902C87-10B9-1073-1AAE-8AE3437F1EBD}"/>
                  </a:ext>
                </a:extLst>
              </p:cNvPr>
              <p:cNvSpPr/>
              <p:nvPr/>
            </p:nvSpPr>
            <p:spPr>
              <a:xfrm>
                <a:off x="4412256" y="2708046"/>
                <a:ext cx="136797" cy="73022"/>
              </a:xfrm>
              <a:custGeom>
                <a:avLst/>
                <a:gdLst>
                  <a:gd name="connsiteX0" fmla="*/ 9 w 136797"/>
                  <a:gd name="connsiteY0" fmla="*/ 31153 h 73022"/>
                  <a:gd name="connsiteX1" fmla="*/ 7820 w 136797"/>
                  <a:gd name="connsiteY1" fmla="*/ 25819 h 73022"/>
                  <a:gd name="connsiteX2" fmla="*/ 27632 w 136797"/>
                  <a:gd name="connsiteY2" fmla="*/ 14008 h 73022"/>
                  <a:gd name="connsiteX3" fmla="*/ 86878 w 136797"/>
                  <a:gd name="connsiteY3" fmla="*/ 768 h 73022"/>
                  <a:gd name="connsiteX4" fmla="*/ 132216 w 136797"/>
                  <a:gd name="connsiteY4" fmla="*/ 27152 h 73022"/>
                  <a:gd name="connsiteX5" fmla="*/ 136312 w 136797"/>
                  <a:gd name="connsiteY5" fmla="*/ 46107 h 73022"/>
                  <a:gd name="connsiteX6" fmla="*/ 127835 w 136797"/>
                  <a:gd name="connsiteY6" fmla="*/ 56489 h 73022"/>
                  <a:gd name="connsiteX7" fmla="*/ 116500 w 136797"/>
                  <a:gd name="connsiteY7" fmla="*/ 61728 h 73022"/>
                  <a:gd name="connsiteX8" fmla="*/ 106689 w 136797"/>
                  <a:gd name="connsiteY8" fmla="*/ 68300 h 73022"/>
                  <a:gd name="connsiteX9" fmla="*/ 75733 w 136797"/>
                  <a:gd name="connsiteY9" fmla="*/ 71920 h 73022"/>
                  <a:gd name="connsiteX10" fmla="*/ 9 w 136797"/>
                  <a:gd name="connsiteY10" fmla="*/ 31153 h 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6797" h="73022">
                    <a:moveTo>
                      <a:pt x="9" y="31153"/>
                    </a:moveTo>
                    <a:cubicBezTo>
                      <a:pt x="9" y="31153"/>
                      <a:pt x="2962" y="29152"/>
                      <a:pt x="7820" y="25819"/>
                    </a:cubicBezTo>
                    <a:cubicBezTo>
                      <a:pt x="12678" y="22580"/>
                      <a:pt x="19440" y="18294"/>
                      <a:pt x="27632" y="14008"/>
                    </a:cubicBezTo>
                    <a:cubicBezTo>
                      <a:pt x="43920" y="5530"/>
                      <a:pt x="65827" y="-2566"/>
                      <a:pt x="86878" y="768"/>
                    </a:cubicBezTo>
                    <a:cubicBezTo>
                      <a:pt x="107737" y="4006"/>
                      <a:pt x="124120" y="13817"/>
                      <a:pt x="132216" y="27152"/>
                    </a:cubicBezTo>
                    <a:cubicBezTo>
                      <a:pt x="136503" y="34296"/>
                      <a:pt x="137551" y="40487"/>
                      <a:pt x="136312" y="46107"/>
                    </a:cubicBezTo>
                    <a:cubicBezTo>
                      <a:pt x="134979" y="51346"/>
                      <a:pt x="131645" y="54394"/>
                      <a:pt x="127835" y="56489"/>
                    </a:cubicBezTo>
                    <a:cubicBezTo>
                      <a:pt x="124501" y="58394"/>
                      <a:pt x="120215" y="59728"/>
                      <a:pt x="116500" y="61728"/>
                    </a:cubicBezTo>
                    <a:cubicBezTo>
                      <a:pt x="113262" y="63728"/>
                      <a:pt x="109357" y="66109"/>
                      <a:pt x="106689" y="68300"/>
                    </a:cubicBezTo>
                    <a:cubicBezTo>
                      <a:pt x="100403" y="72491"/>
                      <a:pt x="91354" y="74396"/>
                      <a:pt x="75733" y="71920"/>
                    </a:cubicBezTo>
                    <a:cubicBezTo>
                      <a:pt x="44967" y="67252"/>
                      <a:pt x="-753" y="38011"/>
                      <a:pt x="9" y="31153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D7274B0-22D5-2CD8-7FA8-769086B31520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1EA6494-0269-C703-C6BD-AD54C2804C4F}"/>
                  </a:ext>
                </a:extLst>
              </p:cNvPr>
              <p:cNvSpPr/>
              <p:nvPr/>
            </p:nvSpPr>
            <p:spPr>
              <a:xfrm>
                <a:off x="4412265" y="2708046"/>
                <a:ext cx="136883" cy="57822"/>
              </a:xfrm>
              <a:custGeom>
                <a:avLst/>
                <a:gdLst>
                  <a:gd name="connsiteX0" fmla="*/ 0 w 136883"/>
                  <a:gd name="connsiteY0" fmla="*/ 31343 h 57822"/>
                  <a:gd name="connsiteX1" fmla="*/ 0 w 136883"/>
                  <a:gd name="connsiteY1" fmla="*/ 31153 h 57822"/>
                  <a:gd name="connsiteX2" fmla="*/ 7811 w 136883"/>
                  <a:gd name="connsiteY2" fmla="*/ 25819 h 57822"/>
                  <a:gd name="connsiteX3" fmla="*/ 27623 w 136883"/>
                  <a:gd name="connsiteY3" fmla="*/ 14008 h 57822"/>
                  <a:gd name="connsiteX4" fmla="*/ 86868 w 136883"/>
                  <a:gd name="connsiteY4" fmla="*/ 768 h 57822"/>
                  <a:gd name="connsiteX5" fmla="*/ 132302 w 136883"/>
                  <a:gd name="connsiteY5" fmla="*/ 27152 h 57822"/>
                  <a:gd name="connsiteX6" fmla="*/ 136398 w 136883"/>
                  <a:gd name="connsiteY6" fmla="*/ 46202 h 57822"/>
                  <a:gd name="connsiteX7" fmla="*/ 127921 w 136883"/>
                  <a:gd name="connsiteY7" fmla="*/ 56584 h 57822"/>
                  <a:gd name="connsiteX8" fmla="*/ 125540 w 136883"/>
                  <a:gd name="connsiteY8" fmla="*/ 57823 h 57822"/>
                  <a:gd name="connsiteX9" fmla="*/ 101822 w 136883"/>
                  <a:gd name="connsiteY9" fmla="*/ 48774 h 57822"/>
                  <a:gd name="connsiteX10" fmla="*/ 70485 w 136883"/>
                  <a:gd name="connsiteY10" fmla="*/ 44392 h 57822"/>
                  <a:gd name="connsiteX11" fmla="*/ 0 w 136883"/>
                  <a:gd name="connsiteY11" fmla="*/ 31343 h 5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6883" h="57822">
                    <a:moveTo>
                      <a:pt x="0" y="31343"/>
                    </a:moveTo>
                    <a:lnTo>
                      <a:pt x="0" y="31153"/>
                    </a:lnTo>
                    <a:cubicBezTo>
                      <a:pt x="0" y="31153"/>
                      <a:pt x="2953" y="29152"/>
                      <a:pt x="7811" y="25819"/>
                    </a:cubicBezTo>
                    <a:cubicBezTo>
                      <a:pt x="12668" y="22580"/>
                      <a:pt x="19431" y="18294"/>
                      <a:pt x="27623" y="14008"/>
                    </a:cubicBezTo>
                    <a:cubicBezTo>
                      <a:pt x="43910" y="5530"/>
                      <a:pt x="65818" y="-2566"/>
                      <a:pt x="86868" y="768"/>
                    </a:cubicBezTo>
                    <a:cubicBezTo>
                      <a:pt x="107728" y="4006"/>
                      <a:pt x="124111" y="13817"/>
                      <a:pt x="132302" y="27152"/>
                    </a:cubicBezTo>
                    <a:cubicBezTo>
                      <a:pt x="136589" y="34296"/>
                      <a:pt x="137636" y="40487"/>
                      <a:pt x="136398" y="46202"/>
                    </a:cubicBezTo>
                    <a:cubicBezTo>
                      <a:pt x="135065" y="51441"/>
                      <a:pt x="131731" y="54489"/>
                      <a:pt x="127921" y="56584"/>
                    </a:cubicBezTo>
                    <a:cubicBezTo>
                      <a:pt x="127159" y="57061"/>
                      <a:pt x="126397" y="57442"/>
                      <a:pt x="125540" y="57823"/>
                    </a:cubicBezTo>
                    <a:cubicBezTo>
                      <a:pt x="119920" y="52774"/>
                      <a:pt x="111252" y="50679"/>
                      <a:pt x="101822" y="48774"/>
                    </a:cubicBezTo>
                    <a:cubicBezTo>
                      <a:pt x="92297" y="46964"/>
                      <a:pt x="81629" y="45726"/>
                      <a:pt x="70485" y="44392"/>
                    </a:cubicBezTo>
                    <a:cubicBezTo>
                      <a:pt x="43815" y="41249"/>
                      <a:pt x="18669" y="37915"/>
                      <a:pt x="0" y="31343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7">
              <a:extLst>
                <a:ext uri="{FF2B5EF4-FFF2-40B4-BE49-F238E27FC236}">
                  <a16:creationId xmlns:a16="http://schemas.microsoft.com/office/drawing/2014/main" id="{3C786BAF-4493-B59F-E6F4-3CC602E4E4A7}"/>
                </a:ext>
              </a:extLst>
            </p:cNvPr>
            <p:cNvGrpSpPr/>
            <p:nvPr/>
          </p:nvGrpSpPr>
          <p:grpSpPr>
            <a:xfrm>
              <a:off x="7781709" y="3851087"/>
              <a:ext cx="62481" cy="113673"/>
              <a:chOff x="4442101" y="2519076"/>
              <a:chExt cx="62481" cy="113673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11859A46-C701-A96E-E57A-BE9E09B9F569}"/>
                  </a:ext>
                </a:extLst>
              </p:cNvPr>
              <p:cNvSpPr/>
              <p:nvPr/>
            </p:nvSpPr>
            <p:spPr>
              <a:xfrm>
                <a:off x="4442101" y="2519076"/>
                <a:ext cx="62481" cy="113673"/>
              </a:xfrm>
              <a:custGeom>
                <a:avLst/>
                <a:gdLst>
                  <a:gd name="connsiteX0" fmla="*/ 19314 w 62481"/>
                  <a:gd name="connsiteY0" fmla="*/ 0 h 113673"/>
                  <a:gd name="connsiteX1" fmla="*/ 24648 w 62481"/>
                  <a:gd name="connsiteY1" fmla="*/ 5905 h 113673"/>
                  <a:gd name="connsiteX2" fmla="*/ 38649 w 62481"/>
                  <a:gd name="connsiteY2" fmla="*/ 18383 h 113673"/>
                  <a:gd name="connsiteX3" fmla="*/ 55604 w 62481"/>
                  <a:gd name="connsiteY3" fmla="*/ 39719 h 113673"/>
                  <a:gd name="connsiteX4" fmla="*/ 61128 w 62481"/>
                  <a:gd name="connsiteY4" fmla="*/ 54959 h 113673"/>
                  <a:gd name="connsiteX5" fmla="*/ 62271 w 62481"/>
                  <a:gd name="connsiteY5" fmla="*/ 71247 h 113673"/>
                  <a:gd name="connsiteX6" fmla="*/ 45984 w 62481"/>
                  <a:gd name="connsiteY6" fmla="*/ 107156 h 113673"/>
                  <a:gd name="connsiteX7" fmla="*/ 23028 w 62481"/>
                  <a:gd name="connsiteY7" fmla="*/ 113347 h 113673"/>
                  <a:gd name="connsiteX8" fmla="*/ 5026 w 62481"/>
                  <a:gd name="connsiteY8" fmla="*/ 98774 h 113673"/>
                  <a:gd name="connsiteX9" fmla="*/ 264 w 62481"/>
                  <a:gd name="connsiteY9" fmla="*/ 66580 h 113673"/>
                  <a:gd name="connsiteX10" fmla="*/ 6931 w 62481"/>
                  <a:gd name="connsiteY10" fmla="*/ 27718 h 113673"/>
                  <a:gd name="connsiteX11" fmla="*/ 12837 w 62481"/>
                  <a:gd name="connsiteY11" fmla="*/ 7334 h 113673"/>
                  <a:gd name="connsiteX12" fmla="*/ 19314 w 62481"/>
                  <a:gd name="connsiteY12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481" h="113673">
                    <a:moveTo>
                      <a:pt x="19314" y="0"/>
                    </a:moveTo>
                    <a:cubicBezTo>
                      <a:pt x="19314" y="0"/>
                      <a:pt x="21409" y="2572"/>
                      <a:pt x="24648" y="5905"/>
                    </a:cubicBezTo>
                    <a:cubicBezTo>
                      <a:pt x="28172" y="9430"/>
                      <a:pt x="32934" y="13335"/>
                      <a:pt x="38649" y="18383"/>
                    </a:cubicBezTo>
                    <a:cubicBezTo>
                      <a:pt x="44174" y="23431"/>
                      <a:pt x="50651" y="29908"/>
                      <a:pt x="55604" y="39719"/>
                    </a:cubicBezTo>
                    <a:cubicBezTo>
                      <a:pt x="57985" y="44482"/>
                      <a:pt x="59795" y="49721"/>
                      <a:pt x="61128" y="54959"/>
                    </a:cubicBezTo>
                    <a:cubicBezTo>
                      <a:pt x="62176" y="60293"/>
                      <a:pt x="62843" y="66294"/>
                      <a:pt x="62271" y="71247"/>
                    </a:cubicBezTo>
                    <a:cubicBezTo>
                      <a:pt x="60271" y="92107"/>
                      <a:pt x="52937" y="101537"/>
                      <a:pt x="45984" y="107156"/>
                    </a:cubicBezTo>
                    <a:cubicBezTo>
                      <a:pt x="38745" y="112681"/>
                      <a:pt x="30553" y="114491"/>
                      <a:pt x="23028" y="113347"/>
                    </a:cubicBezTo>
                    <a:cubicBezTo>
                      <a:pt x="16456" y="112300"/>
                      <a:pt x="9408" y="107537"/>
                      <a:pt x="5026" y="98774"/>
                    </a:cubicBezTo>
                    <a:cubicBezTo>
                      <a:pt x="549" y="90011"/>
                      <a:pt x="-594" y="77629"/>
                      <a:pt x="264" y="66580"/>
                    </a:cubicBezTo>
                    <a:cubicBezTo>
                      <a:pt x="1502" y="56388"/>
                      <a:pt x="4931" y="44577"/>
                      <a:pt x="6931" y="27718"/>
                    </a:cubicBezTo>
                    <a:cubicBezTo>
                      <a:pt x="8169" y="19907"/>
                      <a:pt x="10360" y="12192"/>
                      <a:pt x="12837" y="7334"/>
                    </a:cubicBezTo>
                    <a:cubicBezTo>
                      <a:pt x="15408" y="2381"/>
                      <a:pt x="17980" y="0"/>
                      <a:pt x="19314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6E11FAC-B79D-3528-5E85-4EE753012593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88EE044A-383B-3C80-B32A-7F00B80D5A9C}"/>
                  </a:ext>
                </a:extLst>
              </p:cNvPr>
              <p:cNvSpPr/>
              <p:nvPr/>
            </p:nvSpPr>
            <p:spPr>
              <a:xfrm>
                <a:off x="4459727" y="2519076"/>
                <a:ext cx="44759" cy="113673"/>
              </a:xfrm>
              <a:custGeom>
                <a:avLst/>
                <a:gdLst>
                  <a:gd name="connsiteX0" fmla="*/ 1497 w 44759"/>
                  <a:gd name="connsiteY0" fmla="*/ 0 h 113673"/>
                  <a:gd name="connsiteX1" fmla="*/ 1592 w 44759"/>
                  <a:gd name="connsiteY1" fmla="*/ 0 h 113673"/>
                  <a:gd name="connsiteX2" fmla="*/ 6926 w 44759"/>
                  <a:gd name="connsiteY2" fmla="*/ 5905 h 113673"/>
                  <a:gd name="connsiteX3" fmla="*/ 20928 w 44759"/>
                  <a:gd name="connsiteY3" fmla="*/ 18383 h 113673"/>
                  <a:gd name="connsiteX4" fmla="*/ 37883 w 44759"/>
                  <a:gd name="connsiteY4" fmla="*/ 39719 h 113673"/>
                  <a:gd name="connsiteX5" fmla="*/ 43407 w 44759"/>
                  <a:gd name="connsiteY5" fmla="*/ 54959 h 113673"/>
                  <a:gd name="connsiteX6" fmla="*/ 44550 w 44759"/>
                  <a:gd name="connsiteY6" fmla="*/ 71247 h 113673"/>
                  <a:gd name="connsiteX7" fmla="*/ 28167 w 44759"/>
                  <a:gd name="connsiteY7" fmla="*/ 107156 h 113673"/>
                  <a:gd name="connsiteX8" fmla="*/ 5212 w 44759"/>
                  <a:gd name="connsiteY8" fmla="*/ 113347 h 113673"/>
                  <a:gd name="connsiteX9" fmla="*/ 3021 w 44759"/>
                  <a:gd name="connsiteY9" fmla="*/ 112871 h 113673"/>
                  <a:gd name="connsiteX10" fmla="*/ 5688 w 44759"/>
                  <a:gd name="connsiteY10" fmla="*/ 60579 h 113673"/>
                  <a:gd name="connsiteX11" fmla="*/ 4450 w 44759"/>
                  <a:gd name="connsiteY11" fmla="*/ 44672 h 113673"/>
                  <a:gd name="connsiteX12" fmla="*/ 1783 w 44759"/>
                  <a:gd name="connsiteY12" fmla="*/ 29146 h 113673"/>
                  <a:gd name="connsiteX13" fmla="*/ 1497 w 44759"/>
                  <a:gd name="connsiteY13" fmla="*/ 0 h 1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759" h="113673">
                    <a:moveTo>
                      <a:pt x="1497" y="0"/>
                    </a:moveTo>
                    <a:lnTo>
                      <a:pt x="1592" y="0"/>
                    </a:lnTo>
                    <a:cubicBezTo>
                      <a:pt x="1592" y="0"/>
                      <a:pt x="3688" y="2572"/>
                      <a:pt x="6926" y="5905"/>
                    </a:cubicBezTo>
                    <a:cubicBezTo>
                      <a:pt x="10451" y="9430"/>
                      <a:pt x="15213" y="13335"/>
                      <a:pt x="20928" y="18383"/>
                    </a:cubicBezTo>
                    <a:cubicBezTo>
                      <a:pt x="26453" y="23431"/>
                      <a:pt x="32930" y="29908"/>
                      <a:pt x="37883" y="39719"/>
                    </a:cubicBezTo>
                    <a:cubicBezTo>
                      <a:pt x="40264" y="44577"/>
                      <a:pt x="42074" y="49721"/>
                      <a:pt x="43407" y="54959"/>
                    </a:cubicBezTo>
                    <a:cubicBezTo>
                      <a:pt x="44455" y="60293"/>
                      <a:pt x="45122" y="66294"/>
                      <a:pt x="44550" y="71247"/>
                    </a:cubicBezTo>
                    <a:cubicBezTo>
                      <a:pt x="42550" y="92107"/>
                      <a:pt x="35216" y="101537"/>
                      <a:pt x="28167" y="107156"/>
                    </a:cubicBezTo>
                    <a:cubicBezTo>
                      <a:pt x="20928" y="112681"/>
                      <a:pt x="12737" y="114491"/>
                      <a:pt x="5212" y="113347"/>
                    </a:cubicBezTo>
                    <a:cubicBezTo>
                      <a:pt x="4450" y="113252"/>
                      <a:pt x="3783" y="113062"/>
                      <a:pt x="3021" y="112871"/>
                    </a:cubicBezTo>
                    <a:cubicBezTo>
                      <a:pt x="1878" y="97155"/>
                      <a:pt x="5879" y="78391"/>
                      <a:pt x="5688" y="60579"/>
                    </a:cubicBezTo>
                    <a:cubicBezTo>
                      <a:pt x="5688" y="55245"/>
                      <a:pt x="4926" y="49816"/>
                      <a:pt x="4450" y="44672"/>
                    </a:cubicBezTo>
                    <a:cubicBezTo>
                      <a:pt x="3497" y="39338"/>
                      <a:pt x="2640" y="34195"/>
                      <a:pt x="1783" y="29146"/>
                    </a:cubicBezTo>
                    <a:cubicBezTo>
                      <a:pt x="-27" y="18955"/>
                      <a:pt x="-979" y="8382"/>
                      <a:pt x="1497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7" name="图形 7">
              <a:extLst>
                <a:ext uri="{FF2B5EF4-FFF2-40B4-BE49-F238E27FC236}">
                  <a16:creationId xmlns:a16="http://schemas.microsoft.com/office/drawing/2014/main" id="{58EBD5D8-D8A5-8B80-EE3F-3AEFE729C273}"/>
                </a:ext>
              </a:extLst>
            </p:cNvPr>
            <p:cNvGrpSpPr/>
            <p:nvPr/>
          </p:nvGrpSpPr>
          <p:grpSpPr>
            <a:xfrm>
              <a:off x="7601661" y="3858251"/>
              <a:ext cx="112278" cy="60999"/>
              <a:chOff x="4262053" y="2526240"/>
              <a:chExt cx="112278" cy="60999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FDD8F8D-C096-9C28-7990-DB76CB9D05EE}"/>
                  </a:ext>
                </a:extLst>
              </p:cNvPr>
              <p:cNvSpPr/>
              <p:nvPr/>
            </p:nvSpPr>
            <p:spPr>
              <a:xfrm>
                <a:off x="4262053" y="2526240"/>
                <a:ext cx="112278" cy="60999"/>
              </a:xfrm>
              <a:custGeom>
                <a:avLst/>
                <a:gdLst>
                  <a:gd name="connsiteX0" fmla="*/ 3 w 112278"/>
                  <a:gd name="connsiteY0" fmla="*/ 33412 h 60999"/>
                  <a:gd name="connsiteX1" fmla="*/ 22387 w 112278"/>
                  <a:gd name="connsiteY1" fmla="*/ 18458 h 60999"/>
                  <a:gd name="connsiteX2" fmla="*/ 65154 w 112278"/>
                  <a:gd name="connsiteY2" fmla="*/ 361 h 60999"/>
                  <a:gd name="connsiteX3" fmla="*/ 97539 w 112278"/>
                  <a:gd name="connsiteY3" fmla="*/ 5599 h 60999"/>
                  <a:gd name="connsiteX4" fmla="*/ 111731 w 112278"/>
                  <a:gd name="connsiteY4" fmla="*/ 24173 h 60999"/>
                  <a:gd name="connsiteX5" fmla="*/ 105445 w 112278"/>
                  <a:gd name="connsiteY5" fmla="*/ 45509 h 60999"/>
                  <a:gd name="connsiteX6" fmla="*/ 92110 w 112278"/>
                  <a:gd name="connsiteY6" fmla="*/ 55225 h 60999"/>
                  <a:gd name="connsiteX7" fmla="*/ 71441 w 112278"/>
                  <a:gd name="connsiteY7" fmla="*/ 60559 h 60999"/>
                  <a:gd name="connsiteX8" fmla="*/ 22863 w 112278"/>
                  <a:gd name="connsiteY8" fmla="*/ 50653 h 60999"/>
                  <a:gd name="connsiteX9" fmla="*/ 3 w 112278"/>
                  <a:gd name="connsiteY9" fmla="*/ 33412 h 60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278" h="60999">
                    <a:moveTo>
                      <a:pt x="3" y="33412"/>
                    </a:moveTo>
                    <a:cubicBezTo>
                      <a:pt x="3" y="33412"/>
                      <a:pt x="10004" y="25888"/>
                      <a:pt x="22387" y="18458"/>
                    </a:cubicBezTo>
                    <a:cubicBezTo>
                      <a:pt x="35055" y="10267"/>
                      <a:pt x="50771" y="2266"/>
                      <a:pt x="65154" y="361"/>
                    </a:cubicBezTo>
                    <a:cubicBezTo>
                      <a:pt x="79918" y="-878"/>
                      <a:pt x="89919" y="1123"/>
                      <a:pt x="97539" y="5599"/>
                    </a:cubicBezTo>
                    <a:cubicBezTo>
                      <a:pt x="105159" y="10171"/>
                      <a:pt x="110017" y="17029"/>
                      <a:pt x="111731" y="24173"/>
                    </a:cubicBezTo>
                    <a:cubicBezTo>
                      <a:pt x="113255" y="30555"/>
                      <a:pt x="111731" y="38365"/>
                      <a:pt x="105445" y="45509"/>
                    </a:cubicBezTo>
                    <a:cubicBezTo>
                      <a:pt x="102301" y="49033"/>
                      <a:pt x="97920" y="52367"/>
                      <a:pt x="92110" y="55225"/>
                    </a:cubicBezTo>
                    <a:cubicBezTo>
                      <a:pt x="86299" y="58082"/>
                      <a:pt x="79632" y="59511"/>
                      <a:pt x="71441" y="60559"/>
                    </a:cubicBezTo>
                    <a:cubicBezTo>
                      <a:pt x="55058" y="62654"/>
                      <a:pt x="36674" y="56939"/>
                      <a:pt x="22863" y="50653"/>
                    </a:cubicBezTo>
                    <a:cubicBezTo>
                      <a:pt x="8671" y="43699"/>
                      <a:pt x="-188" y="36079"/>
                      <a:pt x="3" y="3341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572F5A0-F8CB-0CF4-1A71-12E83F2800F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02229B9-32EB-835D-5DD3-60353F66CC76}"/>
                  </a:ext>
                </a:extLst>
              </p:cNvPr>
              <p:cNvSpPr/>
              <p:nvPr/>
            </p:nvSpPr>
            <p:spPr>
              <a:xfrm>
                <a:off x="4262056" y="2526335"/>
                <a:ext cx="112109" cy="39857"/>
              </a:xfrm>
              <a:custGeom>
                <a:avLst/>
                <a:gdLst>
                  <a:gd name="connsiteX0" fmla="*/ 0 w 112109"/>
                  <a:gd name="connsiteY0" fmla="*/ 33508 h 39857"/>
                  <a:gd name="connsiteX1" fmla="*/ 0 w 112109"/>
                  <a:gd name="connsiteY1" fmla="*/ 33412 h 39857"/>
                  <a:gd name="connsiteX2" fmla="*/ 22384 w 112109"/>
                  <a:gd name="connsiteY2" fmla="*/ 18458 h 39857"/>
                  <a:gd name="connsiteX3" fmla="*/ 65151 w 112109"/>
                  <a:gd name="connsiteY3" fmla="*/ 361 h 39857"/>
                  <a:gd name="connsiteX4" fmla="*/ 97536 w 112109"/>
                  <a:gd name="connsiteY4" fmla="*/ 5599 h 39857"/>
                  <a:gd name="connsiteX5" fmla="*/ 111728 w 112109"/>
                  <a:gd name="connsiteY5" fmla="*/ 24173 h 39857"/>
                  <a:gd name="connsiteX6" fmla="*/ 112109 w 112109"/>
                  <a:gd name="connsiteY6" fmla="*/ 26364 h 39857"/>
                  <a:gd name="connsiteX7" fmla="*/ 88582 w 112109"/>
                  <a:gd name="connsiteY7" fmla="*/ 34555 h 39857"/>
                  <a:gd name="connsiteX8" fmla="*/ 60674 w 112109"/>
                  <a:gd name="connsiteY8" fmla="*/ 39127 h 39857"/>
                  <a:gd name="connsiteX9" fmla="*/ 27432 w 112109"/>
                  <a:gd name="connsiteY9" fmla="*/ 39127 h 39857"/>
                  <a:gd name="connsiteX10" fmla="*/ 0 w 112109"/>
                  <a:gd name="connsiteY10" fmla="*/ 33508 h 3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109" h="39857">
                    <a:moveTo>
                      <a:pt x="0" y="33508"/>
                    </a:moveTo>
                    <a:lnTo>
                      <a:pt x="0" y="33412"/>
                    </a:lnTo>
                    <a:cubicBezTo>
                      <a:pt x="0" y="33412"/>
                      <a:pt x="10001" y="25888"/>
                      <a:pt x="22384" y="18458"/>
                    </a:cubicBezTo>
                    <a:cubicBezTo>
                      <a:pt x="35052" y="10267"/>
                      <a:pt x="50768" y="2266"/>
                      <a:pt x="65151" y="361"/>
                    </a:cubicBezTo>
                    <a:cubicBezTo>
                      <a:pt x="79915" y="-878"/>
                      <a:pt x="89916" y="1123"/>
                      <a:pt x="97536" y="5599"/>
                    </a:cubicBezTo>
                    <a:cubicBezTo>
                      <a:pt x="105156" y="10171"/>
                      <a:pt x="110109" y="17029"/>
                      <a:pt x="111728" y="24173"/>
                    </a:cubicBezTo>
                    <a:cubicBezTo>
                      <a:pt x="111919" y="24840"/>
                      <a:pt x="112014" y="25602"/>
                      <a:pt x="112109" y="26364"/>
                    </a:cubicBezTo>
                    <a:cubicBezTo>
                      <a:pt x="105251" y="29317"/>
                      <a:pt x="97250" y="32079"/>
                      <a:pt x="88582" y="34555"/>
                    </a:cubicBezTo>
                    <a:cubicBezTo>
                      <a:pt x="79915" y="36841"/>
                      <a:pt x="70485" y="37984"/>
                      <a:pt x="60674" y="39127"/>
                    </a:cubicBezTo>
                    <a:cubicBezTo>
                      <a:pt x="48958" y="40366"/>
                      <a:pt x="37719" y="39794"/>
                      <a:pt x="27432" y="39127"/>
                    </a:cubicBezTo>
                    <a:cubicBezTo>
                      <a:pt x="17145" y="38080"/>
                      <a:pt x="7810" y="35794"/>
                      <a:pt x="0" y="3350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图形 7">
              <a:extLst>
                <a:ext uri="{FF2B5EF4-FFF2-40B4-BE49-F238E27FC236}">
                  <a16:creationId xmlns:a16="http://schemas.microsoft.com/office/drawing/2014/main" id="{926D5172-801F-0AC2-C271-03BB7A9184A1}"/>
                </a:ext>
              </a:extLst>
            </p:cNvPr>
            <p:cNvGrpSpPr/>
            <p:nvPr/>
          </p:nvGrpSpPr>
          <p:grpSpPr>
            <a:xfrm>
              <a:off x="7505888" y="3723155"/>
              <a:ext cx="84331" cy="87710"/>
              <a:chOff x="4166280" y="2391144"/>
              <a:chExt cx="84331" cy="87710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A463F89-BC00-0C31-9A1F-106715EB5099}"/>
                  </a:ext>
                </a:extLst>
              </p:cNvPr>
              <p:cNvSpPr/>
              <p:nvPr/>
            </p:nvSpPr>
            <p:spPr>
              <a:xfrm>
                <a:off x="4166280" y="2391144"/>
                <a:ext cx="84331" cy="87710"/>
              </a:xfrm>
              <a:custGeom>
                <a:avLst/>
                <a:gdLst>
                  <a:gd name="connsiteX0" fmla="*/ 431 w 84331"/>
                  <a:gd name="connsiteY0" fmla="*/ 11 h 87710"/>
                  <a:gd name="connsiteX1" fmla="*/ 8241 w 84331"/>
                  <a:gd name="connsiteY1" fmla="*/ 296 h 87710"/>
                  <a:gd name="connsiteX2" fmla="*/ 17195 w 84331"/>
                  <a:gd name="connsiteY2" fmla="*/ 1439 h 87710"/>
                  <a:gd name="connsiteX3" fmla="*/ 27863 w 84331"/>
                  <a:gd name="connsiteY3" fmla="*/ 4202 h 87710"/>
                  <a:gd name="connsiteX4" fmla="*/ 70154 w 84331"/>
                  <a:gd name="connsiteY4" fmla="*/ 28681 h 87710"/>
                  <a:gd name="connsiteX5" fmla="*/ 84155 w 84331"/>
                  <a:gd name="connsiteY5" fmla="*/ 56494 h 87710"/>
                  <a:gd name="connsiteX6" fmla="*/ 79107 w 84331"/>
                  <a:gd name="connsiteY6" fmla="*/ 78687 h 87710"/>
                  <a:gd name="connsiteX7" fmla="*/ 58438 w 84331"/>
                  <a:gd name="connsiteY7" fmla="*/ 87641 h 87710"/>
                  <a:gd name="connsiteX8" fmla="*/ 25196 w 84331"/>
                  <a:gd name="connsiteY8" fmla="*/ 68495 h 87710"/>
                  <a:gd name="connsiteX9" fmla="*/ 5193 w 84331"/>
                  <a:gd name="connsiteY9" fmla="*/ 26681 h 87710"/>
                  <a:gd name="connsiteX10" fmla="*/ 2812 w 84331"/>
                  <a:gd name="connsiteY10" fmla="*/ 17060 h 87710"/>
                  <a:gd name="connsiteX11" fmla="*/ 1002 w 84331"/>
                  <a:gd name="connsiteY11" fmla="*/ 9250 h 87710"/>
                  <a:gd name="connsiteX12" fmla="*/ 431 w 84331"/>
                  <a:gd name="connsiteY12" fmla="*/ 11 h 87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331" h="87710">
                    <a:moveTo>
                      <a:pt x="431" y="11"/>
                    </a:moveTo>
                    <a:cubicBezTo>
                      <a:pt x="431" y="11"/>
                      <a:pt x="3288" y="-85"/>
                      <a:pt x="8241" y="296"/>
                    </a:cubicBezTo>
                    <a:cubicBezTo>
                      <a:pt x="10718" y="487"/>
                      <a:pt x="13766" y="868"/>
                      <a:pt x="17195" y="1439"/>
                    </a:cubicBezTo>
                    <a:cubicBezTo>
                      <a:pt x="20433" y="2106"/>
                      <a:pt x="24052" y="3059"/>
                      <a:pt x="27863" y="4202"/>
                    </a:cubicBezTo>
                    <a:cubicBezTo>
                      <a:pt x="43198" y="8774"/>
                      <a:pt x="60724" y="17918"/>
                      <a:pt x="70154" y="28681"/>
                    </a:cubicBezTo>
                    <a:cubicBezTo>
                      <a:pt x="79774" y="39539"/>
                      <a:pt x="83298" y="48398"/>
                      <a:pt x="84155" y="56494"/>
                    </a:cubicBezTo>
                    <a:cubicBezTo>
                      <a:pt x="84917" y="64304"/>
                      <a:pt x="83203" y="72591"/>
                      <a:pt x="79107" y="78687"/>
                    </a:cubicBezTo>
                    <a:cubicBezTo>
                      <a:pt x="75488" y="84116"/>
                      <a:pt x="68820" y="88307"/>
                      <a:pt x="58438" y="87641"/>
                    </a:cubicBezTo>
                    <a:cubicBezTo>
                      <a:pt x="48341" y="86879"/>
                      <a:pt x="35959" y="80687"/>
                      <a:pt x="25196" y="68495"/>
                    </a:cubicBezTo>
                    <a:cubicBezTo>
                      <a:pt x="14337" y="56113"/>
                      <a:pt x="8908" y="40016"/>
                      <a:pt x="5193" y="26681"/>
                    </a:cubicBezTo>
                    <a:cubicBezTo>
                      <a:pt x="4241" y="23347"/>
                      <a:pt x="3479" y="20108"/>
                      <a:pt x="2812" y="17060"/>
                    </a:cubicBezTo>
                    <a:cubicBezTo>
                      <a:pt x="2050" y="14203"/>
                      <a:pt x="1478" y="11631"/>
                      <a:pt x="1002" y="9250"/>
                    </a:cubicBezTo>
                    <a:cubicBezTo>
                      <a:pt x="-46" y="4583"/>
                      <a:pt x="-331" y="1058"/>
                      <a:pt x="431" y="11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24D0642-261E-1920-F419-741849F5BDDC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50EB8A2-3B14-AE75-B2C8-AE64C2C421D9}"/>
                  </a:ext>
                </a:extLst>
              </p:cNvPr>
              <p:cNvSpPr/>
              <p:nvPr/>
            </p:nvSpPr>
            <p:spPr>
              <a:xfrm>
                <a:off x="4166616" y="2391144"/>
                <a:ext cx="83996" cy="80401"/>
              </a:xfrm>
              <a:custGeom>
                <a:avLst/>
                <a:gdLst>
                  <a:gd name="connsiteX0" fmla="*/ 0 w 83996"/>
                  <a:gd name="connsiteY0" fmla="*/ 106 h 80401"/>
                  <a:gd name="connsiteX1" fmla="*/ 95 w 83996"/>
                  <a:gd name="connsiteY1" fmla="*/ 11 h 80401"/>
                  <a:gd name="connsiteX2" fmla="*/ 7906 w 83996"/>
                  <a:gd name="connsiteY2" fmla="*/ 296 h 80401"/>
                  <a:gd name="connsiteX3" fmla="*/ 16859 w 83996"/>
                  <a:gd name="connsiteY3" fmla="*/ 1439 h 80401"/>
                  <a:gd name="connsiteX4" fmla="*/ 27527 w 83996"/>
                  <a:gd name="connsiteY4" fmla="*/ 4202 h 80401"/>
                  <a:gd name="connsiteX5" fmla="*/ 69818 w 83996"/>
                  <a:gd name="connsiteY5" fmla="*/ 28681 h 80401"/>
                  <a:gd name="connsiteX6" fmla="*/ 83820 w 83996"/>
                  <a:gd name="connsiteY6" fmla="*/ 56494 h 80401"/>
                  <a:gd name="connsiteX7" fmla="*/ 78867 w 83996"/>
                  <a:gd name="connsiteY7" fmla="*/ 78687 h 80401"/>
                  <a:gd name="connsiteX8" fmla="*/ 77533 w 83996"/>
                  <a:gd name="connsiteY8" fmla="*/ 80402 h 80401"/>
                  <a:gd name="connsiteX9" fmla="*/ 36004 w 83996"/>
                  <a:gd name="connsiteY9" fmla="*/ 47445 h 80401"/>
                  <a:gd name="connsiteX10" fmla="*/ 0 w 83996"/>
                  <a:gd name="connsiteY10" fmla="*/ 106 h 8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996" h="80401">
                    <a:moveTo>
                      <a:pt x="0" y="106"/>
                    </a:moveTo>
                    <a:lnTo>
                      <a:pt x="95" y="11"/>
                    </a:lnTo>
                    <a:cubicBezTo>
                      <a:pt x="95" y="11"/>
                      <a:pt x="2953" y="-85"/>
                      <a:pt x="7906" y="296"/>
                    </a:cubicBezTo>
                    <a:cubicBezTo>
                      <a:pt x="10382" y="487"/>
                      <a:pt x="13430" y="868"/>
                      <a:pt x="16859" y="1439"/>
                    </a:cubicBezTo>
                    <a:cubicBezTo>
                      <a:pt x="20098" y="2106"/>
                      <a:pt x="23717" y="3059"/>
                      <a:pt x="27527" y="4202"/>
                    </a:cubicBezTo>
                    <a:cubicBezTo>
                      <a:pt x="42863" y="8774"/>
                      <a:pt x="60388" y="17918"/>
                      <a:pt x="69818" y="28681"/>
                    </a:cubicBezTo>
                    <a:cubicBezTo>
                      <a:pt x="79438" y="39539"/>
                      <a:pt x="82963" y="48398"/>
                      <a:pt x="83820" y="56494"/>
                    </a:cubicBezTo>
                    <a:cubicBezTo>
                      <a:pt x="84582" y="64304"/>
                      <a:pt x="82867" y="72591"/>
                      <a:pt x="78867" y="78687"/>
                    </a:cubicBezTo>
                    <a:cubicBezTo>
                      <a:pt x="78486" y="79259"/>
                      <a:pt x="78010" y="79830"/>
                      <a:pt x="77533" y="80402"/>
                    </a:cubicBezTo>
                    <a:cubicBezTo>
                      <a:pt x="63055" y="74687"/>
                      <a:pt x="48577" y="62114"/>
                      <a:pt x="36004" y="47445"/>
                    </a:cubicBezTo>
                    <a:cubicBezTo>
                      <a:pt x="20860" y="29919"/>
                      <a:pt x="9906" y="13060"/>
                      <a:pt x="0" y="106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9" name="图形 7">
              <a:extLst>
                <a:ext uri="{FF2B5EF4-FFF2-40B4-BE49-F238E27FC236}">
                  <a16:creationId xmlns:a16="http://schemas.microsoft.com/office/drawing/2014/main" id="{2B85AEE5-51CE-7852-E76A-79D72388E6B1}"/>
                </a:ext>
              </a:extLst>
            </p:cNvPr>
            <p:cNvGrpSpPr/>
            <p:nvPr/>
          </p:nvGrpSpPr>
          <p:grpSpPr>
            <a:xfrm>
              <a:off x="7365433" y="3738962"/>
              <a:ext cx="75407" cy="41067"/>
              <a:chOff x="4025825" y="2406951"/>
              <a:chExt cx="75407" cy="41067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DE690DC-BE69-584A-4EDD-D7CB878D189F}"/>
                  </a:ext>
                </a:extLst>
              </p:cNvPr>
              <p:cNvSpPr/>
              <p:nvPr/>
            </p:nvSpPr>
            <p:spPr>
              <a:xfrm>
                <a:off x="4025825" y="2406951"/>
                <a:ext cx="75407" cy="41067"/>
              </a:xfrm>
              <a:custGeom>
                <a:avLst/>
                <a:gdLst>
                  <a:gd name="connsiteX0" fmla="*/ 11 w 75407"/>
                  <a:gd name="connsiteY0" fmla="*/ 15255 h 41067"/>
                  <a:gd name="connsiteX1" fmla="*/ 16584 w 75407"/>
                  <a:gd name="connsiteY1" fmla="*/ 6873 h 41067"/>
                  <a:gd name="connsiteX2" fmla="*/ 48398 w 75407"/>
                  <a:gd name="connsiteY2" fmla="*/ 301 h 41067"/>
                  <a:gd name="connsiteX3" fmla="*/ 75163 w 75407"/>
                  <a:gd name="connsiteY3" fmla="*/ 24399 h 41067"/>
                  <a:gd name="connsiteX4" fmla="*/ 43350 w 75407"/>
                  <a:gd name="connsiteY4" fmla="*/ 40687 h 41067"/>
                  <a:gd name="connsiteX5" fmla="*/ 13631 w 75407"/>
                  <a:gd name="connsiteY5" fmla="*/ 28304 h 41067"/>
                  <a:gd name="connsiteX6" fmla="*/ 11 w 75407"/>
                  <a:gd name="connsiteY6" fmla="*/ 15255 h 4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407" h="41067">
                    <a:moveTo>
                      <a:pt x="11" y="15255"/>
                    </a:moveTo>
                    <a:cubicBezTo>
                      <a:pt x="11" y="15255"/>
                      <a:pt x="7155" y="10873"/>
                      <a:pt x="16584" y="6873"/>
                    </a:cubicBezTo>
                    <a:cubicBezTo>
                      <a:pt x="26014" y="2777"/>
                      <a:pt x="37444" y="-1128"/>
                      <a:pt x="48398" y="301"/>
                    </a:cubicBezTo>
                    <a:cubicBezTo>
                      <a:pt x="69734" y="2968"/>
                      <a:pt x="76877" y="14588"/>
                      <a:pt x="75163" y="24399"/>
                    </a:cubicBezTo>
                    <a:cubicBezTo>
                      <a:pt x="73639" y="33067"/>
                      <a:pt x="63352" y="43163"/>
                      <a:pt x="43350" y="40687"/>
                    </a:cubicBezTo>
                    <a:cubicBezTo>
                      <a:pt x="33539" y="39353"/>
                      <a:pt x="22013" y="33924"/>
                      <a:pt x="13631" y="28304"/>
                    </a:cubicBezTo>
                    <a:cubicBezTo>
                      <a:pt x="5154" y="22685"/>
                      <a:pt x="-275" y="17065"/>
                      <a:pt x="11" y="1525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CF2EAF1-C33D-3781-B6F5-BA2F474CE866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3E24D58-34C5-448D-25B4-1B0342CC5809}"/>
                  </a:ext>
                </a:extLst>
              </p:cNvPr>
              <p:cNvSpPr/>
              <p:nvPr/>
            </p:nvSpPr>
            <p:spPr>
              <a:xfrm>
                <a:off x="4025836" y="2406981"/>
                <a:ext cx="75396" cy="26449"/>
              </a:xfrm>
              <a:custGeom>
                <a:avLst/>
                <a:gdLst>
                  <a:gd name="connsiteX0" fmla="*/ 0 w 75396"/>
                  <a:gd name="connsiteY0" fmla="*/ 15320 h 26449"/>
                  <a:gd name="connsiteX1" fmla="*/ 0 w 75396"/>
                  <a:gd name="connsiteY1" fmla="*/ 15320 h 26449"/>
                  <a:gd name="connsiteX2" fmla="*/ 16573 w 75396"/>
                  <a:gd name="connsiteY2" fmla="*/ 6843 h 26449"/>
                  <a:gd name="connsiteX3" fmla="*/ 48387 w 75396"/>
                  <a:gd name="connsiteY3" fmla="*/ 271 h 26449"/>
                  <a:gd name="connsiteX4" fmla="*/ 75152 w 75396"/>
                  <a:gd name="connsiteY4" fmla="*/ 24369 h 26449"/>
                  <a:gd name="connsiteX5" fmla="*/ 74867 w 75396"/>
                  <a:gd name="connsiteY5" fmla="*/ 25798 h 26449"/>
                  <a:gd name="connsiteX6" fmla="*/ 39719 w 75396"/>
                  <a:gd name="connsiteY6" fmla="*/ 25036 h 26449"/>
                  <a:gd name="connsiteX7" fmla="*/ 0 w 75396"/>
                  <a:gd name="connsiteY7" fmla="*/ 15320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396" h="26449">
                    <a:moveTo>
                      <a:pt x="0" y="15320"/>
                    </a:moveTo>
                    <a:lnTo>
                      <a:pt x="0" y="15320"/>
                    </a:lnTo>
                    <a:cubicBezTo>
                      <a:pt x="0" y="15225"/>
                      <a:pt x="7144" y="10844"/>
                      <a:pt x="16573" y="6843"/>
                    </a:cubicBezTo>
                    <a:cubicBezTo>
                      <a:pt x="26003" y="2748"/>
                      <a:pt x="37433" y="-1063"/>
                      <a:pt x="48387" y="271"/>
                    </a:cubicBezTo>
                    <a:cubicBezTo>
                      <a:pt x="69723" y="2938"/>
                      <a:pt x="76867" y="14558"/>
                      <a:pt x="75152" y="24369"/>
                    </a:cubicBezTo>
                    <a:cubicBezTo>
                      <a:pt x="75057" y="24845"/>
                      <a:pt x="74962" y="25322"/>
                      <a:pt x="74867" y="25798"/>
                    </a:cubicBezTo>
                    <a:cubicBezTo>
                      <a:pt x="64675" y="26846"/>
                      <a:pt x="52578" y="26655"/>
                      <a:pt x="39719" y="25036"/>
                    </a:cubicBezTo>
                    <a:cubicBezTo>
                      <a:pt x="24193" y="23131"/>
                      <a:pt x="10001" y="19702"/>
                      <a:pt x="0" y="1532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" name="图形 7">
              <a:extLst>
                <a:ext uri="{FF2B5EF4-FFF2-40B4-BE49-F238E27FC236}">
                  <a16:creationId xmlns:a16="http://schemas.microsoft.com/office/drawing/2014/main" id="{59C65B9E-5495-419F-3C0D-0239C770698F}"/>
                </a:ext>
              </a:extLst>
            </p:cNvPr>
            <p:cNvGrpSpPr/>
            <p:nvPr/>
          </p:nvGrpSpPr>
          <p:grpSpPr>
            <a:xfrm>
              <a:off x="8022745" y="4166290"/>
              <a:ext cx="108617" cy="73488"/>
              <a:chOff x="4683137" y="2834279"/>
              <a:chExt cx="108617" cy="73488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831DC9D-9336-2861-9650-2227D2F79657}"/>
                  </a:ext>
                </a:extLst>
              </p:cNvPr>
              <p:cNvSpPr/>
              <p:nvPr/>
            </p:nvSpPr>
            <p:spPr>
              <a:xfrm>
                <a:off x="4683232" y="2834279"/>
                <a:ext cx="108522" cy="73488"/>
              </a:xfrm>
              <a:custGeom>
                <a:avLst/>
                <a:gdLst>
                  <a:gd name="connsiteX0" fmla="*/ 108223 w 108522"/>
                  <a:gd name="connsiteY0" fmla="*/ 72750 h 73488"/>
                  <a:gd name="connsiteX1" fmla="*/ 99746 w 108522"/>
                  <a:gd name="connsiteY1" fmla="*/ 73321 h 73488"/>
                  <a:gd name="connsiteX2" fmla="*/ 79077 w 108522"/>
                  <a:gd name="connsiteY2" fmla="*/ 73226 h 73488"/>
                  <a:gd name="connsiteX3" fmla="*/ 31928 w 108522"/>
                  <a:gd name="connsiteY3" fmla="*/ 65035 h 73488"/>
                  <a:gd name="connsiteX4" fmla="*/ 7639 w 108522"/>
                  <a:gd name="connsiteY4" fmla="*/ 46651 h 73488"/>
                  <a:gd name="connsiteX5" fmla="*/ 19 w 108522"/>
                  <a:gd name="connsiteY5" fmla="*/ 23315 h 73488"/>
                  <a:gd name="connsiteX6" fmla="*/ 14307 w 108522"/>
                  <a:gd name="connsiteY6" fmla="*/ 3694 h 73488"/>
                  <a:gd name="connsiteX7" fmla="*/ 58503 w 108522"/>
                  <a:gd name="connsiteY7" fmla="*/ 6075 h 73488"/>
                  <a:gd name="connsiteX8" fmla="*/ 97841 w 108522"/>
                  <a:gd name="connsiteY8" fmla="*/ 44365 h 73488"/>
                  <a:gd name="connsiteX9" fmla="*/ 108223 w 108522"/>
                  <a:gd name="connsiteY9" fmla="*/ 72750 h 73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22" h="73488">
                    <a:moveTo>
                      <a:pt x="108223" y="72750"/>
                    </a:moveTo>
                    <a:cubicBezTo>
                      <a:pt x="108223" y="72750"/>
                      <a:pt x="104985" y="73131"/>
                      <a:pt x="99746" y="73321"/>
                    </a:cubicBezTo>
                    <a:cubicBezTo>
                      <a:pt x="94507" y="73512"/>
                      <a:pt x="87173" y="73607"/>
                      <a:pt x="79077" y="73226"/>
                    </a:cubicBezTo>
                    <a:cubicBezTo>
                      <a:pt x="62789" y="72464"/>
                      <a:pt x="44215" y="70369"/>
                      <a:pt x="31928" y="65035"/>
                    </a:cubicBezTo>
                    <a:cubicBezTo>
                      <a:pt x="19545" y="59796"/>
                      <a:pt x="12687" y="53509"/>
                      <a:pt x="7639" y="46651"/>
                    </a:cubicBezTo>
                    <a:cubicBezTo>
                      <a:pt x="2686" y="39793"/>
                      <a:pt x="-267" y="31126"/>
                      <a:pt x="19" y="23315"/>
                    </a:cubicBezTo>
                    <a:cubicBezTo>
                      <a:pt x="305" y="16362"/>
                      <a:pt x="4115" y="8742"/>
                      <a:pt x="14307" y="3694"/>
                    </a:cubicBezTo>
                    <a:cubicBezTo>
                      <a:pt x="24213" y="-1355"/>
                      <a:pt x="40405" y="-1831"/>
                      <a:pt x="58503" y="6075"/>
                    </a:cubicBezTo>
                    <a:cubicBezTo>
                      <a:pt x="76600" y="14171"/>
                      <a:pt x="89745" y="30554"/>
                      <a:pt x="97841" y="44365"/>
                    </a:cubicBezTo>
                    <a:cubicBezTo>
                      <a:pt x="105937" y="58272"/>
                      <a:pt x="109652" y="70273"/>
                      <a:pt x="108223" y="7275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A1B8857-74AC-D0D8-40C1-222230748F76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63A4BCA-B885-42FD-A8AD-0B5C46E71522}"/>
                  </a:ext>
                </a:extLst>
              </p:cNvPr>
              <p:cNvSpPr/>
              <p:nvPr/>
            </p:nvSpPr>
            <p:spPr>
              <a:xfrm>
                <a:off x="4683137" y="2854205"/>
                <a:ext cx="108413" cy="53467"/>
              </a:xfrm>
              <a:custGeom>
                <a:avLst/>
                <a:gdLst>
                  <a:gd name="connsiteX0" fmla="*/ 108413 w 108413"/>
                  <a:gd name="connsiteY0" fmla="*/ 52634 h 53467"/>
                  <a:gd name="connsiteX1" fmla="*/ 108318 w 108413"/>
                  <a:gd name="connsiteY1" fmla="*/ 52729 h 53467"/>
                  <a:gd name="connsiteX2" fmla="*/ 99841 w 108413"/>
                  <a:gd name="connsiteY2" fmla="*/ 53300 h 53467"/>
                  <a:gd name="connsiteX3" fmla="*/ 79172 w 108413"/>
                  <a:gd name="connsiteY3" fmla="*/ 53205 h 53467"/>
                  <a:gd name="connsiteX4" fmla="*/ 32023 w 108413"/>
                  <a:gd name="connsiteY4" fmla="*/ 45014 h 53467"/>
                  <a:gd name="connsiteX5" fmla="*/ 7639 w 108413"/>
                  <a:gd name="connsiteY5" fmla="*/ 26630 h 53467"/>
                  <a:gd name="connsiteX6" fmla="*/ 19 w 108413"/>
                  <a:gd name="connsiteY6" fmla="*/ 3294 h 53467"/>
                  <a:gd name="connsiteX7" fmla="*/ 305 w 108413"/>
                  <a:gd name="connsiteY7" fmla="*/ 913 h 53467"/>
                  <a:gd name="connsiteX8" fmla="*/ 57074 w 108413"/>
                  <a:gd name="connsiteY8" fmla="*/ 11867 h 53467"/>
                  <a:gd name="connsiteX9" fmla="*/ 108413 w 108413"/>
                  <a:gd name="connsiteY9" fmla="*/ 52634 h 5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413" h="53467">
                    <a:moveTo>
                      <a:pt x="108413" y="52634"/>
                    </a:moveTo>
                    <a:lnTo>
                      <a:pt x="108318" y="52729"/>
                    </a:lnTo>
                    <a:cubicBezTo>
                      <a:pt x="108318" y="52729"/>
                      <a:pt x="105080" y="53110"/>
                      <a:pt x="99841" y="53300"/>
                    </a:cubicBezTo>
                    <a:cubicBezTo>
                      <a:pt x="94602" y="53491"/>
                      <a:pt x="87268" y="53586"/>
                      <a:pt x="79172" y="53205"/>
                    </a:cubicBezTo>
                    <a:cubicBezTo>
                      <a:pt x="62884" y="52443"/>
                      <a:pt x="44310" y="50348"/>
                      <a:pt x="32023" y="45014"/>
                    </a:cubicBezTo>
                    <a:cubicBezTo>
                      <a:pt x="19640" y="39775"/>
                      <a:pt x="12782" y="33488"/>
                      <a:pt x="7639" y="26630"/>
                    </a:cubicBezTo>
                    <a:cubicBezTo>
                      <a:pt x="2686" y="19772"/>
                      <a:pt x="-267" y="11105"/>
                      <a:pt x="19" y="3294"/>
                    </a:cubicBezTo>
                    <a:cubicBezTo>
                      <a:pt x="19" y="2532"/>
                      <a:pt x="114" y="1770"/>
                      <a:pt x="305" y="913"/>
                    </a:cubicBezTo>
                    <a:cubicBezTo>
                      <a:pt x="16688" y="-1945"/>
                      <a:pt x="37833" y="1961"/>
                      <a:pt x="57074" y="11867"/>
                    </a:cubicBezTo>
                    <a:cubicBezTo>
                      <a:pt x="80219" y="23582"/>
                      <a:pt x="96888" y="39489"/>
                      <a:pt x="108413" y="5263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D47424E2-EB09-C16A-4BE3-EB3764457786}"/>
              </a:ext>
            </a:extLst>
          </p:cNvPr>
          <p:cNvGrpSpPr/>
          <p:nvPr/>
        </p:nvGrpSpPr>
        <p:grpSpPr>
          <a:xfrm>
            <a:off x="9149390" y="1072503"/>
            <a:ext cx="2047426" cy="4906360"/>
            <a:chOff x="9483189" y="3020999"/>
            <a:chExt cx="1354879" cy="3246771"/>
          </a:xfrm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63077FCD-D5FB-EF20-A1D9-8ADF15B4880F}"/>
                </a:ext>
              </a:extLst>
            </p:cNvPr>
            <p:cNvSpPr/>
            <p:nvPr/>
          </p:nvSpPr>
          <p:spPr>
            <a:xfrm>
              <a:off x="9667870" y="4081463"/>
              <a:ext cx="173836" cy="178593"/>
            </a:xfrm>
            <a:custGeom>
              <a:avLst/>
              <a:gdLst>
                <a:gd name="connsiteX0" fmla="*/ 33343 w 173836"/>
                <a:gd name="connsiteY0" fmla="*/ 0 h 178593"/>
                <a:gd name="connsiteX1" fmla="*/ 5 w 173836"/>
                <a:gd name="connsiteY1" fmla="*/ 176212 h 178593"/>
                <a:gd name="connsiteX2" fmla="*/ 173836 w 173836"/>
                <a:gd name="connsiteY2" fmla="*/ 178593 h 178593"/>
                <a:gd name="connsiteX3" fmla="*/ 161930 w 173836"/>
                <a:gd name="connsiteY3" fmla="*/ 14287 h 178593"/>
                <a:gd name="connsiteX4" fmla="*/ 33343 w 173836"/>
                <a:gd name="connsiteY4" fmla="*/ 0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836" h="178593">
                  <a:moveTo>
                    <a:pt x="33343" y="0"/>
                  </a:moveTo>
                  <a:cubicBezTo>
                    <a:pt x="22230" y="58737"/>
                    <a:pt x="-392" y="144859"/>
                    <a:pt x="5" y="176212"/>
                  </a:cubicBezTo>
                  <a:lnTo>
                    <a:pt x="173836" y="178593"/>
                  </a:lnTo>
                  <a:lnTo>
                    <a:pt x="161930" y="14287"/>
                  </a:lnTo>
                  <a:lnTo>
                    <a:pt x="33343" y="0"/>
                  </a:lnTo>
                  <a:close/>
                </a:path>
              </a:pathLst>
            </a:custGeom>
            <a:solidFill>
              <a:srgbClr val="EAB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EE5EB32-D496-BFDE-8EB3-7707A1944BED}"/>
                </a:ext>
              </a:extLst>
            </p:cNvPr>
            <p:cNvSpPr/>
            <p:nvPr/>
          </p:nvSpPr>
          <p:spPr>
            <a:xfrm>
              <a:off x="9681638" y="3792413"/>
              <a:ext cx="139722" cy="348900"/>
            </a:xfrm>
            <a:custGeom>
              <a:avLst/>
              <a:gdLst>
                <a:gd name="connsiteX0" fmla="*/ 139637 w 139722"/>
                <a:gd name="connsiteY0" fmla="*/ 348901 h 348900"/>
                <a:gd name="connsiteX1" fmla="*/ 126968 w 139722"/>
                <a:gd name="connsiteY1" fmla="*/ 0 h 348900"/>
                <a:gd name="connsiteX2" fmla="*/ 106204 w 139722"/>
                <a:gd name="connsiteY2" fmla="*/ 9334 h 348900"/>
                <a:gd name="connsiteX3" fmla="*/ 0 w 139722"/>
                <a:gd name="connsiteY3" fmla="*/ 324803 h 348900"/>
                <a:gd name="connsiteX4" fmla="*/ 139637 w 139722"/>
                <a:gd name="connsiteY4" fmla="*/ 348901 h 34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22" h="348900">
                  <a:moveTo>
                    <a:pt x="139637" y="348901"/>
                  </a:moveTo>
                  <a:cubicBezTo>
                    <a:pt x="141542" y="240697"/>
                    <a:pt x="111157" y="108585"/>
                    <a:pt x="126968" y="0"/>
                  </a:cubicBezTo>
                  <a:cubicBezTo>
                    <a:pt x="114395" y="5048"/>
                    <a:pt x="106966" y="8858"/>
                    <a:pt x="106204" y="9334"/>
                  </a:cubicBezTo>
                  <a:cubicBezTo>
                    <a:pt x="57436" y="42196"/>
                    <a:pt x="23432" y="173260"/>
                    <a:pt x="0" y="324803"/>
                  </a:cubicBezTo>
                  <a:cubicBezTo>
                    <a:pt x="33338" y="322517"/>
                    <a:pt x="106299" y="346329"/>
                    <a:pt x="139637" y="348901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B7B3FAAC-5306-26AC-C283-372AF377BBD6}"/>
                </a:ext>
              </a:extLst>
            </p:cNvPr>
            <p:cNvSpPr/>
            <p:nvPr/>
          </p:nvSpPr>
          <p:spPr>
            <a:xfrm>
              <a:off x="9794726" y="3743440"/>
              <a:ext cx="710757" cy="833109"/>
            </a:xfrm>
            <a:custGeom>
              <a:avLst/>
              <a:gdLst>
                <a:gd name="connsiteX0" fmla="*/ 616527 w 710757"/>
                <a:gd name="connsiteY0" fmla="*/ 50878 h 833109"/>
                <a:gd name="connsiteX1" fmla="*/ 443458 w 710757"/>
                <a:gd name="connsiteY1" fmla="*/ 3253 h 833109"/>
                <a:gd name="connsiteX2" fmla="*/ 9880 w 710757"/>
                <a:gd name="connsiteY2" fmla="*/ 50878 h 833109"/>
                <a:gd name="connsiteX3" fmla="*/ 56172 w 710757"/>
                <a:gd name="connsiteY3" fmla="*/ 772301 h 833109"/>
                <a:gd name="connsiteX4" fmla="*/ 587476 w 710757"/>
                <a:gd name="connsiteY4" fmla="*/ 801638 h 833109"/>
                <a:gd name="connsiteX5" fmla="*/ 616527 w 710757"/>
                <a:gd name="connsiteY5" fmla="*/ 50878 h 83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757" h="833109">
                  <a:moveTo>
                    <a:pt x="616527" y="50878"/>
                  </a:moveTo>
                  <a:cubicBezTo>
                    <a:pt x="544423" y="13063"/>
                    <a:pt x="474605" y="5539"/>
                    <a:pt x="443458" y="3253"/>
                  </a:cubicBezTo>
                  <a:cubicBezTo>
                    <a:pt x="395928" y="-176"/>
                    <a:pt x="80841" y="-12463"/>
                    <a:pt x="9880" y="50878"/>
                  </a:cubicBezTo>
                  <a:cubicBezTo>
                    <a:pt x="-33363" y="347486"/>
                    <a:pt x="80841" y="432354"/>
                    <a:pt x="56172" y="772301"/>
                  </a:cubicBezTo>
                  <a:cubicBezTo>
                    <a:pt x="153803" y="845167"/>
                    <a:pt x="269436" y="849454"/>
                    <a:pt x="587476" y="801638"/>
                  </a:cubicBezTo>
                  <a:cubicBezTo>
                    <a:pt x="635673" y="712199"/>
                    <a:pt x="821315" y="158891"/>
                    <a:pt x="616527" y="50878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4BD8AF4-4D8F-32C9-077D-C71363A48F97}"/>
                </a:ext>
              </a:extLst>
            </p:cNvPr>
            <p:cNvSpPr/>
            <p:nvPr/>
          </p:nvSpPr>
          <p:spPr>
            <a:xfrm>
              <a:off x="9993773" y="3633345"/>
              <a:ext cx="197041" cy="275553"/>
            </a:xfrm>
            <a:custGeom>
              <a:avLst/>
              <a:gdLst>
                <a:gd name="connsiteX0" fmla="*/ 57055 w 197041"/>
                <a:gd name="connsiteY0" fmla="*/ 273367 h 275553"/>
                <a:gd name="connsiteX1" fmla="*/ 16573 w 197041"/>
                <a:gd name="connsiteY1" fmla="*/ 158972 h 275553"/>
                <a:gd name="connsiteX2" fmla="*/ 17145 w 197041"/>
                <a:gd name="connsiteY2" fmla="*/ 153829 h 275553"/>
                <a:gd name="connsiteX3" fmla="*/ 17145 w 197041"/>
                <a:gd name="connsiteY3" fmla="*/ 153638 h 275553"/>
                <a:gd name="connsiteX4" fmla="*/ 15526 w 197041"/>
                <a:gd name="connsiteY4" fmla="*/ 129730 h 275553"/>
                <a:gd name="connsiteX5" fmla="*/ 14288 w 197041"/>
                <a:gd name="connsiteY5" fmla="*/ 111728 h 275553"/>
                <a:gd name="connsiteX6" fmla="*/ 10478 w 197041"/>
                <a:gd name="connsiteY6" fmla="*/ 97631 h 275553"/>
                <a:gd name="connsiteX7" fmla="*/ 0 w 197041"/>
                <a:gd name="connsiteY7" fmla="*/ 58388 h 275553"/>
                <a:gd name="connsiteX8" fmla="*/ 181832 w 197041"/>
                <a:gd name="connsiteY8" fmla="*/ 0 h 275553"/>
                <a:gd name="connsiteX9" fmla="*/ 57055 w 197041"/>
                <a:gd name="connsiteY9" fmla="*/ 273367 h 27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041" h="275553">
                  <a:moveTo>
                    <a:pt x="57055" y="273367"/>
                  </a:moveTo>
                  <a:cubicBezTo>
                    <a:pt x="16288" y="253175"/>
                    <a:pt x="12382" y="200501"/>
                    <a:pt x="16573" y="158972"/>
                  </a:cubicBezTo>
                  <a:cubicBezTo>
                    <a:pt x="16764" y="157258"/>
                    <a:pt x="16954" y="155448"/>
                    <a:pt x="17145" y="153829"/>
                  </a:cubicBezTo>
                  <a:cubicBezTo>
                    <a:pt x="17145" y="153734"/>
                    <a:pt x="17145" y="153638"/>
                    <a:pt x="17145" y="153638"/>
                  </a:cubicBezTo>
                  <a:lnTo>
                    <a:pt x="15526" y="129730"/>
                  </a:lnTo>
                  <a:lnTo>
                    <a:pt x="14288" y="111728"/>
                  </a:lnTo>
                  <a:lnTo>
                    <a:pt x="10478" y="97631"/>
                  </a:lnTo>
                  <a:lnTo>
                    <a:pt x="0" y="58388"/>
                  </a:lnTo>
                  <a:cubicBezTo>
                    <a:pt x="55912" y="41815"/>
                    <a:pt x="153353" y="17812"/>
                    <a:pt x="181832" y="0"/>
                  </a:cubicBezTo>
                  <a:cubicBezTo>
                    <a:pt x="181832" y="0"/>
                    <a:pt x="261271" y="304133"/>
                    <a:pt x="57055" y="27336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DC0199B-A0ED-959D-CE97-B4706A09B94B}"/>
                </a:ext>
              </a:extLst>
            </p:cNvPr>
            <p:cNvSpPr/>
            <p:nvPr/>
          </p:nvSpPr>
          <p:spPr>
            <a:xfrm>
              <a:off x="10307974" y="3792686"/>
              <a:ext cx="280824" cy="375488"/>
            </a:xfrm>
            <a:custGeom>
              <a:avLst/>
              <a:gdLst>
                <a:gd name="connsiteX0" fmla="*/ 280825 w 280824"/>
                <a:gd name="connsiteY0" fmla="*/ 333578 h 375488"/>
                <a:gd name="connsiteX1" fmla="*/ 262442 w 280824"/>
                <a:gd name="connsiteY1" fmla="*/ 335102 h 375488"/>
                <a:gd name="connsiteX2" fmla="*/ 242820 w 280824"/>
                <a:gd name="connsiteY2" fmla="*/ 337007 h 375488"/>
                <a:gd name="connsiteX3" fmla="*/ 66322 w 280824"/>
                <a:gd name="connsiteY3" fmla="*/ 364249 h 375488"/>
                <a:gd name="connsiteX4" fmla="*/ 60036 w 280824"/>
                <a:gd name="connsiteY4" fmla="*/ 365678 h 375488"/>
                <a:gd name="connsiteX5" fmla="*/ 18316 w 280824"/>
                <a:gd name="connsiteY5" fmla="*/ 375488 h 375488"/>
                <a:gd name="connsiteX6" fmla="*/ 75085 w 280824"/>
                <a:gd name="connsiteY6" fmla="*/ 1061 h 375488"/>
                <a:gd name="connsiteX7" fmla="*/ 279967 w 280824"/>
                <a:gd name="connsiteY7" fmla="*/ 329197 h 375488"/>
                <a:gd name="connsiteX8" fmla="*/ 280825 w 280824"/>
                <a:gd name="connsiteY8" fmla="*/ 333578 h 3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824" h="375488">
                  <a:moveTo>
                    <a:pt x="280825" y="333578"/>
                  </a:moveTo>
                  <a:cubicBezTo>
                    <a:pt x="274729" y="334055"/>
                    <a:pt x="268538" y="334626"/>
                    <a:pt x="262442" y="335102"/>
                  </a:cubicBezTo>
                  <a:cubicBezTo>
                    <a:pt x="255869" y="335769"/>
                    <a:pt x="249297" y="336341"/>
                    <a:pt x="242820" y="337007"/>
                  </a:cubicBezTo>
                  <a:cubicBezTo>
                    <a:pt x="183574" y="342913"/>
                    <a:pt x="124901" y="351581"/>
                    <a:pt x="66322" y="364249"/>
                  </a:cubicBezTo>
                  <a:cubicBezTo>
                    <a:pt x="64227" y="364725"/>
                    <a:pt x="62131" y="365106"/>
                    <a:pt x="60036" y="365678"/>
                  </a:cubicBezTo>
                  <a:cubicBezTo>
                    <a:pt x="46129" y="368630"/>
                    <a:pt x="32222" y="371964"/>
                    <a:pt x="18316" y="375488"/>
                  </a:cubicBezTo>
                  <a:cubicBezTo>
                    <a:pt x="-20546" y="182702"/>
                    <a:pt x="4314" y="16015"/>
                    <a:pt x="75085" y="1061"/>
                  </a:cubicBezTo>
                  <a:cubicBezTo>
                    <a:pt x="146808" y="-13989"/>
                    <a:pt x="238534" y="132887"/>
                    <a:pt x="279967" y="329197"/>
                  </a:cubicBezTo>
                  <a:cubicBezTo>
                    <a:pt x="280253" y="330721"/>
                    <a:pt x="280539" y="332150"/>
                    <a:pt x="280825" y="333578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E0CB93C-E708-B6E2-C6D2-8E63DDB615CF}"/>
                </a:ext>
              </a:extLst>
            </p:cNvPr>
            <p:cNvSpPr/>
            <p:nvPr/>
          </p:nvSpPr>
          <p:spPr>
            <a:xfrm>
              <a:off x="9957197" y="3020999"/>
              <a:ext cx="424877" cy="302974"/>
            </a:xfrm>
            <a:custGeom>
              <a:avLst/>
              <a:gdLst>
                <a:gd name="connsiteX0" fmla="*/ 0 w 424877"/>
                <a:gd name="connsiteY0" fmla="*/ 85614 h 302974"/>
                <a:gd name="connsiteX1" fmla="*/ 110871 w 424877"/>
                <a:gd name="connsiteY1" fmla="*/ 2841 h 302974"/>
                <a:gd name="connsiteX2" fmla="*/ 412052 w 424877"/>
                <a:gd name="connsiteY2" fmla="*/ 155432 h 302974"/>
                <a:gd name="connsiteX3" fmla="*/ 422053 w 424877"/>
                <a:gd name="connsiteY3" fmla="*/ 302974 h 302974"/>
                <a:gd name="connsiteX4" fmla="*/ 0 w 424877"/>
                <a:gd name="connsiteY4" fmla="*/ 85614 h 302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877" h="302974">
                  <a:moveTo>
                    <a:pt x="0" y="85614"/>
                  </a:moveTo>
                  <a:cubicBezTo>
                    <a:pt x="0" y="85614"/>
                    <a:pt x="72199" y="8175"/>
                    <a:pt x="110871" y="2841"/>
                  </a:cubicBezTo>
                  <a:cubicBezTo>
                    <a:pt x="292608" y="-22305"/>
                    <a:pt x="391192" y="126952"/>
                    <a:pt x="412052" y="155432"/>
                  </a:cubicBezTo>
                  <a:cubicBezTo>
                    <a:pt x="432911" y="183912"/>
                    <a:pt x="422053" y="302974"/>
                    <a:pt x="422053" y="302974"/>
                  </a:cubicBezTo>
                  <a:lnTo>
                    <a:pt x="0" y="85614"/>
                  </a:lnTo>
                  <a:close/>
                </a:path>
              </a:pathLst>
            </a:custGeom>
            <a:solidFill>
              <a:srgbClr val="CA9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89F44E4-8408-B576-FB41-3CEDB4D8B17A}"/>
                </a:ext>
              </a:extLst>
            </p:cNvPr>
            <p:cNvSpPr/>
            <p:nvPr/>
          </p:nvSpPr>
          <p:spPr>
            <a:xfrm rot="1502260">
              <a:off x="9658872" y="3133279"/>
              <a:ext cx="854554" cy="404037"/>
            </a:xfrm>
            <a:custGeom>
              <a:avLst/>
              <a:gdLst>
                <a:gd name="connsiteX0" fmla="*/ 854555 w 854554"/>
                <a:gd name="connsiteY0" fmla="*/ 202019 h 404037"/>
                <a:gd name="connsiteX1" fmla="*/ 427278 w 854554"/>
                <a:gd name="connsiteY1" fmla="*/ 404037 h 404037"/>
                <a:gd name="connsiteX2" fmla="*/ 0 w 854554"/>
                <a:gd name="connsiteY2" fmla="*/ 202019 h 404037"/>
                <a:gd name="connsiteX3" fmla="*/ 427278 w 854554"/>
                <a:gd name="connsiteY3" fmla="*/ 0 h 404037"/>
                <a:gd name="connsiteX4" fmla="*/ 854555 w 854554"/>
                <a:gd name="connsiteY4" fmla="*/ 202019 h 4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554" h="404037">
                  <a:moveTo>
                    <a:pt x="854555" y="202019"/>
                  </a:moveTo>
                  <a:cubicBezTo>
                    <a:pt x="854555" y="313590"/>
                    <a:pt x="663256" y="404037"/>
                    <a:pt x="427278" y="404037"/>
                  </a:cubicBezTo>
                  <a:cubicBezTo>
                    <a:pt x="191299" y="404037"/>
                    <a:pt x="0" y="313590"/>
                    <a:pt x="0" y="202019"/>
                  </a:cubicBezTo>
                  <a:cubicBezTo>
                    <a:pt x="0" y="90447"/>
                    <a:pt x="191299" y="0"/>
                    <a:pt x="427278" y="0"/>
                  </a:cubicBezTo>
                  <a:cubicBezTo>
                    <a:pt x="663257" y="0"/>
                    <a:pt x="854555" y="90447"/>
                    <a:pt x="854555" y="202019"/>
                  </a:cubicBez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8D459DF-1279-15C9-EBBE-6F9E0A68B33F}"/>
                </a:ext>
              </a:extLst>
            </p:cNvPr>
            <p:cNvSpPr/>
            <p:nvPr/>
          </p:nvSpPr>
          <p:spPr>
            <a:xfrm>
              <a:off x="9952434" y="3083848"/>
              <a:ext cx="530528" cy="493204"/>
            </a:xfrm>
            <a:custGeom>
              <a:avLst/>
              <a:gdLst>
                <a:gd name="connsiteX0" fmla="*/ 447294 w 530528"/>
                <a:gd name="connsiteY0" fmla="*/ 493205 h 493204"/>
                <a:gd name="connsiteX1" fmla="*/ 508063 w 530528"/>
                <a:gd name="connsiteY1" fmla="*/ 439198 h 493204"/>
                <a:gd name="connsiteX2" fmla="*/ 182023 w 530528"/>
                <a:gd name="connsiteY2" fmla="*/ 64103 h 493204"/>
                <a:gd name="connsiteX3" fmla="*/ 0 w 530528"/>
                <a:gd name="connsiteY3" fmla="*/ 0 h 493204"/>
                <a:gd name="connsiteX4" fmla="*/ 219456 w 530528"/>
                <a:gd name="connsiteY4" fmla="*/ 68294 h 493204"/>
                <a:gd name="connsiteX5" fmla="*/ 521112 w 530528"/>
                <a:gd name="connsiteY5" fmla="*/ 432245 h 493204"/>
                <a:gd name="connsiteX6" fmla="*/ 447294 w 530528"/>
                <a:gd name="connsiteY6" fmla="*/ 493205 h 49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528" h="493204">
                  <a:moveTo>
                    <a:pt x="447294" y="493205"/>
                  </a:moveTo>
                  <a:cubicBezTo>
                    <a:pt x="475869" y="481108"/>
                    <a:pt x="496919" y="463010"/>
                    <a:pt x="508063" y="439198"/>
                  </a:cubicBezTo>
                  <a:cubicBezTo>
                    <a:pt x="555307" y="338138"/>
                    <a:pt x="409384" y="170212"/>
                    <a:pt x="182023" y="64103"/>
                  </a:cubicBezTo>
                  <a:cubicBezTo>
                    <a:pt x="119634" y="34957"/>
                    <a:pt x="58007" y="13621"/>
                    <a:pt x="0" y="0"/>
                  </a:cubicBezTo>
                  <a:cubicBezTo>
                    <a:pt x="67913" y="10097"/>
                    <a:pt x="143637" y="32861"/>
                    <a:pt x="219456" y="68294"/>
                  </a:cubicBezTo>
                  <a:cubicBezTo>
                    <a:pt x="433197" y="168116"/>
                    <a:pt x="568357" y="331184"/>
                    <a:pt x="521112" y="432245"/>
                  </a:cubicBezTo>
                  <a:cubicBezTo>
                    <a:pt x="507968" y="460343"/>
                    <a:pt x="482346" y="480822"/>
                    <a:pt x="447294" y="493205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23051A4C-344B-044F-0A2C-2442AADB191D}"/>
                </a:ext>
              </a:extLst>
            </p:cNvPr>
            <p:cNvSpPr/>
            <p:nvPr/>
          </p:nvSpPr>
          <p:spPr>
            <a:xfrm>
              <a:off x="9689743" y="3078419"/>
              <a:ext cx="671884" cy="514238"/>
            </a:xfrm>
            <a:custGeom>
              <a:avLst/>
              <a:gdLst>
                <a:gd name="connsiteX0" fmla="*/ 671884 w 671884"/>
                <a:gd name="connsiteY0" fmla="*/ 508826 h 514238"/>
                <a:gd name="connsiteX1" fmla="*/ 311078 w 671884"/>
                <a:gd name="connsiteY1" fmla="*/ 440055 h 514238"/>
                <a:gd name="connsiteX2" fmla="*/ 9421 w 671884"/>
                <a:gd name="connsiteY2" fmla="*/ 76010 h 514238"/>
                <a:gd name="connsiteX3" fmla="*/ 167060 w 671884"/>
                <a:gd name="connsiteY3" fmla="*/ 0 h 514238"/>
                <a:gd name="connsiteX4" fmla="*/ 55903 w 671884"/>
                <a:gd name="connsiteY4" fmla="*/ 70961 h 514238"/>
                <a:gd name="connsiteX5" fmla="*/ 357560 w 671884"/>
                <a:gd name="connsiteY5" fmla="*/ 434911 h 514238"/>
                <a:gd name="connsiteX6" fmla="*/ 671884 w 671884"/>
                <a:gd name="connsiteY6" fmla="*/ 508826 h 51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84" h="514238">
                  <a:moveTo>
                    <a:pt x="671884" y="508826"/>
                  </a:moveTo>
                  <a:cubicBezTo>
                    <a:pt x="579397" y="525780"/>
                    <a:pt x="445761" y="502920"/>
                    <a:pt x="311078" y="440055"/>
                  </a:cubicBezTo>
                  <a:cubicBezTo>
                    <a:pt x="97241" y="340233"/>
                    <a:pt x="-37823" y="177165"/>
                    <a:pt x="9421" y="76010"/>
                  </a:cubicBezTo>
                  <a:cubicBezTo>
                    <a:pt x="31424" y="28861"/>
                    <a:pt x="89526" y="3334"/>
                    <a:pt x="167060" y="0"/>
                  </a:cubicBezTo>
                  <a:cubicBezTo>
                    <a:pt x="113148" y="10192"/>
                    <a:pt x="73334" y="33719"/>
                    <a:pt x="55903" y="70961"/>
                  </a:cubicBezTo>
                  <a:cubicBezTo>
                    <a:pt x="8659" y="172022"/>
                    <a:pt x="143723" y="335090"/>
                    <a:pt x="357560" y="434911"/>
                  </a:cubicBezTo>
                  <a:cubicBezTo>
                    <a:pt x="470907" y="487871"/>
                    <a:pt x="583874" y="512445"/>
                    <a:pt x="671884" y="508826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86AAB42-7DA0-FF6C-7FBD-ADF1FC1CF725}"/>
                </a:ext>
              </a:extLst>
            </p:cNvPr>
            <p:cNvSpPr/>
            <p:nvPr/>
          </p:nvSpPr>
          <p:spPr>
            <a:xfrm>
              <a:off x="9845373" y="3190909"/>
              <a:ext cx="437578" cy="540162"/>
            </a:xfrm>
            <a:custGeom>
              <a:avLst/>
              <a:gdLst>
                <a:gd name="connsiteX0" fmla="*/ 437579 w 437578"/>
                <a:gd name="connsiteY0" fmla="*/ 231076 h 540162"/>
                <a:gd name="connsiteX1" fmla="*/ 164687 w 437578"/>
                <a:gd name="connsiteY1" fmla="*/ 540163 h 540162"/>
                <a:gd name="connsiteX2" fmla="*/ 0 w 437578"/>
                <a:gd name="connsiteY2" fmla="*/ 231076 h 540162"/>
                <a:gd name="connsiteX3" fmla="*/ 1048 w 437578"/>
                <a:gd name="connsiteY3" fmla="*/ 204788 h 540162"/>
                <a:gd name="connsiteX4" fmla="*/ 2953 w 437578"/>
                <a:gd name="connsiteY4" fmla="*/ 186976 h 540162"/>
                <a:gd name="connsiteX5" fmla="*/ 218789 w 437578"/>
                <a:gd name="connsiteY5" fmla="*/ 0 h 540162"/>
                <a:gd name="connsiteX6" fmla="*/ 437579 w 437578"/>
                <a:gd name="connsiteY6" fmla="*/ 231076 h 54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78" h="540162">
                  <a:moveTo>
                    <a:pt x="437579" y="231076"/>
                  </a:moveTo>
                  <a:cubicBezTo>
                    <a:pt x="437579" y="383381"/>
                    <a:pt x="285560" y="540163"/>
                    <a:pt x="164687" y="540163"/>
                  </a:cubicBezTo>
                  <a:cubicBezTo>
                    <a:pt x="43815" y="540163"/>
                    <a:pt x="0" y="383381"/>
                    <a:pt x="0" y="231076"/>
                  </a:cubicBezTo>
                  <a:cubicBezTo>
                    <a:pt x="0" y="222028"/>
                    <a:pt x="381" y="213265"/>
                    <a:pt x="1048" y="204788"/>
                  </a:cubicBezTo>
                  <a:cubicBezTo>
                    <a:pt x="1524" y="198692"/>
                    <a:pt x="2096" y="192786"/>
                    <a:pt x="2953" y="186976"/>
                  </a:cubicBezTo>
                  <a:cubicBezTo>
                    <a:pt x="20098" y="63627"/>
                    <a:pt x="110204" y="0"/>
                    <a:pt x="218789" y="0"/>
                  </a:cubicBezTo>
                  <a:cubicBezTo>
                    <a:pt x="339662" y="0"/>
                    <a:pt x="437579" y="78772"/>
                    <a:pt x="437579" y="231076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8C72689-A2EE-9B01-508D-CEFA6C7DED4B}"/>
                </a:ext>
              </a:extLst>
            </p:cNvPr>
            <p:cNvSpPr/>
            <p:nvPr/>
          </p:nvSpPr>
          <p:spPr>
            <a:xfrm>
              <a:off x="10004250" y="3648681"/>
              <a:ext cx="172973" cy="114395"/>
            </a:xfrm>
            <a:custGeom>
              <a:avLst/>
              <a:gdLst>
                <a:gd name="connsiteX0" fmla="*/ 172974 w 172973"/>
                <a:gd name="connsiteY0" fmla="*/ 0 h 114395"/>
                <a:gd name="connsiteX1" fmla="*/ 5048 w 172973"/>
                <a:gd name="connsiteY1" fmla="*/ 114395 h 114395"/>
                <a:gd name="connsiteX2" fmla="*/ 3810 w 172973"/>
                <a:gd name="connsiteY2" fmla="*/ 96393 h 114395"/>
                <a:gd name="connsiteX3" fmla="*/ 0 w 172973"/>
                <a:gd name="connsiteY3" fmla="*/ 82296 h 114395"/>
                <a:gd name="connsiteX4" fmla="*/ 5810 w 172973"/>
                <a:gd name="connsiteY4" fmla="*/ 82391 h 114395"/>
                <a:gd name="connsiteX5" fmla="*/ 172974 w 172973"/>
                <a:gd name="connsiteY5" fmla="*/ 0 h 11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973" h="114395">
                  <a:moveTo>
                    <a:pt x="172974" y="0"/>
                  </a:moveTo>
                  <a:cubicBezTo>
                    <a:pt x="126301" y="58769"/>
                    <a:pt x="63913" y="102584"/>
                    <a:pt x="5048" y="114395"/>
                  </a:cubicBezTo>
                  <a:lnTo>
                    <a:pt x="3810" y="96393"/>
                  </a:lnTo>
                  <a:lnTo>
                    <a:pt x="0" y="82296"/>
                  </a:lnTo>
                  <a:cubicBezTo>
                    <a:pt x="1905" y="82391"/>
                    <a:pt x="3810" y="82391"/>
                    <a:pt x="5810" y="82391"/>
                  </a:cubicBezTo>
                  <a:cubicBezTo>
                    <a:pt x="60769" y="82391"/>
                    <a:pt x="122396" y="49816"/>
                    <a:pt x="172974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9EA7B1C-28B5-689C-CE52-81F70E9D487A}"/>
                </a:ext>
              </a:extLst>
            </p:cNvPr>
            <p:cNvSpPr/>
            <p:nvPr/>
          </p:nvSpPr>
          <p:spPr>
            <a:xfrm>
              <a:off x="9901094" y="3594007"/>
              <a:ext cx="112014" cy="64770"/>
            </a:xfrm>
            <a:custGeom>
              <a:avLst/>
              <a:gdLst>
                <a:gd name="connsiteX0" fmla="*/ 0 w 112014"/>
                <a:gd name="connsiteY0" fmla="*/ 16764 h 64770"/>
                <a:gd name="connsiteX1" fmla="*/ 44958 w 112014"/>
                <a:gd name="connsiteY1" fmla="*/ 64770 h 64770"/>
                <a:gd name="connsiteX2" fmla="*/ 112014 w 112014"/>
                <a:gd name="connsiteY2" fmla="*/ 0 h 64770"/>
                <a:gd name="connsiteX3" fmla="*/ 41529 w 112014"/>
                <a:gd name="connsiteY3" fmla="*/ 17431 h 64770"/>
                <a:gd name="connsiteX4" fmla="*/ 0 w 112014"/>
                <a:gd name="connsiteY4" fmla="*/ 16764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14" h="64770">
                  <a:moveTo>
                    <a:pt x="0" y="16764"/>
                  </a:moveTo>
                  <a:cubicBezTo>
                    <a:pt x="4477" y="49625"/>
                    <a:pt x="14859" y="64770"/>
                    <a:pt x="44958" y="64770"/>
                  </a:cubicBezTo>
                  <a:cubicBezTo>
                    <a:pt x="75057" y="64770"/>
                    <a:pt x="107537" y="32861"/>
                    <a:pt x="112014" y="0"/>
                  </a:cubicBezTo>
                  <a:cubicBezTo>
                    <a:pt x="112014" y="0"/>
                    <a:pt x="77153" y="12002"/>
                    <a:pt x="41529" y="17431"/>
                  </a:cubicBezTo>
                  <a:cubicBezTo>
                    <a:pt x="8763" y="22479"/>
                    <a:pt x="0" y="16764"/>
                    <a:pt x="0" y="16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9" name="图形 7">
              <a:extLst>
                <a:ext uri="{FF2B5EF4-FFF2-40B4-BE49-F238E27FC236}">
                  <a16:creationId xmlns:a16="http://schemas.microsoft.com/office/drawing/2014/main" id="{CA1CCE37-5D46-AF27-3E0F-EB89BC6DD90D}"/>
                </a:ext>
              </a:extLst>
            </p:cNvPr>
            <p:cNvGrpSpPr/>
            <p:nvPr/>
          </p:nvGrpSpPr>
          <p:grpSpPr>
            <a:xfrm>
              <a:off x="9851945" y="3423033"/>
              <a:ext cx="31813" cy="56959"/>
              <a:chOff x="6512337" y="2091022"/>
              <a:chExt cx="31813" cy="56959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A36C300D-0802-5A35-916C-8C471FC705A0}"/>
                  </a:ext>
                </a:extLst>
              </p:cNvPr>
              <p:cNvSpPr/>
              <p:nvPr/>
            </p:nvSpPr>
            <p:spPr>
              <a:xfrm>
                <a:off x="6512337" y="2091022"/>
                <a:ext cx="31813" cy="56959"/>
              </a:xfrm>
              <a:custGeom>
                <a:avLst/>
                <a:gdLst>
                  <a:gd name="connsiteX0" fmla="*/ 31813 w 31813"/>
                  <a:gd name="connsiteY0" fmla="*/ 28480 h 56959"/>
                  <a:gd name="connsiteX1" fmla="*/ 15907 w 31813"/>
                  <a:gd name="connsiteY1" fmla="*/ 56959 h 56959"/>
                  <a:gd name="connsiteX2" fmla="*/ 0 w 31813"/>
                  <a:gd name="connsiteY2" fmla="*/ 28480 h 56959"/>
                  <a:gd name="connsiteX3" fmla="*/ 15907 w 31813"/>
                  <a:gd name="connsiteY3" fmla="*/ 0 h 56959"/>
                  <a:gd name="connsiteX4" fmla="*/ 31813 w 31813"/>
                  <a:gd name="connsiteY4" fmla="*/ 28480 h 5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59">
                    <a:moveTo>
                      <a:pt x="31813" y="28480"/>
                    </a:moveTo>
                    <a:cubicBezTo>
                      <a:pt x="31813" y="44196"/>
                      <a:pt x="24670" y="56959"/>
                      <a:pt x="15907" y="56959"/>
                    </a:cubicBezTo>
                    <a:cubicBezTo>
                      <a:pt x="7144" y="56959"/>
                      <a:pt x="0" y="44196"/>
                      <a:pt x="0" y="28480"/>
                    </a:cubicBezTo>
                    <a:cubicBezTo>
                      <a:pt x="0" y="12763"/>
                      <a:pt x="7144" y="0"/>
                      <a:pt x="15907" y="0"/>
                    </a:cubicBezTo>
                    <a:cubicBezTo>
                      <a:pt x="24670" y="0"/>
                      <a:pt x="31813" y="12763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AD3B81E1-4FFB-5FF9-C05C-AD572B493C3C}"/>
                  </a:ext>
                </a:extLst>
              </p:cNvPr>
              <p:cNvSpPr/>
              <p:nvPr/>
            </p:nvSpPr>
            <p:spPr>
              <a:xfrm>
                <a:off x="6527768" y="2116073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5" y="16383"/>
                      <a:pt x="8192" y="16383"/>
                    </a:cubicBezTo>
                    <a:cubicBezTo>
                      <a:pt x="3667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0" name="图形 7">
              <a:extLst>
                <a:ext uri="{FF2B5EF4-FFF2-40B4-BE49-F238E27FC236}">
                  <a16:creationId xmlns:a16="http://schemas.microsoft.com/office/drawing/2014/main" id="{A1B4EA00-064B-DA5A-CB10-A59F7034C42E}"/>
                </a:ext>
              </a:extLst>
            </p:cNvPr>
            <p:cNvGrpSpPr/>
            <p:nvPr/>
          </p:nvGrpSpPr>
          <p:grpSpPr>
            <a:xfrm>
              <a:off x="10008822" y="3426557"/>
              <a:ext cx="32004" cy="56960"/>
              <a:chOff x="6669214" y="2094546"/>
              <a:chExt cx="32004" cy="56960"/>
            </a:xfrm>
          </p:grpSpPr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D0769A64-7EB8-0154-2AE3-1383FC07E1F5}"/>
                  </a:ext>
                </a:extLst>
              </p:cNvPr>
              <p:cNvSpPr/>
              <p:nvPr/>
            </p:nvSpPr>
            <p:spPr>
              <a:xfrm>
                <a:off x="6669214" y="2094546"/>
                <a:ext cx="31813" cy="56960"/>
              </a:xfrm>
              <a:custGeom>
                <a:avLst/>
                <a:gdLst>
                  <a:gd name="connsiteX0" fmla="*/ 31813 w 31813"/>
                  <a:gd name="connsiteY0" fmla="*/ 28480 h 56960"/>
                  <a:gd name="connsiteX1" fmla="*/ 15907 w 31813"/>
                  <a:gd name="connsiteY1" fmla="*/ 56960 h 56960"/>
                  <a:gd name="connsiteX2" fmla="*/ 0 w 31813"/>
                  <a:gd name="connsiteY2" fmla="*/ 28480 h 56960"/>
                  <a:gd name="connsiteX3" fmla="*/ 15907 w 31813"/>
                  <a:gd name="connsiteY3" fmla="*/ 1 h 56960"/>
                  <a:gd name="connsiteX4" fmla="*/ 31813 w 31813"/>
                  <a:gd name="connsiteY4" fmla="*/ 28480 h 5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13" h="56960">
                    <a:moveTo>
                      <a:pt x="31813" y="28480"/>
                    </a:moveTo>
                    <a:cubicBezTo>
                      <a:pt x="31813" y="44197"/>
                      <a:pt x="24670" y="56960"/>
                      <a:pt x="15907" y="56960"/>
                    </a:cubicBezTo>
                    <a:cubicBezTo>
                      <a:pt x="7144" y="56960"/>
                      <a:pt x="0" y="44197"/>
                      <a:pt x="0" y="28480"/>
                    </a:cubicBezTo>
                    <a:cubicBezTo>
                      <a:pt x="0" y="12764"/>
                      <a:pt x="7144" y="1"/>
                      <a:pt x="15907" y="1"/>
                    </a:cubicBezTo>
                    <a:cubicBezTo>
                      <a:pt x="24670" y="-95"/>
                      <a:pt x="31813" y="12669"/>
                      <a:pt x="31813" y="28480"/>
                    </a:cubicBezTo>
                    <a:close/>
                  </a:path>
                </a:pathLst>
              </a:custGeom>
              <a:solidFill>
                <a:srgbClr val="1D1D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B4DADDE2-C54F-3266-0B86-574F14B9DFD6}"/>
                  </a:ext>
                </a:extLst>
              </p:cNvPr>
              <p:cNvSpPr/>
              <p:nvPr/>
            </p:nvSpPr>
            <p:spPr>
              <a:xfrm>
                <a:off x="6684835" y="2116835"/>
                <a:ext cx="16383" cy="16383"/>
              </a:xfrm>
              <a:custGeom>
                <a:avLst/>
                <a:gdLst>
                  <a:gd name="connsiteX0" fmla="*/ 16383 w 16383"/>
                  <a:gd name="connsiteY0" fmla="*/ 8192 h 16383"/>
                  <a:gd name="connsiteX1" fmla="*/ 8192 w 16383"/>
                  <a:gd name="connsiteY1" fmla="*/ 16383 h 16383"/>
                  <a:gd name="connsiteX2" fmla="*/ 0 w 16383"/>
                  <a:gd name="connsiteY2" fmla="*/ 8192 h 16383"/>
                  <a:gd name="connsiteX3" fmla="*/ 8192 w 16383"/>
                  <a:gd name="connsiteY3" fmla="*/ 0 h 16383"/>
                  <a:gd name="connsiteX4" fmla="*/ 16383 w 16383"/>
                  <a:gd name="connsiteY4" fmla="*/ 8192 h 16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83" h="16383">
                    <a:moveTo>
                      <a:pt x="16383" y="8192"/>
                    </a:moveTo>
                    <a:cubicBezTo>
                      <a:pt x="16383" y="12716"/>
                      <a:pt x="12716" y="16383"/>
                      <a:pt x="8192" y="16383"/>
                    </a:cubicBezTo>
                    <a:cubicBezTo>
                      <a:pt x="3668" y="16383"/>
                      <a:pt x="0" y="12716"/>
                      <a:pt x="0" y="8192"/>
                    </a:cubicBezTo>
                    <a:cubicBezTo>
                      <a:pt x="0" y="3668"/>
                      <a:pt x="3668" y="0"/>
                      <a:pt x="8192" y="0"/>
                    </a:cubicBezTo>
                    <a:cubicBezTo>
                      <a:pt x="12716" y="0"/>
                      <a:pt x="16383" y="3668"/>
                      <a:pt x="16383" y="8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0E45339-B529-7197-8EAE-EBFFE47330D0}"/>
                </a:ext>
              </a:extLst>
            </p:cNvPr>
            <p:cNvSpPr/>
            <p:nvPr/>
          </p:nvSpPr>
          <p:spPr>
            <a:xfrm>
              <a:off x="9996463" y="3377645"/>
              <a:ext cx="88608" cy="43102"/>
            </a:xfrm>
            <a:custGeom>
              <a:avLst/>
              <a:gdLst>
                <a:gd name="connsiteX0" fmla="*/ 79891 w 88608"/>
                <a:gd name="connsiteY0" fmla="*/ 43103 h 43102"/>
                <a:gd name="connsiteX1" fmla="*/ 73128 w 88608"/>
                <a:gd name="connsiteY1" fmla="*/ 39769 h 43102"/>
                <a:gd name="connsiteX2" fmla="*/ 12073 w 88608"/>
                <a:gd name="connsiteY2" fmla="*/ 20624 h 43102"/>
                <a:gd name="connsiteX3" fmla="*/ 738 w 88608"/>
                <a:gd name="connsiteY3" fmla="*/ 16337 h 43102"/>
                <a:gd name="connsiteX4" fmla="*/ 5025 w 88608"/>
                <a:gd name="connsiteY4" fmla="*/ 5003 h 43102"/>
                <a:gd name="connsiteX5" fmla="*/ 86844 w 88608"/>
                <a:gd name="connsiteY5" fmla="*/ 29387 h 43102"/>
                <a:gd name="connsiteX6" fmla="*/ 85225 w 88608"/>
                <a:gd name="connsiteY6" fmla="*/ 41388 h 43102"/>
                <a:gd name="connsiteX7" fmla="*/ 79891 w 88608"/>
                <a:gd name="connsiteY7" fmla="*/ 43103 h 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8" h="43102">
                  <a:moveTo>
                    <a:pt x="79891" y="43103"/>
                  </a:moveTo>
                  <a:cubicBezTo>
                    <a:pt x="77319" y="43103"/>
                    <a:pt x="74748" y="41960"/>
                    <a:pt x="73128" y="39769"/>
                  </a:cubicBezTo>
                  <a:cubicBezTo>
                    <a:pt x="46935" y="5479"/>
                    <a:pt x="13407" y="20052"/>
                    <a:pt x="12073" y="20624"/>
                  </a:cubicBezTo>
                  <a:cubicBezTo>
                    <a:pt x="7692" y="22529"/>
                    <a:pt x="2643" y="20624"/>
                    <a:pt x="738" y="16337"/>
                  </a:cubicBezTo>
                  <a:cubicBezTo>
                    <a:pt x="-1166" y="12051"/>
                    <a:pt x="738" y="6908"/>
                    <a:pt x="5025" y="5003"/>
                  </a:cubicBezTo>
                  <a:cubicBezTo>
                    <a:pt x="21312" y="-2331"/>
                    <a:pt x="59317" y="-6618"/>
                    <a:pt x="86844" y="29387"/>
                  </a:cubicBezTo>
                  <a:cubicBezTo>
                    <a:pt x="89702" y="33197"/>
                    <a:pt x="89035" y="38531"/>
                    <a:pt x="85225" y="41388"/>
                  </a:cubicBezTo>
                  <a:cubicBezTo>
                    <a:pt x="83511" y="42531"/>
                    <a:pt x="81701" y="43103"/>
                    <a:pt x="79891" y="43103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DB13942-8E19-70FC-C68D-F80156E2E560}"/>
                </a:ext>
              </a:extLst>
            </p:cNvPr>
            <p:cNvSpPr/>
            <p:nvPr/>
          </p:nvSpPr>
          <p:spPr>
            <a:xfrm>
              <a:off x="9846421" y="3377066"/>
              <a:ext cx="43219" cy="21424"/>
            </a:xfrm>
            <a:custGeom>
              <a:avLst/>
              <a:gdLst>
                <a:gd name="connsiteX0" fmla="*/ 42481 w 43219"/>
                <a:gd name="connsiteY0" fmla="*/ 16344 h 21424"/>
                <a:gd name="connsiteX1" fmla="*/ 31147 w 43219"/>
                <a:gd name="connsiteY1" fmla="*/ 20631 h 21424"/>
                <a:gd name="connsiteX2" fmla="*/ 0 w 43219"/>
                <a:gd name="connsiteY2" fmla="*/ 18630 h 21424"/>
                <a:gd name="connsiteX3" fmla="*/ 1905 w 43219"/>
                <a:gd name="connsiteY3" fmla="*/ 819 h 21424"/>
                <a:gd name="connsiteX4" fmla="*/ 38195 w 43219"/>
                <a:gd name="connsiteY4" fmla="*/ 5010 h 21424"/>
                <a:gd name="connsiteX5" fmla="*/ 42481 w 43219"/>
                <a:gd name="connsiteY5" fmla="*/ 16344 h 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9" h="21424">
                  <a:moveTo>
                    <a:pt x="42481" y="16344"/>
                  </a:moveTo>
                  <a:cubicBezTo>
                    <a:pt x="40481" y="20726"/>
                    <a:pt x="35433" y="22631"/>
                    <a:pt x="31147" y="20631"/>
                  </a:cubicBezTo>
                  <a:cubicBezTo>
                    <a:pt x="30289" y="20250"/>
                    <a:pt x="16573" y="14344"/>
                    <a:pt x="0" y="18630"/>
                  </a:cubicBezTo>
                  <a:cubicBezTo>
                    <a:pt x="476" y="12534"/>
                    <a:pt x="1048" y="6629"/>
                    <a:pt x="1905" y="819"/>
                  </a:cubicBezTo>
                  <a:cubicBezTo>
                    <a:pt x="16669" y="-1467"/>
                    <a:pt x="30099" y="1390"/>
                    <a:pt x="38195" y="5010"/>
                  </a:cubicBezTo>
                  <a:cubicBezTo>
                    <a:pt x="42481" y="7010"/>
                    <a:pt x="44387" y="12058"/>
                    <a:pt x="42481" y="16344"/>
                  </a:cubicBezTo>
                  <a:close/>
                </a:path>
              </a:pathLst>
            </a:custGeom>
            <a:solidFill>
              <a:srgbClr val="7D4E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CAE28EE-40A7-6FC4-CCDB-AF7D8EEE81AA}"/>
                </a:ext>
              </a:extLst>
            </p:cNvPr>
            <p:cNvSpPr/>
            <p:nvPr/>
          </p:nvSpPr>
          <p:spPr>
            <a:xfrm>
              <a:off x="9906524" y="3541402"/>
              <a:ext cx="59816" cy="24030"/>
            </a:xfrm>
            <a:custGeom>
              <a:avLst/>
              <a:gdLst>
                <a:gd name="connsiteX0" fmla="*/ 59817 w 59816"/>
                <a:gd name="connsiteY0" fmla="*/ 4695 h 24030"/>
                <a:gd name="connsiteX1" fmla="*/ 29908 w 59816"/>
                <a:gd name="connsiteY1" fmla="*/ 24030 h 24030"/>
                <a:gd name="connsiteX2" fmla="*/ 0 w 59816"/>
                <a:gd name="connsiteY2" fmla="*/ 4695 h 24030"/>
                <a:gd name="connsiteX3" fmla="*/ 29908 w 59816"/>
                <a:gd name="connsiteY3" fmla="*/ 218 h 24030"/>
                <a:gd name="connsiteX4" fmla="*/ 59817 w 59816"/>
                <a:gd name="connsiteY4" fmla="*/ 4695 h 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6" h="24030">
                  <a:moveTo>
                    <a:pt x="59817" y="4695"/>
                  </a:moveTo>
                  <a:cubicBezTo>
                    <a:pt x="59817" y="10886"/>
                    <a:pt x="46387" y="24030"/>
                    <a:pt x="29908" y="24030"/>
                  </a:cubicBezTo>
                  <a:cubicBezTo>
                    <a:pt x="13335" y="24030"/>
                    <a:pt x="0" y="10886"/>
                    <a:pt x="0" y="4695"/>
                  </a:cubicBezTo>
                  <a:cubicBezTo>
                    <a:pt x="0" y="-1497"/>
                    <a:pt x="13430" y="218"/>
                    <a:pt x="29908" y="218"/>
                  </a:cubicBezTo>
                  <a:cubicBezTo>
                    <a:pt x="46387" y="313"/>
                    <a:pt x="59817" y="-1497"/>
                    <a:pt x="59817" y="4695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3806875B-2668-7049-28B1-1F2DA185191F}"/>
                </a:ext>
              </a:extLst>
            </p:cNvPr>
            <p:cNvSpPr/>
            <p:nvPr/>
          </p:nvSpPr>
          <p:spPr>
            <a:xfrm>
              <a:off x="9889569" y="3209940"/>
              <a:ext cx="415861" cy="403212"/>
            </a:xfrm>
            <a:custGeom>
              <a:avLst/>
              <a:gdLst>
                <a:gd name="connsiteX0" fmla="*/ 0 w 415861"/>
                <a:gd name="connsiteY0" fmla="*/ 62027 h 403212"/>
                <a:gd name="connsiteX1" fmla="*/ 206692 w 415861"/>
                <a:gd name="connsiteY1" fmla="*/ 145275 h 403212"/>
                <a:gd name="connsiteX2" fmla="*/ 228029 w 415861"/>
                <a:gd name="connsiteY2" fmla="*/ 238048 h 403212"/>
                <a:gd name="connsiteX3" fmla="*/ 312325 w 415861"/>
                <a:gd name="connsiteY3" fmla="*/ 255384 h 403212"/>
                <a:gd name="connsiteX4" fmla="*/ 319564 w 415861"/>
                <a:gd name="connsiteY4" fmla="*/ 403212 h 403212"/>
                <a:gd name="connsiteX5" fmla="*/ 354139 w 415861"/>
                <a:gd name="connsiteY5" fmla="*/ 384162 h 403212"/>
                <a:gd name="connsiteX6" fmla="*/ 415862 w 415861"/>
                <a:gd name="connsiteY6" fmla="*/ 216617 h 403212"/>
                <a:gd name="connsiteX7" fmla="*/ 106680 w 415861"/>
                <a:gd name="connsiteY7" fmla="*/ 2686 h 403212"/>
                <a:gd name="connsiteX8" fmla="*/ 0 w 415861"/>
                <a:gd name="connsiteY8" fmla="*/ 62027 h 40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861" h="403212">
                  <a:moveTo>
                    <a:pt x="0" y="62027"/>
                  </a:moveTo>
                  <a:cubicBezTo>
                    <a:pt x="0" y="62027"/>
                    <a:pt x="173069" y="126892"/>
                    <a:pt x="206692" y="145275"/>
                  </a:cubicBezTo>
                  <a:cubicBezTo>
                    <a:pt x="240316" y="163658"/>
                    <a:pt x="228029" y="238048"/>
                    <a:pt x="228029" y="238048"/>
                  </a:cubicBezTo>
                  <a:lnTo>
                    <a:pt x="312325" y="255384"/>
                  </a:lnTo>
                  <a:cubicBezTo>
                    <a:pt x="312325" y="255384"/>
                    <a:pt x="331375" y="368636"/>
                    <a:pt x="319564" y="403212"/>
                  </a:cubicBezTo>
                  <a:cubicBezTo>
                    <a:pt x="319564" y="403212"/>
                    <a:pt x="346710" y="389020"/>
                    <a:pt x="354139" y="384162"/>
                  </a:cubicBezTo>
                  <a:cubicBezTo>
                    <a:pt x="415862" y="343586"/>
                    <a:pt x="415862" y="216617"/>
                    <a:pt x="415862" y="216617"/>
                  </a:cubicBezTo>
                  <a:lnTo>
                    <a:pt x="106680" y="2686"/>
                  </a:lnTo>
                  <a:cubicBezTo>
                    <a:pt x="106775" y="2590"/>
                    <a:pt x="46768" y="-19031"/>
                    <a:pt x="0" y="62027"/>
                  </a:cubicBezTo>
                  <a:close/>
                </a:path>
              </a:pathLst>
            </a:custGeom>
            <a:solidFill>
              <a:srgbClr val="683C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5" name="图形 7">
              <a:extLst>
                <a:ext uri="{FF2B5EF4-FFF2-40B4-BE49-F238E27FC236}">
                  <a16:creationId xmlns:a16="http://schemas.microsoft.com/office/drawing/2014/main" id="{C3D39835-30C3-B231-EAC3-0D653A8A020B}"/>
                </a:ext>
              </a:extLst>
            </p:cNvPr>
            <p:cNvGrpSpPr/>
            <p:nvPr/>
          </p:nvGrpSpPr>
          <p:grpSpPr>
            <a:xfrm>
              <a:off x="9646110" y="5757611"/>
              <a:ext cx="422719" cy="463676"/>
              <a:chOff x="6306502" y="4425600"/>
              <a:chExt cx="422719" cy="463676"/>
            </a:xfrm>
          </p:grpSpPr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4B54E0-B8FB-23E8-8875-87AF28C2604B}"/>
                  </a:ext>
                </a:extLst>
              </p:cNvPr>
              <p:cNvSpPr/>
              <p:nvPr/>
            </p:nvSpPr>
            <p:spPr>
              <a:xfrm>
                <a:off x="6306591" y="4425600"/>
                <a:ext cx="422630" cy="447829"/>
              </a:xfrm>
              <a:custGeom>
                <a:avLst/>
                <a:gdLst>
                  <a:gd name="connsiteX0" fmla="*/ 422630 w 422630"/>
                  <a:gd name="connsiteY0" fmla="*/ 0 h 447829"/>
                  <a:gd name="connsiteX1" fmla="*/ 420249 w 422630"/>
                  <a:gd name="connsiteY1" fmla="*/ 34195 h 447829"/>
                  <a:gd name="connsiteX2" fmla="*/ 419297 w 422630"/>
                  <a:gd name="connsiteY2" fmla="*/ 47625 h 447829"/>
                  <a:gd name="connsiteX3" fmla="*/ 417963 w 422630"/>
                  <a:gd name="connsiteY3" fmla="*/ 65341 h 447829"/>
                  <a:gd name="connsiteX4" fmla="*/ 416915 w 422630"/>
                  <a:gd name="connsiteY4" fmla="*/ 78772 h 447829"/>
                  <a:gd name="connsiteX5" fmla="*/ 388436 w 422630"/>
                  <a:gd name="connsiteY5" fmla="*/ 322612 h 447829"/>
                  <a:gd name="connsiteX6" fmla="*/ 382911 w 422630"/>
                  <a:gd name="connsiteY6" fmla="*/ 430244 h 447829"/>
                  <a:gd name="connsiteX7" fmla="*/ 27247 w 422630"/>
                  <a:gd name="connsiteY7" fmla="*/ 440246 h 447829"/>
                  <a:gd name="connsiteX8" fmla="*/ 2768 w 422630"/>
                  <a:gd name="connsiteY8" fmla="*/ 385953 h 447829"/>
                  <a:gd name="connsiteX9" fmla="*/ 67062 w 422630"/>
                  <a:gd name="connsiteY9" fmla="*/ 357949 h 447829"/>
                  <a:gd name="connsiteX10" fmla="*/ 222129 w 422630"/>
                  <a:gd name="connsiteY10" fmla="*/ 268224 h 447829"/>
                  <a:gd name="connsiteX11" fmla="*/ 206698 w 422630"/>
                  <a:gd name="connsiteY11" fmla="*/ 78867 h 447829"/>
                  <a:gd name="connsiteX12" fmla="*/ 204793 w 422630"/>
                  <a:gd name="connsiteY12" fmla="*/ 65437 h 447829"/>
                  <a:gd name="connsiteX13" fmla="*/ 202031 w 422630"/>
                  <a:gd name="connsiteY13" fmla="*/ 46863 h 447829"/>
                  <a:gd name="connsiteX14" fmla="*/ 199840 w 422630"/>
                  <a:gd name="connsiteY14" fmla="*/ 33338 h 447829"/>
                  <a:gd name="connsiteX15" fmla="*/ 194030 w 422630"/>
                  <a:gd name="connsiteY15" fmla="*/ 0 h 447829"/>
                  <a:gd name="connsiteX16" fmla="*/ 422630 w 422630"/>
                  <a:gd name="connsiteY16" fmla="*/ 0 h 4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2630" h="447829">
                    <a:moveTo>
                      <a:pt x="422630" y="0"/>
                    </a:moveTo>
                    <a:cubicBezTo>
                      <a:pt x="422630" y="0"/>
                      <a:pt x="421773" y="13145"/>
                      <a:pt x="420249" y="34195"/>
                    </a:cubicBezTo>
                    <a:cubicBezTo>
                      <a:pt x="419963" y="38386"/>
                      <a:pt x="419582" y="42863"/>
                      <a:pt x="419297" y="47625"/>
                    </a:cubicBezTo>
                    <a:cubicBezTo>
                      <a:pt x="418915" y="53149"/>
                      <a:pt x="418439" y="59150"/>
                      <a:pt x="417963" y="65341"/>
                    </a:cubicBezTo>
                    <a:cubicBezTo>
                      <a:pt x="417582" y="69723"/>
                      <a:pt x="417296" y="74200"/>
                      <a:pt x="416915" y="78772"/>
                    </a:cubicBezTo>
                    <a:cubicBezTo>
                      <a:pt x="410057" y="166021"/>
                      <a:pt x="398437" y="297847"/>
                      <a:pt x="388436" y="322612"/>
                    </a:cubicBezTo>
                    <a:cubicBezTo>
                      <a:pt x="392246" y="323088"/>
                      <a:pt x="409486" y="381476"/>
                      <a:pt x="382911" y="430244"/>
                    </a:cubicBezTo>
                    <a:cubicBezTo>
                      <a:pt x="367766" y="458057"/>
                      <a:pt x="65729" y="445961"/>
                      <a:pt x="27247" y="440246"/>
                    </a:cubicBezTo>
                    <a:cubicBezTo>
                      <a:pt x="9245" y="437579"/>
                      <a:pt x="-6566" y="408718"/>
                      <a:pt x="2768" y="385953"/>
                    </a:cubicBezTo>
                    <a:cubicBezTo>
                      <a:pt x="9245" y="369951"/>
                      <a:pt x="28009" y="356902"/>
                      <a:pt x="67062" y="357949"/>
                    </a:cubicBezTo>
                    <a:cubicBezTo>
                      <a:pt x="119830" y="359473"/>
                      <a:pt x="212604" y="300038"/>
                      <a:pt x="222129" y="268224"/>
                    </a:cubicBezTo>
                    <a:cubicBezTo>
                      <a:pt x="222320" y="205073"/>
                      <a:pt x="214223" y="132588"/>
                      <a:pt x="206698" y="78867"/>
                    </a:cubicBezTo>
                    <a:cubicBezTo>
                      <a:pt x="206127" y="74295"/>
                      <a:pt x="205460" y="69723"/>
                      <a:pt x="204793" y="65437"/>
                    </a:cubicBezTo>
                    <a:cubicBezTo>
                      <a:pt x="203841" y="58769"/>
                      <a:pt x="202888" y="52673"/>
                      <a:pt x="202031" y="46863"/>
                    </a:cubicBezTo>
                    <a:cubicBezTo>
                      <a:pt x="201269" y="42100"/>
                      <a:pt x="200507" y="37529"/>
                      <a:pt x="199840" y="33338"/>
                    </a:cubicBezTo>
                    <a:cubicBezTo>
                      <a:pt x="196412" y="12573"/>
                      <a:pt x="194030" y="0"/>
                      <a:pt x="194030" y="0"/>
                    </a:cubicBezTo>
                    <a:lnTo>
                      <a:pt x="422630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0EBE54DD-1393-783C-50D9-D6721E8F20D4}"/>
                  </a:ext>
                </a:extLst>
              </p:cNvPr>
              <p:cNvSpPr/>
              <p:nvPr/>
            </p:nvSpPr>
            <p:spPr>
              <a:xfrm>
                <a:off x="6306502" y="4840703"/>
                <a:ext cx="394525" cy="48574"/>
              </a:xfrm>
              <a:custGeom>
                <a:avLst/>
                <a:gdLst>
                  <a:gd name="connsiteX0" fmla="*/ 386524 w 394525"/>
                  <a:gd name="connsiteY0" fmla="*/ 3045 h 48574"/>
                  <a:gd name="connsiteX1" fmla="*/ 275558 w 394525"/>
                  <a:gd name="connsiteY1" fmla="*/ 3711 h 48574"/>
                  <a:gd name="connsiteX2" fmla="*/ 14002 w 394525"/>
                  <a:gd name="connsiteY2" fmla="*/ 7426 h 48574"/>
                  <a:gd name="connsiteX3" fmla="*/ 0 w 394525"/>
                  <a:gd name="connsiteY3" fmla="*/ 21428 h 48574"/>
                  <a:gd name="connsiteX4" fmla="*/ 14002 w 394525"/>
                  <a:gd name="connsiteY4" fmla="*/ 43050 h 48574"/>
                  <a:gd name="connsiteX5" fmla="*/ 275558 w 394525"/>
                  <a:gd name="connsiteY5" fmla="*/ 38668 h 48574"/>
                  <a:gd name="connsiteX6" fmla="*/ 278321 w 394525"/>
                  <a:gd name="connsiteY6" fmla="*/ 38954 h 48574"/>
                  <a:gd name="connsiteX7" fmla="*/ 284797 w 394525"/>
                  <a:gd name="connsiteY7" fmla="*/ 48574 h 48574"/>
                  <a:gd name="connsiteX8" fmla="*/ 386620 w 394525"/>
                  <a:gd name="connsiteY8" fmla="*/ 48574 h 48574"/>
                  <a:gd name="connsiteX9" fmla="*/ 394525 w 394525"/>
                  <a:gd name="connsiteY9" fmla="*/ 25714 h 48574"/>
                  <a:gd name="connsiteX10" fmla="*/ 386524 w 394525"/>
                  <a:gd name="connsiteY10" fmla="*/ 3045 h 4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4525" h="48574">
                    <a:moveTo>
                      <a:pt x="386524" y="3045"/>
                    </a:moveTo>
                    <a:cubicBezTo>
                      <a:pt x="386524" y="3045"/>
                      <a:pt x="277368" y="4188"/>
                      <a:pt x="275558" y="3711"/>
                    </a:cubicBezTo>
                    <a:cubicBezTo>
                      <a:pt x="210217" y="-10481"/>
                      <a:pt x="79343" y="21618"/>
                      <a:pt x="14002" y="7426"/>
                    </a:cubicBezTo>
                    <a:cubicBezTo>
                      <a:pt x="6287" y="5807"/>
                      <a:pt x="0" y="11522"/>
                      <a:pt x="0" y="21428"/>
                    </a:cubicBezTo>
                    <a:cubicBezTo>
                      <a:pt x="0" y="31334"/>
                      <a:pt x="6287" y="41430"/>
                      <a:pt x="14002" y="43050"/>
                    </a:cubicBezTo>
                    <a:cubicBezTo>
                      <a:pt x="79343" y="57051"/>
                      <a:pt x="210217" y="24762"/>
                      <a:pt x="275558" y="38668"/>
                    </a:cubicBezTo>
                    <a:cubicBezTo>
                      <a:pt x="276511" y="38859"/>
                      <a:pt x="277368" y="38954"/>
                      <a:pt x="278321" y="38954"/>
                    </a:cubicBezTo>
                    <a:cubicBezTo>
                      <a:pt x="279749" y="44764"/>
                      <a:pt x="282130" y="48574"/>
                      <a:pt x="284797" y="48574"/>
                    </a:cubicBezTo>
                    <a:lnTo>
                      <a:pt x="386620" y="48574"/>
                    </a:lnTo>
                    <a:cubicBezTo>
                      <a:pt x="391001" y="48574"/>
                      <a:pt x="394525" y="38382"/>
                      <a:pt x="394525" y="25714"/>
                    </a:cubicBezTo>
                    <a:cubicBezTo>
                      <a:pt x="394335" y="13236"/>
                      <a:pt x="390811" y="3045"/>
                      <a:pt x="386524" y="3045"/>
                    </a:cubicBez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C35794CF-F88A-D803-80F7-D235D5293A6B}"/>
                  </a:ext>
                </a:extLst>
              </p:cNvPr>
              <p:cNvSpPr/>
              <p:nvPr/>
            </p:nvSpPr>
            <p:spPr>
              <a:xfrm>
                <a:off x="6506336" y="4458937"/>
                <a:ext cx="220503" cy="22002"/>
              </a:xfrm>
              <a:custGeom>
                <a:avLst/>
                <a:gdLst>
                  <a:gd name="connsiteX0" fmla="*/ 220504 w 220503"/>
                  <a:gd name="connsiteY0" fmla="*/ 762 h 22002"/>
                  <a:gd name="connsiteX1" fmla="*/ 219551 w 220503"/>
                  <a:gd name="connsiteY1" fmla="*/ 14192 h 22002"/>
                  <a:gd name="connsiteX2" fmla="*/ 123254 w 220503"/>
                  <a:gd name="connsiteY2" fmla="*/ 22003 h 22002"/>
                  <a:gd name="connsiteX3" fmla="*/ 2096 w 220503"/>
                  <a:gd name="connsiteY3" fmla="*/ 13525 h 22002"/>
                  <a:gd name="connsiteX4" fmla="*/ 0 w 220503"/>
                  <a:gd name="connsiteY4" fmla="*/ 0 h 22002"/>
                  <a:gd name="connsiteX5" fmla="*/ 220504 w 220503"/>
                  <a:gd name="connsiteY5" fmla="*/ 762 h 2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503" h="22002">
                    <a:moveTo>
                      <a:pt x="220504" y="762"/>
                    </a:moveTo>
                    <a:cubicBezTo>
                      <a:pt x="220218" y="4953"/>
                      <a:pt x="219837" y="9430"/>
                      <a:pt x="219551" y="14192"/>
                    </a:cubicBezTo>
                    <a:cubicBezTo>
                      <a:pt x="188404" y="20003"/>
                      <a:pt x="155067" y="22003"/>
                      <a:pt x="123254" y="22003"/>
                    </a:cubicBezTo>
                    <a:cubicBezTo>
                      <a:pt x="74391" y="22003"/>
                      <a:pt x="29242" y="17145"/>
                      <a:pt x="2096" y="13525"/>
                    </a:cubicBezTo>
                    <a:cubicBezTo>
                      <a:pt x="1334" y="8763"/>
                      <a:pt x="572" y="4191"/>
                      <a:pt x="0" y="0"/>
                    </a:cubicBezTo>
                    <a:cubicBezTo>
                      <a:pt x="42863" y="5905"/>
                      <a:pt x="141161" y="16192"/>
                      <a:pt x="220504" y="762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8F791FF9-9A71-2B98-7577-DA482AFFDDCB}"/>
                  </a:ext>
                </a:extLst>
              </p:cNvPr>
              <p:cNvSpPr/>
              <p:nvPr/>
            </p:nvSpPr>
            <p:spPr>
              <a:xfrm>
                <a:off x="6511290" y="4490941"/>
                <a:ext cx="213169" cy="21145"/>
              </a:xfrm>
              <a:custGeom>
                <a:avLst/>
                <a:gdLst>
                  <a:gd name="connsiteX0" fmla="*/ 213170 w 213169"/>
                  <a:gd name="connsiteY0" fmla="*/ 0 h 21145"/>
                  <a:gd name="connsiteX1" fmla="*/ 212122 w 213169"/>
                  <a:gd name="connsiteY1" fmla="*/ 13430 h 21145"/>
                  <a:gd name="connsiteX2" fmla="*/ 116014 w 213169"/>
                  <a:gd name="connsiteY2" fmla="*/ 21146 h 21145"/>
                  <a:gd name="connsiteX3" fmla="*/ 1905 w 213169"/>
                  <a:gd name="connsiteY3" fmla="*/ 13621 h 21145"/>
                  <a:gd name="connsiteX4" fmla="*/ 0 w 213169"/>
                  <a:gd name="connsiteY4" fmla="*/ 191 h 21145"/>
                  <a:gd name="connsiteX5" fmla="*/ 213170 w 213169"/>
                  <a:gd name="connsiteY5" fmla="*/ 0 h 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3169" h="21145">
                    <a:moveTo>
                      <a:pt x="213170" y="0"/>
                    </a:moveTo>
                    <a:cubicBezTo>
                      <a:pt x="212788" y="4286"/>
                      <a:pt x="212503" y="8763"/>
                      <a:pt x="212122" y="13430"/>
                    </a:cubicBezTo>
                    <a:cubicBezTo>
                      <a:pt x="181070" y="19145"/>
                      <a:pt x="147733" y="21146"/>
                      <a:pt x="116014" y="21146"/>
                    </a:cubicBezTo>
                    <a:cubicBezTo>
                      <a:pt x="71056" y="21146"/>
                      <a:pt x="29337" y="17050"/>
                      <a:pt x="1905" y="13621"/>
                    </a:cubicBezTo>
                    <a:cubicBezTo>
                      <a:pt x="1238" y="8954"/>
                      <a:pt x="571" y="4477"/>
                      <a:pt x="0" y="191"/>
                    </a:cubicBezTo>
                    <a:cubicBezTo>
                      <a:pt x="45911" y="6096"/>
                      <a:pt x="138017" y="14478"/>
                      <a:pt x="213170" y="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7">
              <a:extLst>
                <a:ext uri="{FF2B5EF4-FFF2-40B4-BE49-F238E27FC236}">
                  <a16:creationId xmlns:a16="http://schemas.microsoft.com/office/drawing/2014/main" id="{0897A96D-7186-3BFE-0FE6-4FBCE8B53999}"/>
                </a:ext>
              </a:extLst>
            </p:cNvPr>
            <p:cNvGrpSpPr/>
            <p:nvPr/>
          </p:nvGrpSpPr>
          <p:grpSpPr>
            <a:xfrm>
              <a:off x="10201036" y="5767898"/>
              <a:ext cx="245744" cy="499872"/>
              <a:chOff x="6861428" y="4435887"/>
              <a:chExt cx="245744" cy="499872"/>
            </a:xfrm>
          </p:grpSpPr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958FE3AF-288F-7E45-6A8B-F78177211D6A}"/>
                  </a:ext>
                </a:extLst>
              </p:cNvPr>
              <p:cNvSpPr/>
              <p:nvPr/>
            </p:nvSpPr>
            <p:spPr>
              <a:xfrm>
                <a:off x="6867143" y="4885848"/>
                <a:ext cx="234315" cy="49910"/>
              </a:xfrm>
              <a:custGeom>
                <a:avLst/>
                <a:gdLst>
                  <a:gd name="connsiteX0" fmla="*/ 0 w 234315"/>
                  <a:gd name="connsiteY0" fmla="*/ 24955 h 49910"/>
                  <a:gd name="connsiteX1" fmla="*/ 14573 w 234315"/>
                  <a:gd name="connsiteY1" fmla="*/ 49911 h 49910"/>
                  <a:gd name="connsiteX2" fmla="*/ 219742 w 234315"/>
                  <a:gd name="connsiteY2" fmla="*/ 49911 h 49910"/>
                  <a:gd name="connsiteX3" fmla="*/ 234315 w 234315"/>
                  <a:gd name="connsiteY3" fmla="*/ 24955 h 49910"/>
                  <a:gd name="connsiteX4" fmla="*/ 234315 w 234315"/>
                  <a:gd name="connsiteY4" fmla="*/ 24955 h 49910"/>
                  <a:gd name="connsiteX5" fmla="*/ 219742 w 234315"/>
                  <a:gd name="connsiteY5" fmla="*/ 0 h 49910"/>
                  <a:gd name="connsiteX6" fmla="*/ 14573 w 234315"/>
                  <a:gd name="connsiteY6" fmla="*/ 0 h 49910"/>
                  <a:gd name="connsiteX7" fmla="*/ 0 w 234315"/>
                  <a:gd name="connsiteY7" fmla="*/ 24955 h 49910"/>
                  <a:gd name="connsiteX8" fmla="*/ 0 w 234315"/>
                  <a:gd name="connsiteY8" fmla="*/ 24955 h 4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315" h="49910">
                    <a:moveTo>
                      <a:pt x="0" y="24955"/>
                    </a:moveTo>
                    <a:cubicBezTo>
                      <a:pt x="0" y="38767"/>
                      <a:pt x="6572" y="49911"/>
                      <a:pt x="14573" y="49911"/>
                    </a:cubicBezTo>
                    <a:lnTo>
                      <a:pt x="219742" y="49911"/>
                    </a:lnTo>
                    <a:cubicBezTo>
                      <a:pt x="227838" y="49911"/>
                      <a:pt x="234315" y="38767"/>
                      <a:pt x="234315" y="24955"/>
                    </a:cubicBezTo>
                    <a:lnTo>
                      <a:pt x="234315" y="24955"/>
                    </a:lnTo>
                    <a:cubicBezTo>
                      <a:pt x="234315" y="11144"/>
                      <a:pt x="227743" y="0"/>
                      <a:pt x="219742" y="0"/>
                    </a:cubicBezTo>
                    <a:lnTo>
                      <a:pt x="14573" y="0"/>
                    </a:lnTo>
                    <a:cubicBezTo>
                      <a:pt x="6572" y="0"/>
                      <a:pt x="0" y="11144"/>
                      <a:pt x="0" y="24955"/>
                    </a:cubicBezTo>
                    <a:lnTo>
                      <a:pt x="0" y="24955"/>
                    </a:lnTo>
                    <a:close/>
                  </a:path>
                </a:pathLst>
              </a:custGeom>
              <a:solidFill>
                <a:srgbClr val="5435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6DF6F02E-0CD5-F81D-6EE0-E4358351FBC6}"/>
                  </a:ext>
                </a:extLst>
              </p:cNvPr>
              <p:cNvSpPr/>
              <p:nvPr/>
            </p:nvSpPr>
            <p:spPr>
              <a:xfrm>
                <a:off x="6863143" y="4435887"/>
                <a:ext cx="233648" cy="342328"/>
              </a:xfrm>
              <a:custGeom>
                <a:avLst/>
                <a:gdLst>
                  <a:gd name="connsiteX0" fmla="*/ 233648 w 233648"/>
                  <a:gd name="connsiteY0" fmla="*/ 0 h 342328"/>
                  <a:gd name="connsiteX1" fmla="*/ 231267 w 233648"/>
                  <a:gd name="connsiteY1" fmla="*/ 34100 h 342328"/>
                  <a:gd name="connsiteX2" fmla="*/ 230314 w 233648"/>
                  <a:gd name="connsiteY2" fmla="*/ 47720 h 342328"/>
                  <a:gd name="connsiteX3" fmla="*/ 228981 w 233648"/>
                  <a:gd name="connsiteY3" fmla="*/ 66580 h 342328"/>
                  <a:gd name="connsiteX4" fmla="*/ 228028 w 233648"/>
                  <a:gd name="connsiteY4" fmla="*/ 80201 h 342328"/>
                  <a:gd name="connsiteX5" fmla="*/ 218408 w 233648"/>
                  <a:gd name="connsiteY5" fmla="*/ 215455 h 342328"/>
                  <a:gd name="connsiteX6" fmla="*/ 216599 w 233648"/>
                  <a:gd name="connsiteY6" fmla="*/ 241268 h 342328"/>
                  <a:gd name="connsiteX7" fmla="*/ 216599 w 233648"/>
                  <a:gd name="connsiteY7" fmla="*/ 241363 h 342328"/>
                  <a:gd name="connsiteX8" fmla="*/ 216599 w 233648"/>
                  <a:gd name="connsiteY8" fmla="*/ 241745 h 342328"/>
                  <a:gd name="connsiteX9" fmla="*/ 216122 w 233648"/>
                  <a:gd name="connsiteY9" fmla="*/ 248698 h 342328"/>
                  <a:gd name="connsiteX10" fmla="*/ 216122 w 233648"/>
                  <a:gd name="connsiteY10" fmla="*/ 248793 h 342328"/>
                  <a:gd name="connsiteX11" fmla="*/ 214979 w 233648"/>
                  <a:gd name="connsiteY11" fmla="*/ 264605 h 342328"/>
                  <a:gd name="connsiteX12" fmla="*/ 214884 w 233648"/>
                  <a:gd name="connsiteY12" fmla="*/ 264700 h 342328"/>
                  <a:gd name="connsiteX13" fmla="*/ 209360 w 233648"/>
                  <a:gd name="connsiteY13" fmla="*/ 342329 h 342328"/>
                  <a:gd name="connsiteX14" fmla="*/ 39910 w 233648"/>
                  <a:gd name="connsiteY14" fmla="*/ 342329 h 342328"/>
                  <a:gd name="connsiteX15" fmla="*/ 38195 w 233648"/>
                  <a:gd name="connsiteY15" fmla="*/ 327755 h 342328"/>
                  <a:gd name="connsiteX16" fmla="*/ 38195 w 233648"/>
                  <a:gd name="connsiteY16" fmla="*/ 327660 h 342328"/>
                  <a:gd name="connsiteX17" fmla="*/ 35242 w 233648"/>
                  <a:gd name="connsiteY17" fmla="*/ 302133 h 342328"/>
                  <a:gd name="connsiteX18" fmla="*/ 35147 w 233648"/>
                  <a:gd name="connsiteY18" fmla="*/ 301943 h 342328"/>
                  <a:gd name="connsiteX19" fmla="*/ 30861 w 233648"/>
                  <a:gd name="connsiteY19" fmla="*/ 264890 h 342328"/>
                  <a:gd name="connsiteX20" fmla="*/ 18859 w 233648"/>
                  <a:gd name="connsiteY20" fmla="*/ 161354 h 342328"/>
                  <a:gd name="connsiteX21" fmla="*/ 11430 w 233648"/>
                  <a:gd name="connsiteY21" fmla="*/ 97917 h 342328"/>
                  <a:gd name="connsiteX22" fmla="*/ 9620 w 233648"/>
                  <a:gd name="connsiteY22" fmla="*/ 82296 h 342328"/>
                  <a:gd name="connsiteX23" fmla="*/ 8001 w 233648"/>
                  <a:gd name="connsiteY23" fmla="*/ 68580 h 342328"/>
                  <a:gd name="connsiteX24" fmla="*/ 5810 w 233648"/>
                  <a:gd name="connsiteY24" fmla="*/ 50292 h 342328"/>
                  <a:gd name="connsiteX25" fmla="*/ 4286 w 233648"/>
                  <a:gd name="connsiteY25" fmla="*/ 36481 h 342328"/>
                  <a:gd name="connsiteX26" fmla="*/ 0 w 233648"/>
                  <a:gd name="connsiteY26" fmla="*/ 0 h 342328"/>
                  <a:gd name="connsiteX27" fmla="*/ 233648 w 233648"/>
                  <a:gd name="connsiteY27" fmla="*/ 0 h 34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3648" h="342328">
                    <a:moveTo>
                      <a:pt x="233648" y="0"/>
                    </a:moveTo>
                    <a:lnTo>
                      <a:pt x="231267" y="34100"/>
                    </a:lnTo>
                    <a:lnTo>
                      <a:pt x="230314" y="47720"/>
                    </a:lnTo>
                    <a:lnTo>
                      <a:pt x="228981" y="66580"/>
                    </a:lnTo>
                    <a:lnTo>
                      <a:pt x="228028" y="80201"/>
                    </a:lnTo>
                    <a:lnTo>
                      <a:pt x="218408" y="215455"/>
                    </a:lnTo>
                    <a:lnTo>
                      <a:pt x="216599" y="241268"/>
                    </a:lnTo>
                    <a:cubicBezTo>
                      <a:pt x="216599" y="241268"/>
                      <a:pt x="216599" y="241268"/>
                      <a:pt x="216599" y="241363"/>
                    </a:cubicBezTo>
                    <a:lnTo>
                      <a:pt x="216599" y="241745"/>
                    </a:lnTo>
                    <a:lnTo>
                      <a:pt x="216122" y="248698"/>
                    </a:lnTo>
                    <a:lnTo>
                      <a:pt x="216122" y="248793"/>
                    </a:lnTo>
                    <a:lnTo>
                      <a:pt x="214979" y="264605"/>
                    </a:lnTo>
                    <a:cubicBezTo>
                      <a:pt x="214979" y="264605"/>
                      <a:pt x="214979" y="264700"/>
                      <a:pt x="214884" y="264700"/>
                    </a:cubicBezTo>
                    <a:lnTo>
                      <a:pt x="209360" y="342329"/>
                    </a:lnTo>
                    <a:lnTo>
                      <a:pt x="39910" y="342329"/>
                    </a:lnTo>
                    <a:lnTo>
                      <a:pt x="38195" y="327755"/>
                    </a:lnTo>
                    <a:lnTo>
                      <a:pt x="38195" y="327660"/>
                    </a:lnTo>
                    <a:lnTo>
                      <a:pt x="35242" y="302133"/>
                    </a:lnTo>
                    <a:lnTo>
                      <a:pt x="35147" y="301943"/>
                    </a:lnTo>
                    <a:lnTo>
                      <a:pt x="30861" y="264890"/>
                    </a:lnTo>
                    <a:lnTo>
                      <a:pt x="18859" y="161354"/>
                    </a:lnTo>
                    <a:lnTo>
                      <a:pt x="11430" y="97917"/>
                    </a:lnTo>
                    <a:lnTo>
                      <a:pt x="9620" y="82296"/>
                    </a:lnTo>
                    <a:lnTo>
                      <a:pt x="8001" y="68580"/>
                    </a:lnTo>
                    <a:lnTo>
                      <a:pt x="5810" y="50292"/>
                    </a:lnTo>
                    <a:lnTo>
                      <a:pt x="4286" y="36481"/>
                    </a:lnTo>
                    <a:lnTo>
                      <a:pt x="0" y="0"/>
                    </a:lnTo>
                    <a:lnTo>
                      <a:pt x="233648" y="0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8384BC2A-3B93-294A-ECFB-137F3305B51A}"/>
                  </a:ext>
                </a:extLst>
              </p:cNvPr>
              <p:cNvSpPr/>
              <p:nvPr/>
            </p:nvSpPr>
            <p:spPr>
              <a:xfrm>
                <a:off x="6872001" y="4775929"/>
                <a:ext cx="224790" cy="99726"/>
              </a:xfrm>
              <a:custGeom>
                <a:avLst/>
                <a:gdLst>
                  <a:gd name="connsiteX0" fmla="*/ 30956 w 224790"/>
                  <a:gd name="connsiteY0" fmla="*/ 0 h 99726"/>
                  <a:gd name="connsiteX1" fmla="*/ 200406 w 224790"/>
                  <a:gd name="connsiteY1" fmla="*/ 0 h 99726"/>
                  <a:gd name="connsiteX2" fmla="*/ 224790 w 224790"/>
                  <a:gd name="connsiteY2" fmla="*/ 99727 h 99726"/>
                  <a:gd name="connsiteX3" fmla="*/ 0 w 224790"/>
                  <a:gd name="connsiteY3" fmla="*/ 99727 h 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790" h="99726">
                    <a:moveTo>
                      <a:pt x="30956" y="0"/>
                    </a:moveTo>
                    <a:lnTo>
                      <a:pt x="200406" y="0"/>
                    </a:lnTo>
                    <a:lnTo>
                      <a:pt x="224790" y="99727"/>
                    </a:lnTo>
                    <a:lnTo>
                      <a:pt x="0" y="99727"/>
                    </a:lnTo>
                    <a:close/>
                  </a:path>
                </a:pathLst>
              </a:custGeom>
              <a:solidFill>
                <a:srgbClr val="F2992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E861B5CA-B04E-4C9B-7C97-AA6FA5736A46}"/>
                  </a:ext>
                </a:extLst>
              </p:cNvPr>
              <p:cNvSpPr/>
              <p:nvPr/>
            </p:nvSpPr>
            <p:spPr>
              <a:xfrm>
                <a:off x="6861428" y="4809457"/>
                <a:ext cx="245744" cy="109376"/>
              </a:xfrm>
              <a:custGeom>
                <a:avLst/>
                <a:gdLst>
                  <a:gd name="connsiteX0" fmla="*/ 245745 w 245744"/>
                  <a:gd name="connsiteY0" fmla="*/ 75152 h 109376"/>
                  <a:gd name="connsiteX1" fmla="*/ 118682 w 245744"/>
                  <a:gd name="connsiteY1" fmla="*/ 108776 h 109376"/>
                  <a:gd name="connsiteX2" fmla="*/ 0 w 245744"/>
                  <a:gd name="connsiteY2" fmla="*/ 75152 h 109376"/>
                  <a:gd name="connsiteX3" fmla="*/ 122873 w 245744"/>
                  <a:gd name="connsiteY3" fmla="*/ 0 h 109376"/>
                  <a:gd name="connsiteX4" fmla="*/ 177546 w 245744"/>
                  <a:gd name="connsiteY4" fmla="*/ 7811 h 109376"/>
                  <a:gd name="connsiteX5" fmla="*/ 191167 w 245744"/>
                  <a:gd name="connsiteY5" fmla="*/ 12668 h 109376"/>
                  <a:gd name="connsiteX6" fmla="*/ 191738 w 245744"/>
                  <a:gd name="connsiteY6" fmla="*/ 12859 h 109376"/>
                  <a:gd name="connsiteX7" fmla="*/ 202406 w 245744"/>
                  <a:gd name="connsiteY7" fmla="*/ 17907 h 109376"/>
                  <a:gd name="connsiteX8" fmla="*/ 205930 w 245744"/>
                  <a:gd name="connsiteY8" fmla="*/ 19812 h 109376"/>
                  <a:gd name="connsiteX9" fmla="*/ 220695 w 245744"/>
                  <a:gd name="connsiteY9" fmla="*/ 29718 h 109376"/>
                  <a:gd name="connsiteX10" fmla="*/ 245745 w 245744"/>
                  <a:gd name="connsiteY10" fmla="*/ 75152 h 10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5744" h="109376">
                    <a:moveTo>
                      <a:pt x="245745" y="75152"/>
                    </a:moveTo>
                    <a:cubicBezTo>
                      <a:pt x="245745" y="116681"/>
                      <a:pt x="186500" y="108776"/>
                      <a:pt x="118682" y="108776"/>
                    </a:cubicBezTo>
                    <a:cubicBezTo>
                      <a:pt x="50768" y="108776"/>
                      <a:pt x="0" y="116681"/>
                      <a:pt x="0" y="75152"/>
                    </a:cubicBezTo>
                    <a:cubicBezTo>
                      <a:pt x="0" y="33623"/>
                      <a:pt x="55055" y="0"/>
                      <a:pt x="122873" y="0"/>
                    </a:cubicBezTo>
                    <a:cubicBezTo>
                      <a:pt x="142494" y="0"/>
                      <a:pt x="160973" y="2762"/>
                      <a:pt x="177546" y="7811"/>
                    </a:cubicBezTo>
                    <a:cubicBezTo>
                      <a:pt x="182309" y="9239"/>
                      <a:pt x="186785" y="10859"/>
                      <a:pt x="191167" y="12668"/>
                    </a:cubicBezTo>
                    <a:cubicBezTo>
                      <a:pt x="191358" y="12763"/>
                      <a:pt x="191548" y="12763"/>
                      <a:pt x="191738" y="12859"/>
                    </a:cubicBezTo>
                    <a:cubicBezTo>
                      <a:pt x="195453" y="14383"/>
                      <a:pt x="198977" y="16002"/>
                      <a:pt x="202406" y="17907"/>
                    </a:cubicBezTo>
                    <a:cubicBezTo>
                      <a:pt x="203645" y="18479"/>
                      <a:pt x="204788" y="19050"/>
                      <a:pt x="205930" y="19812"/>
                    </a:cubicBezTo>
                    <a:cubicBezTo>
                      <a:pt x="211360" y="22765"/>
                      <a:pt x="216218" y="26099"/>
                      <a:pt x="220695" y="29718"/>
                    </a:cubicBezTo>
                    <a:cubicBezTo>
                      <a:pt x="236411" y="42196"/>
                      <a:pt x="245745" y="58007"/>
                      <a:pt x="245745" y="75152"/>
                    </a:cubicBezTo>
                    <a:close/>
                  </a:path>
                </a:pathLst>
              </a:custGeom>
              <a:solidFill>
                <a:srgbClr val="F9AB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D9955D86-A231-5F84-A546-CB6E5F2A5521}"/>
                  </a:ext>
                </a:extLst>
              </p:cNvPr>
              <p:cNvSpPr/>
              <p:nvPr/>
            </p:nvSpPr>
            <p:spPr>
              <a:xfrm>
                <a:off x="6871144" y="4502467"/>
                <a:ext cx="220980" cy="22669"/>
              </a:xfrm>
              <a:custGeom>
                <a:avLst/>
                <a:gdLst>
                  <a:gd name="connsiteX0" fmla="*/ 0 w 220980"/>
                  <a:gd name="connsiteY0" fmla="*/ 2000 h 22669"/>
                  <a:gd name="connsiteX1" fmla="*/ 1619 w 220980"/>
                  <a:gd name="connsiteY1" fmla="*/ 15811 h 22669"/>
                  <a:gd name="connsiteX2" fmla="*/ 93821 w 220980"/>
                  <a:gd name="connsiteY2" fmla="*/ 22669 h 22669"/>
                  <a:gd name="connsiteX3" fmla="*/ 220027 w 220980"/>
                  <a:gd name="connsiteY3" fmla="*/ 13621 h 22669"/>
                  <a:gd name="connsiteX4" fmla="*/ 220980 w 220980"/>
                  <a:gd name="connsiteY4" fmla="*/ 0 h 22669"/>
                  <a:gd name="connsiteX5" fmla="*/ 0 w 220980"/>
                  <a:gd name="connsiteY5" fmla="*/ 2000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980" h="22669">
                    <a:moveTo>
                      <a:pt x="0" y="2000"/>
                    </a:moveTo>
                    <a:lnTo>
                      <a:pt x="1619" y="15811"/>
                    </a:lnTo>
                    <a:cubicBezTo>
                      <a:pt x="31623" y="20860"/>
                      <a:pt x="63437" y="22669"/>
                      <a:pt x="93821" y="22669"/>
                    </a:cubicBezTo>
                    <a:cubicBezTo>
                      <a:pt x="145256" y="22669"/>
                      <a:pt x="192595" y="17431"/>
                      <a:pt x="220027" y="13621"/>
                    </a:cubicBezTo>
                    <a:lnTo>
                      <a:pt x="220980" y="0"/>
                    </a:lnTo>
                    <a:cubicBezTo>
                      <a:pt x="178689" y="5810"/>
                      <a:pt x="80772" y="16288"/>
                      <a:pt x="0" y="2000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21D90C46-5646-EA90-8EB2-5420C21AB5F7}"/>
                  </a:ext>
                </a:extLst>
              </p:cNvPr>
              <p:cNvSpPr/>
              <p:nvPr/>
            </p:nvSpPr>
            <p:spPr>
              <a:xfrm>
                <a:off x="6867334" y="4469986"/>
                <a:ext cx="226980" cy="23336"/>
              </a:xfrm>
              <a:custGeom>
                <a:avLst/>
                <a:gdLst>
                  <a:gd name="connsiteX0" fmla="*/ 0 w 226980"/>
                  <a:gd name="connsiteY0" fmla="*/ 2381 h 23336"/>
                  <a:gd name="connsiteX1" fmla="*/ 1619 w 226980"/>
                  <a:gd name="connsiteY1" fmla="*/ 16192 h 23336"/>
                  <a:gd name="connsiteX2" fmla="*/ 95250 w 226980"/>
                  <a:gd name="connsiteY2" fmla="*/ 23336 h 23336"/>
                  <a:gd name="connsiteX3" fmla="*/ 226028 w 226980"/>
                  <a:gd name="connsiteY3" fmla="*/ 13621 h 23336"/>
                  <a:gd name="connsiteX4" fmla="*/ 226981 w 226980"/>
                  <a:gd name="connsiteY4" fmla="*/ 0 h 23336"/>
                  <a:gd name="connsiteX5" fmla="*/ 0 w 226980"/>
                  <a:gd name="connsiteY5" fmla="*/ 2381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980" h="23336">
                    <a:moveTo>
                      <a:pt x="0" y="2381"/>
                    </a:moveTo>
                    <a:lnTo>
                      <a:pt x="1619" y="16192"/>
                    </a:lnTo>
                    <a:cubicBezTo>
                      <a:pt x="32004" y="21431"/>
                      <a:pt x="64389" y="23336"/>
                      <a:pt x="95250" y="23336"/>
                    </a:cubicBezTo>
                    <a:cubicBezTo>
                      <a:pt x="149733" y="23336"/>
                      <a:pt x="199549" y="17431"/>
                      <a:pt x="226028" y="13621"/>
                    </a:cubicBezTo>
                    <a:lnTo>
                      <a:pt x="226981" y="0"/>
                    </a:lnTo>
                    <a:cubicBezTo>
                      <a:pt x="187452" y="5715"/>
                      <a:pt x="84201" y="17716"/>
                      <a:pt x="0" y="2381"/>
                    </a:cubicBezTo>
                    <a:close/>
                  </a:path>
                </a:pathLst>
              </a:custGeom>
              <a:solidFill>
                <a:srgbClr val="F9B2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8BADD1A-70AC-AF0B-0FA8-35241B52C187}"/>
                </a:ext>
              </a:extLst>
            </p:cNvPr>
            <p:cNvSpPr/>
            <p:nvPr/>
          </p:nvSpPr>
          <p:spPr>
            <a:xfrm>
              <a:off x="10175033" y="5664742"/>
              <a:ext cx="288988" cy="133350"/>
            </a:xfrm>
            <a:custGeom>
              <a:avLst/>
              <a:gdLst>
                <a:gd name="connsiteX0" fmla="*/ 288988 w 288988"/>
                <a:gd name="connsiteY0" fmla="*/ 66675 h 133350"/>
                <a:gd name="connsiteX1" fmla="*/ 233743 w 288988"/>
                <a:gd name="connsiteY1" fmla="*/ 133350 h 133350"/>
                <a:gd name="connsiteX2" fmla="*/ 55245 w 288988"/>
                <a:gd name="connsiteY2" fmla="*/ 133350 h 133350"/>
                <a:gd name="connsiteX3" fmla="*/ 0 w 288988"/>
                <a:gd name="connsiteY3" fmla="*/ 66675 h 133350"/>
                <a:gd name="connsiteX4" fmla="*/ 0 w 288988"/>
                <a:gd name="connsiteY4" fmla="*/ 66675 h 133350"/>
                <a:gd name="connsiteX5" fmla="*/ 55245 w 288988"/>
                <a:gd name="connsiteY5" fmla="*/ 0 h 133350"/>
                <a:gd name="connsiteX6" fmla="*/ 233743 w 288988"/>
                <a:gd name="connsiteY6" fmla="*/ 0 h 133350"/>
                <a:gd name="connsiteX7" fmla="*/ 288988 w 288988"/>
                <a:gd name="connsiteY7" fmla="*/ 66675 h 133350"/>
                <a:gd name="connsiteX8" fmla="*/ 288988 w 288988"/>
                <a:gd name="connsiteY8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988" h="133350">
                  <a:moveTo>
                    <a:pt x="288988" y="66675"/>
                  </a:moveTo>
                  <a:cubicBezTo>
                    <a:pt x="288988" y="103537"/>
                    <a:pt x="264319" y="133350"/>
                    <a:pt x="233743" y="133350"/>
                  </a:cubicBezTo>
                  <a:lnTo>
                    <a:pt x="55245" y="133350"/>
                  </a:lnTo>
                  <a:cubicBezTo>
                    <a:pt x="24765" y="133350"/>
                    <a:pt x="0" y="103537"/>
                    <a:pt x="0" y="66675"/>
                  </a:cubicBezTo>
                  <a:lnTo>
                    <a:pt x="0" y="66675"/>
                  </a:lnTo>
                  <a:cubicBezTo>
                    <a:pt x="0" y="29813"/>
                    <a:pt x="24670" y="0"/>
                    <a:pt x="55245" y="0"/>
                  </a:cubicBezTo>
                  <a:lnTo>
                    <a:pt x="233743" y="0"/>
                  </a:lnTo>
                  <a:cubicBezTo>
                    <a:pt x="264223" y="0"/>
                    <a:pt x="288988" y="29813"/>
                    <a:pt x="288988" y="66675"/>
                  </a:cubicBezTo>
                  <a:lnTo>
                    <a:pt x="288988" y="66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129B389-EF31-67E3-6FA3-B07F1EA8423C}"/>
                </a:ext>
              </a:extLst>
            </p:cNvPr>
            <p:cNvSpPr/>
            <p:nvPr/>
          </p:nvSpPr>
          <p:spPr>
            <a:xfrm>
              <a:off x="9867281" y="3130806"/>
              <a:ext cx="500729" cy="398906"/>
            </a:xfrm>
            <a:custGeom>
              <a:avLst/>
              <a:gdLst>
                <a:gd name="connsiteX0" fmla="*/ 0 w 500729"/>
                <a:gd name="connsiteY0" fmla="*/ 109252 h 398906"/>
                <a:gd name="connsiteX1" fmla="*/ 432054 w 500729"/>
                <a:gd name="connsiteY1" fmla="*/ 398907 h 398906"/>
                <a:gd name="connsiteX2" fmla="*/ 500729 w 500729"/>
                <a:gd name="connsiteY2" fmla="*/ 184309 h 398906"/>
                <a:gd name="connsiteX3" fmla="*/ 228029 w 500729"/>
                <a:gd name="connsiteY3" fmla="*/ 0 h 398906"/>
                <a:gd name="connsiteX4" fmla="*/ 0 w 500729"/>
                <a:gd name="connsiteY4" fmla="*/ 109252 h 3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729" h="398906">
                  <a:moveTo>
                    <a:pt x="0" y="109252"/>
                  </a:moveTo>
                  <a:cubicBezTo>
                    <a:pt x="0" y="109252"/>
                    <a:pt x="375761" y="124111"/>
                    <a:pt x="432054" y="398907"/>
                  </a:cubicBezTo>
                  <a:lnTo>
                    <a:pt x="500729" y="184309"/>
                  </a:lnTo>
                  <a:lnTo>
                    <a:pt x="228029" y="0"/>
                  </a:lnTo>
                  <a:lnTo>
                    <a:pt x="0" y="109252"/>
                  </a:lnTo>
                  <a:close/>
                </a:path>
              </a:pathLst>
            </a:custGeom>
            <a:solidFill>
              <a:srgbClr val="B17F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2B8BF97-C321-94C1-313C-0CE6832793D3}"/>
                </a:ext>
              </a:extLst>
            </p:cNvPr>
            <p:cNvSpPr/>
            <p:nvPr/>
          </p:nvSpPr>
          <p:spPr>
            <a:xfrm>
              <a:off x="10145244" y="3399951"/>
              <a:ext cx="81121" cy="96171"/>
            </a:xfrm>
            <a:custGeom>
              <a:avLst/>
              <a:gdLst>
                <a:gd name="connsiteX0" fmla="*/ 77033 w 81121"/>
                <a:gd name="connsiteY0" fmla="*/ 62039 h 96171"/>
                <a:gd name="connsiteX1" fmla="*/ 28741 w 81121"/>
                <a:gd name="connsiteY1" fmla="*/ 95663 h 96171"/>
                <a:gd name="connsiteX2" fmla="*/ 22836 w 81121"/>
                <a:gd name="connsiteY2" fmla="*/ 94043 h 96171"/>
                <a:gd name="connsiteX3" fmla="*/ 14168 w 81121"/>
                <a:gd name="connsiteY3" fmla="*/ 88805 h 96171"/>
                <a:gd name="connsiteX4" fmla="*/ 4071 w 81121"/>
                <a:gd name="connsiteY4" fmla="*/ 33941 h 96171"/>
                <a:gd name="connsiteX5" fmla="*/ 30646 w 81121"/>
                <a:gd name="connsiteY5" fmla="*/ 3937 h 96171"/>
                <a:gd name="connsiteX6" fmla="*/ 45981 w 81121"/>
                <a:gd name="connsiteY6" fmla="*/ 32 h 96171"/>
                <a:gd name="connsiteX7" fmla="*/ 58364 w 81121"/>
                <a:gd name="connsiteY7" fmla="*/ 2127 h 96171"/>
                <a:gd name="connsiteX8" fmla="*/ 77033 w 81121"/>
                <a:gd name="connsiteY8" fmla="*/ 62039 h 9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121" h="96171">
                  <a:moveTo>
                    <a:pt x="77033" y="62039"/>
                  </a:moveTo>
                  <a:cubicBezTo>
                    <a:pt x="68079" y="84899"/>
                    <a:pt x="47505" y="99092"/>
                    <a:pt x="28741" y="95663"/>
                  </a:cubicBezTo>
                  <a:cubicBezTo>
                    <a:pt x="26741" y="95186"/>
                    <a:pt x="24646" y="94710"/>
                    <a:pt x="22836" y="94043"/>
                  </a:cubicBezTo>
                  <a:cubicBezTo>
                    <a:pt x="19597" y="92900"/>
                    <a:pt x="16645" y="91091"/>
                    <a:pt x="14168" y="88805"/>
                  </a:cubicBezTo>
                  <a:cubicBezTo>
                    <a:pt x="452" y="77565"/>
                    <a:pt x="-4120" y="55181"/>
                    <a:pt x="4071" y="33941"/>
                  </a:cubicBezTo>
                  <a:cubicBezTo>
                    <a:pt x="9596" y="19939"/>
                    <a:pt x="19407" y="9271"/>
                    <a:pt x="30646" y="3937"/>
                  </a:cubicBezTo>
                  <a:cubicBezTo>
                    <a:pt x="35695" y="1651"/>
                    <a:pt x="40743" y="317"/>
                    <a:pt x="45981" y="32"/>
                  </a:cubicBezTo>
                  <a:cubicBezTo>
                    <a:pt x="50077" y="-159"/>
                    <a:pt x="54268" y="508"/>
                    <a:pt x="58364" y="2127"/>
                  </a:cubicBezTo>
                  <a:cubicBezTo>
                    <a:pt x="78367" y="9842"/>
                    <a:pt x="86844" y="36608"/>
                    <a:pt x="77033" y="6203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B502C8D5-A134-443B-326A-A6B7CBA6DED2}"/>
                </a:ext>
              </a:extLst>
            </p:cNvPr>
            <p:cNvSpPr/>
            <p:nvPr/>
          </p:nvSpPr>
          <p:spPr>
            <a:xfrm>
              <a:off x="10179891" y="3413611"/>
              <a:ext cx="32317" cy="49331"/>
            </a:xfrm>
            <a:custGeom>
              <a:avLst/>
              <a:gdLst>
                <a:gd name="connsiteX0" fmla="*/ 0 w 32317"/>
                <a:gd name="connsiteY0" fmla="*/ 5040 h 49331"/>
                <a:gd name="connsiteX1" fmla="*/ 24574 w 32317"/>
                <a:gd name="connsiteY1" fmla="*/ 49332 h 49331"/>
                <a:gd name="connsiteX2" fmla="*/ 0 w 32317"/>
                <a:gd name="connsiteY2" fmla="*/ 5040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17" h="49331">
                  <a:moveTo>
                    <a:pt x="0" y="5040"/>
                  </a:moveTo>
                  <a:cubicBezTo>
                    <a:pt x="30480" y="-14962"/>
                    <a:pt x="41053" y="29710"/>
                    <a:pt x="24574" y="49332"/>
                  </a:cubicBezTo>
                  <a:cubicBezTo>
                    <a:pt x="23526" y="27805"/>
                    <a:pt x="25813" y="9422"/>
                    <a:pt x="0" y="5040"/>
                  </a:cubicBezTo>
                  <a:close/>
                </a:path>
              </a:pathLst>
            </a:custGeom>
            <a:solidFill>
              <a:srgbClr val="D3AA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0EAE4A2-2E28-7BEB-6422-7EE573E841D3}"/>
                </a:ext>
              </a:extLst>
            </p:cNvPr>
            <p:cNvSpPr/>
            <p:nvPr/>
          </p:nvSpPr>
          <p:spPr>
            <a:xfrm>
              <a:off x="9768316" y="4027871"/>
              <a:ext cx="722661" cy="1664208"/>
            </a:xfrm>
            <a:custGeom>
              <a:avLst/>
              <a:gdLst>
                <a:gd name="connsiteX0" fmla="*/ 722662 w 722661"/>
                <a:gd name="connsiteY0" fmla="*/ 1208056 h 1664208"/>
                <a:gd name="connsiteX1" fmla="*/ 678180 w 722661"/>
                <a:gd name="connsiteY1" fmla="*/ 1491234 h 1664208"/>
                <a:gd name="connsiteX2" fmla="*/ 678180 w 722661"/>
                <a:gd name="connsiteY2" fmla="*/ 1519333 h 1664208"/>
                <a:gd name="connsiteX3" fmla="*/ 647795 w 722661"/>
                <a:gd name="connsiteY3" fmla="*/ 1639348 h 1664208"/>
                <a:gd name="connsiteX4" fmla="*/ 458629 w 722661"/>
                <a:gd name="connsiteY4" fmla="*/ 1633823 h 1664208"/>
                <a:gd name="connsiteX5" fmla="*/ 406813 w 722661"/>
                <a:gd name="connsiteY5" fmla="*/ 1561338 h 1664208"/>
                <a:gd name="connsiteX6" fmla="*/ 406813 w 722661"/>
                <a:gd name="connsiteY6" fmla="*/ 1467898 h 1664208"/>
                <a:gd name="connsiteX7" fmla="*/ 385763 w 722661"/>
                <a:gd name="connsiteY7" fmla="*/ 1353693 h 1664208"/>
                <a:gd name="connsiteX8" fmla="*/ 370142 w 722661"/>
                <a:gd name="connsiteY8" fmla="*/ 1210818 h 1664208"/>
                <a:gd name="connsiteX9" fmla="*/ 370142 w 722661"/>
                <a:gd name="connsiteY9" fmla="*/ 907542 h 1664208"/>
                <a:gd name="connsiteX10" fmla="*/ 326993 w 722661"/>
                <a:gd name="connsiteY10" fmla="*/ 907542 h 1664208"/>
                <a:gd name="connsiteX11" fmla="*/ 326993 w 722661"/>
                <a:gd name="connsiteY11" fmla="*/ 1439894 h 1664208"/>
                <a:gd name="connsiteX12" fmla="*/ 300514 w 722661"/>
                <a:gd name="connsiteY12" fmla="*/ 1542669 h 1664208"/>
                <a:gd name="connsiteX13" fmla="*/ 272225 w 722661"/>
                <a:gd name="connsiteY13" fmla="*/ 1561338 h 1664208"/>
                <a:gd name="connsiteX14" fmla="*/ 326993 w 722661"/>
                <a:gd name="connsiteY14" fmla="*/ 1584770 h 1664208"/>
                <a:gd name="connsiteX15" fmla="*/ 288703 w 722661"/>
                <a:gd name="connsiteY15" fmla="*/ 1640300 h 1664208"/>
                <a:gd name="connsiteX16" fmla="*/ 272225 w 722661"/>
                <a:gd name="connsiteY16" fmla="*/ 1664208 h 1664208"/>
                <a:gd name="connsiteX17" fmla="*/ 82582 w 722661"/>
                <a:gd name="connsiteY17" fmla="*/ 1664208 h 1664208"/>
                <a:gd name="connsiteX18" fmla="*/ 40577 w 722661"/>
                <a:gd name="connsiteY18" fmla="*/ 1397603 h 1664208"/>
                <a:gd name="connsiteX19" fmla="*/ 40577 w 722661"/>
                <a:gd name="connsiteY19" fmla="*/ 1353693 h 1664208"/>
                <a:gd name="connsiteX20" fmla="*/ 0 w 722661"/>
                <a:gd name="connsiteY20" fmla="*/ 1173480 h 1664208"/>
                <a:gd name="connsiteX21" fmla="*/ 34576 w 722661"/>
                <a:gd name="connsiteY21" fmla="*/ 706564 h 1664208"/>
                <a:gd name="connsiteX22" fmla="*/ 38767 w 722661"/>
                <a:gd name="connsiteY22" fmla="*/ 669512 h 1664208"/>
                <a:gd name="connsiteX23" fmla="*/ 53912 w 722661"/>
                <a:gd name="connsiteY23" fmla="*/ 565023 h 1664208"/>
                <a:gd name="connsiteX24" fmla="*/ 66199 w 722661"/>
                <a:gd name="connsiteY24" fmla="*/ 512826 h 1664208"/>
                <a:gd name="connsiteX25" fmla="*/ 27813 w 722661"/>
                <a:gd name="connsiteY25" fmla="*/ 0 h 1664208"/>
                <a:gd name="connsiteX26" fmla="*/ 427196 w 722661"/>
                <a:gd name="connsiteY26" fmla="*/ 22098 h 1664208"/>
                <a:gd name="connsiteX27" fmla="*/ 495776 w 722661"/>
                <a:gd name="connsiteY27" fmla="*/ 288417 h 1664208"/>
                <a:gd name="connsiteX28" fmla="*/ 703993 w 722661"/>
                <a:gd name="connsiteY28" fmla="*/ 381476 h 1664208"/>
                <a:gd name="connsiteX29" fmla="*/ 669893 w 722661"/>
                <a:gd name="connsiteY29" fmla="*/ 484632 h 1664208"/>
                <a:gd name="connsiteX30" fmla="*/ 707231 w 722661"/>
                <a:gd name="connsiteY30" fmla="*/ 816483 h 1664208"/>
                <a:gd name="connsiteX31" fmla="*/ 722662 w 722661"/>
                <a:gd name="connsiteY31" fmla="*/ 1208056 h 166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2661" h="1664208">
                  <a:moveTo>
                    <a:pt x="722662" y="1208056"/>
                  </a:moveTo>
                  <a:lnTo>
                    <a:pt x="678180" y="1491234"/>
                  </a:lnTo>
                  <a:lnTo>
                    <a:pt x="678180" y="1519333"/>
                  </a:lnTo>
                  <a:lnTo>
                    <a:pt x="647795" y="1639348"/>
                  </a:lnTo>
                  <a:lnTo>
                    <a:pt x="458629" y="1633823"/>
                  </a:lnTo>
                  <a:lnTo>
                    <a:pt x="406813" y="1561338"/>
                  </a:lnTo>
                  <a:lnTo>
                    <a:pt x="406813" y="1467898"/>
                  </a:lnTo>
                  <a:lnTo>
                    <a:pt x="385763" y="1353693"/>
                  </a:lnTo>
                  <a:lnTo>
                    <a:pt x="370142" y="1210818"/>
                  </a:lnTo>
                  <a:lnTo>
                    <a:pt x="370142" y="907542"/>
                  </a:lnTo>
                  <a:lnTo>
                    <a:pt x="326993" y="907542"/>
                  </a:lnTo>
                  <a:lnTo>
                    <a:pt x="326993" y="1439894"/>
                  </a:lnTo>
                  <a:lnTo>
                    <a:pt x="300514" y="1542669"/>
                  </a:lnTo>
                  <a:lnTo>
                    <a:pt x="272225" y="1561338"/>
                  </a:lnTo>
                  <a:lnTo>
                    <a:pt x="326993" y="1584770"/>
                  </a:lnTo>
                  <a:lnTo>
                    <a:pt x="288703" y="1640300"/>
                  </a:lnTo>
                  <a:lnTo>
                    <a:pt x="272225" y="1664208"/>
                  </a:lnTo>
                  <a:lnTo>
                    <a:pt x="82582" y="1664208"/>
                  </a:lnTo>
                  <a:cubicBezTo>
                    <a:pt x="82582" y="1664208"/>
                    <a:pt x="953" y="1423035"/>
                    <a:pt x="40577" y="1397603"/>
                  </a:cubicBezTo>
                  <a:lnTo>
                    <a:pt x="40577" y="1353693"/>
                  </a:lnTo>
                  <a:lnTo>
                    <a:pt x="0" y="1173480"/>
                  </a:lnTo>
                  <a:cubicBezTo>
                    <a:pt x="0" y="1173480"/>
                    <a:pt x="12954" y="907256"/>
                    <a:pt x="34576" y="706564"/>
                  </a:cubicBezTo>
                  <a:cubicBezTo>
                    <a:pt x="35909" y="693896"/>
                    <a:pt x="37338" y="681514"/>
                    <a:pt x="38767" y="669512"/>
                  </a:cubicBezTo>
                  <a:cubicBezTo>
                    <a:pt x="43434" y="629984"/>
                    <a:pt x="48482" y="594170"/>
                    <a:pt x="53912" y="565023"/>
                  </a:cubicBezTo>
                  <a:cubicBezTo>
                    <a:pt x="57817" y="543687"/>
                    <a:pt x="61913" y="525971"/>
                    <a:pt x="66199" y="512826"/>
                  </a:cubicBezTo>
                  <a:cubicBezTo>
                    <a:pt x="88202" y="441198"/>
                    <a:pt x="20003" y="24860"/>
                    <a:pt x="27813" y="0"/>
                  </a:cubicBezTo>
                  <a:lnTo>
                    <a:pt x="427196" y="22098"/>
                  </a:lnTo>
                  <a:cubicBezTo>
                    <a:pt x="427196" y="22098"/>
                    <a:pt x="413957" y="222313"/>
                    <a:pt x="495776" y="288417"/>
                  </a:cubicBezTo>
                  <a:cubicBezTo>
                    <a:pt x="577501" y="354425"/>
                    <a:pt x="703993" y="381476"/>
                    <a:pt x="703993" y="381476"/>
                  </a:cubicBezTo>
                  <a:cubicBezTo>
                    <a:pt x="703993" y="381476"/>
                    <a:pt x="678752" y="443294"/>
                    <a:pt x="669893" y="484632"/>
                  </a:cubicBezTo>
                  <a:cubicBezTo>
                    <a:pt x="651320" y="570452"/>
                    <a:pt x="707231" y="816483"/>
                    <a:pt x="707231" y="816483"/>
                  </a:cubicBezTo>
                  <a:lnTo>
                    <a:pt x="722662" y="1208056"/>
                  </a:ln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1D5AB0B-5B7E-235E-FAA1-5403AF58ED90}"/>
                </a:ext>
              </a:extLst>
            </p:cNvPr>
            <p:cNvSpPr/>
            <p:nvPr/>
          </p:nvSpPr>
          <p:spPr>
            <a:xfrm>
              <a:off x="10129599" y="3741311"/>
              <a:ext cx="186690" cy="308658"/>
            </a:xfrm>
            <a:custGeom>
              <a:avLst/>
              <a:gdLst>
                <a:gd name="connsiteX0" fmla="*/ 186690 w 186690"/>
                <a:gd name="connsiteY0" fmla="*/ 17574 h 308658"/>
                <a:gd name="connsiteX1" fmla="*/ 65913 w 186690"/>
                <a:gd name="connsiteY1" fmla="*/ 308658 h 308658"/>
                <a:gd name="connsiteX2" fmla="*/ 0 w 186690"/>
                <a:gd name="connsiteY2" fmla="*/ 308658 h 308658"/>
                <a:gd name="connsiteX3" fmla="*/ 128778 w 186690"/>
                <a:gd name="connsiteY3" fmla="*/ 2239 h 308658"/>
                <a:gd name="connsiteX4" fmla="*/ 186690 w 186690"/>
                <a:gd name="connsiteY4" fmla="*/ 17574 h 308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" h="308658">
                  <a:moveTo>
                    <a:pt x="186690" y="17574"/>
                  </a:moveTo>
                  <a:cubicBezTo>
                    <a:pt x="186690" y="17574"/>
                    <a:pt x="111824" y="19574"/>
                    <a:pt x="65913" y="308658"/>
                  </a:cubicBezTo>
                  <a:lnTo>
                    <a:pt x="0" y="308658"/>
                  </a:lnTo>
                  <a:cubicBezTo>
                    <a:pt x="0" y="308658"/>
                    <a:pt x="92107" y="11954"/>
                    <a:pt x="128778" y="2239"/>
                  </a:cubicBezTo>
                  <a:cubicBezTo>
                    <a:pt x="165450" y="-7477"/>
                    <a:pt x="186690" y="17574"/>
                    <a:pt x="186690" y="17574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442BF351-2CCB-3D39-9057-1DF35A15BE1E}"/>
                </a:ext>
              </a:extLst>
            </p:cNvPr>
            <p:cNvSpPr/>
            <p:nvPr/>
          </p:nvSpPr>
          <p:spPr>
            <a:xfrm>
              <a:off x="9791747" y="3742276"/>
              <a:ext cx="191261" cy="307692"/>
            </a:xfrm>
            <a:custGeom>
              <a:avLst/>
              <a:gdLst>
                <a:gd name="connsiteX0" fmla="*/ 191262 w 191261"/>
                <a:gd name="connsiteY0" fmla="*/ 6227 h 307692"/>
                <a:gd name="connsiteX1" fmla="*/ 70485 w 191261"/>
                <a:gd name="connsiteY1" fmla="*/ 302264 h 307692"/>
                <a:gd name="connsiteX2" fmla="*/ 0 w 191261"/>
                <a:gd name="connsiteY2" fmla="*/ 307693 h 307692"/>
                <a:gd name="connsiteX3" fmla="*/ 121634 w 191261"/>
                <a:gd name="connsiteY3" fmla="*/ 5655 h 307692"/>
                <a:gd name="connsiteX4" fmla="*/ 191262 w 191261"/>
                <a:gd name="connsiteY4" fmla="*/ 6227 h 30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261" h="307692">
                  <a:moveTo>
                    <a:pt x="191262" y="6227"/>
                  </a:moveTo>
                  <a:cubicBezTo>
                    <a:pt x="191262" y="6227"/>
                    <a:pt x="92107" y="19847"/>
                    <a:pt x="70485" y="302264"/>
                  </a:cubicBezTo>
                  <a:lnTo>
                    <a:pt x="0" y="307693"/>
                  </a:lnTo>
                  <a:cubicBezTo>
                    <a:pt x="0" y="307693"/>
                    <a:pt x="58293" y="28896"/>
                    <a:pt x="121634" y="5655"/>
                  </a:cubicBezTo>
                  <a:cubicBezTo>
                    <a:pt x="157258" y="-7394"/>
                    <a:pt x="191262" y="6227"/>
                    <a:pt x="191262" y="622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CE07BB5A-7C56-451D-03AE-CCB5A3E5753D}"/>
                </a:ext>
              </a:extLst>
            </p:cNvPr>
            <p:cNvSpPr/>
            <p:nvPr/>
          </p:nvSpPr>
          <p:spPr>
            <a:xfrm>
              <a:off x="10117733" y="3996097"/>
              <a:ext cx="87740" cy="63356"/>
            </a:xfrm>
            <a:custGeom>
              <a:avLst/>
              <a:gdLst>
                <a:gd name="connsiteX0" fmla="*/ 87495 w 87740"/>
                <a:gd name="connsiteY0" fmla="*/ 37298 h 63356"/>
                <a:gd name="connsiteX1" fmla="*/ 54157 w 87740"/>
                <a:gd name="connsiteY1" fmla="*/ 63111 h 63356"/>
                <a:gd name="connsiteX2" fmla="*/ 26059 w 87740"/>
                <a:gd name="connsiteY2" fmla="*/ 59491 h 63356"/>
                <a:gd name="connsiteX3" fmla="*/ 246 w 87740"/>
                <a:gd name="connsiteY3" fmla="*/ 26059 h 63356"/>
                <a:gd name="connsiteX4" fmla="*/ 246 w 87740"/>
                <a:gd name="connsiteY4" fmla="*/ 26059 h 63356"/>
                <a:gd name="connsiteX5" fmla="*/ 33583 w 87740"/>
                <a:gd name="connsiteY5" fmla="*/ 246 h 63356"/>
                <a:gd name="connsiteX6" fmla="*/ 61682 w 87740"/>
                <a:gd name="connsiteY6" fmla="*/ 3865 h 63356"/>
                <a:gd name="connsiteX7" fmla="*/ 87495 w 87740"/>
                <a:gd name="connsiteY7" fmla="*/ 37298 h 63356"/>
                <a:gd name="connsiteX8" fmla="*/ 87495 w 87740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40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5" y="-1850"/>
                    <a:pt x="33583" y="246"/>
                  </a:cubicBezTo>
                  <a:lnTo>
                    <a:pt x="61682" y="3865"/>
                  </a:lnTo>
                  <a:cubicBezTo>
                    <a:pt x="78065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5809B635-1F97-C832-BC0F-76BCBB28B8FA}"/>
                </a:ext>
              </a:extLst>
            </p:cNvPr>
            <p:cNvSpPr/>
            <p:nvPr/>
          </p:nvSpPr>
          <p:spPr>
            <a:xfrm>
              <a:off x="9786644" y="3976666"/>
              <a:ext cx="87739" cy="63356"/>
            </a:xfrm>
            <a:custGeom>
              <a:avLst/>
              <a:gdLst>
                <a:gd name="connsiteX0" fmla="*/ 87495 w 87739"/>
                <a:gd name="connsiteY0" fmla="*/ 37298 h 63356"/>
                <a:gd name="connsiteX1" fmla="*/ 54157 w 87739"/>
                <a:gd name="connsiteY1" fmla="*/ 63111 h 63356"/>
                <a:gd name="connsiteX2" fmla="*/ 26059 w 87739"/>
                <a:gd name="connsiteY2" fmla="*/ 59491 h 63356"/>
                <a:gd name="connsiteX3" fmla="*/ 246 w 87739"/>
                <a:gd name="connsiteY3" fmla="*/ 26059 h 63356"/>
                <a:gd name="connsiteX4" fmla="*/ 246 w 87739"/>
                <a:gd name="connsiteY4" fmla="*/ 26059 h 63356"/>
                <a:gd name="connsiteX5" fmla="*/ 33583 w 87739"/>
                <a:gd name="connsiteY5" fmla="*/ 246 h 63356"/>
                <a:gd name="connsiteX6" fmla="*/ 61682 w 87739"/>
                <a:gd name="connsiteY6" fmla="*/ 3865 h 63356"/>
                <a:gd name="connsiteX7" fmla="*/ 87495 w 87739"/>
                <a:gd name="connsiteY7" fmla="*/ 37298 h 63356"/>
                <a:gd name="connsiteX8" fmla="*/ 87495 w 87739"/>
                <a:gd name="connsiteY8" fmla="*/ 37298 h 6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39" h="63356">
                  <a:moveTo>
                    <a:pt x="87495" y="37298"/>
                  </a:moveTo>
                  <a:cubicBezTo>
                    <a:pt x="85399" y="53681"/>
                    <a:pt x="70445" y="65206"/>
                    <a:pt x="54157" y="63111"/>
                  </a:cubicBezTo>
                  <a:lnTo>
                    <a:pt x="26059" y="59491"/>
                  </a:lnTo>
                  <a:cubicBezTo>
                    <a:pt x="9676" y="57396"/>
                    <a:pt x="-1850" y="42442"/>
                    <a:pt x="246" y="26059"/>
                  </a:cubicBezTo>
                  <a:lnTo>
                    <a:pt x="246" y="26059"/>
                  </a:lnTo>
                  <a:cubicBezTo>
                    <a:pt x="2341" y="9676"/>
                    <a:pt x="17296" y="-1849"/>
                    <a:pt x="33583" y="246"/>
                  </a:cubicBezTo>
                  <a:lnTo>
                    <a:pt x="61682" y="3865"/>
                  </a:lnTo>
                  <a:cubicBezTo>
                    <a:pt x="77970" y="5961"/>
                    <a:pt x="89590" y="20915"/>
                    <a:pt x="87495" y="37298"/>
                  </a:cubicBezTo>
                  <a:lnTo>
                    <a:pt x="87495" y="37298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9A8F0F1-1109-76FF-3A14-53F91055B901}"/>
                </a:ext>
              </a:extLst>
            </p:cNvPr>
            <p:cNvSpPr/>
            <p:nvPr/>
          </p:nvSpPr>
          <p:spPr>
            <a:xfrm>
              <a:off x="9842420" y="4129693"/>
              <a:ext cx="392430" cy="386333"/>
            </a:xfrm>
            <a:custGeom>
              <a:avLst/>
              <a:gdLst>
                <a:gd name="connsiteX0" fmla="*/ 334804 w 392430"/>
                <a:gd name="connsiteY0" fmla="*/ 201073 h 386333"/>
                <a:gd name="connsiteX1" fmla="*/ 287179 w 392430"/>
                <a:gd name="connsiteY1" fmla="*/ 11716 h 386333"/>
                <a:gd name="connsiteX2" fmla="*/ 51149 w 392430"/>
                <a:gd name="connsiteY2" fmla="*/ 0 h 386333"/>
                <a:gd name="connsiteX3" fmla="*/ 0 w 392430"/>
                <a:gd name="connsiteY3" fmla="*/ 0 h 386333"/>
                <a:gd name="connsiteX4" fmla="*/ 2858 w 392430"/>
                <a:gd name="connsiteY4" fmla="*/ 363855 h 386333"/>
                <a:gd name="connsiteX5" fmla="*/ 384524 w 392430"/>
                <a:gd name="connsiteY5" fmla="*/ 386334 h 386333"/>
                <a:gd name="connsiteX6" fmla="*/ 392430 w 392430"/>
                <a:gd name="connsiteY6" fmla="*/ 225171 h 386333"/>
                <a:gd name="connsiteX7" fmla="*/ 334804 w 392430"/>
                <a:gd name="connsiteY7" fmla="*/ 201073 h 386333"/>
                <a:gd name="connsiteX8" fmla="*/ 366713 w 392430"/>
                <a:gd name="connsiteY8" fmla="*/ 368998 h 386333"/>
                <a:gd name="connsiteX9" fmla="*/ 19812 w 392430"/>
                <a:gd name="connsiteY9" fmla="*/ 343567 h 386333"/>
                <a:gd name="connsiteX10" fmla="*/ 17336 w 392430"/>
                <a:gd name="connsiteY10" fmla="*/ 22860 h 386333"/>
                <a:gd name="connsiteX11" fmla="*/ 62389 w 392430"/>
                <a:gd name="connsiteY11" fmla="*/ 22860 h 386333"/>
                <a:gd name="connsiteX12" fmla="*/ 270415 w 392430"/>
                <a:gd name="connsiteY12" fmla="*/ 33147 h 386333"/>
                <a:gd name="connsiteX13" fmla="*/ 313277 w 392430"/>
                <a:gd name="connsiteY13" fmla="*/ 209169 h 386333"/>
                <a:gd name="connsiteX14" fmla="*/ 375380 w 392430"/>
                <a:gd name="connsiteY14" fmla="*/ 234791 h 386333"/>
                <a:gd name="connsiteX15" fmla="*/ 366713 w 392430"/>
                <a:gd name="connsiteY15" fmla="*/ 368998 h 38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430" h="386333">
                  <a:moveTo>
                    <a:pt x="334804" y="201073"/>
                  </a:moveTo>
                  <a:cubicBezTo>
                    <a:pt x="298990" y="176975"/>
                    <a:pt x="287179" y="11716"/>
                    <a:pt x="287179" y="11716"/>
                  </a:cubicBezTo>
                  <a:cubicBezTo>
                    <a:pt x="287179" y="11716"/>
                    <a:pt x="57436" y="3620"/>
                    <a:pt x="51149" y="0"/>
                  </a:cubicBezTo>
                  <a:lnTo>
                    <a:pt x="0" y="0"/>
                  </a:lnTo>
                  <a:lnTo>
                    <a:pt x="2858" y="363855"/>
                  </a:lnTo>
                  <a:lnTo>
                    <a:pt x="384524" y="386334"/>
                  </a:lnTo>
                  <a:lnTo>
                    <a:pt x="392430" y="225171"/>
                  </a:lnTo>
                  <a:cubicBezTo>
                    <a:pt x="392525" y="225076"/>
                    <a:pt x="370522" y="225076"/>
                    <a:pt x="334804" y="201073"/>
                  </a:cubicBezTo>
                  <a:close/>
                  <a:moveTo>
                    <a:pt x="366713" y="368998"/>
                  </a:moveTo>
                  <a:lnTo>
                    <a:pt x="19812" y="343567"/>
                  </a:lnTo>
                  <a:lnTo>
                    <a:pt x="17336" y="22860"/>
                  </a:lnTo>
                  <a:lnTo>
                    <a:pt x="62389" y="22860"/>
                  </a:lnTo>
                  <a:cubicBezTo>
                    <a:pt x="67913" y="26099"/>
                    <a:pt x="270415" y="33147"/>
                    <a:pt x="270415" y="33147"/>
                  </a:cubicBezTo>
                  <a:cubicBezTo>
                    <a:pt x="270415" y="33147"/>
                    <a:pt x="286036" y="182594"/>
                    <a:pt x="313277" y="209169"/>
                  </a:cubicBezTo>
                  <a:cubicBezTo>
                    <a:pt x="339662" y="234791"/>
                    <a:pt x="375380" y="234791"/>
                    <a:pt x="375380" y="234791"/>
                  </a:cubicBezTo>
                  <a:lnTo>
                    <a:pt x="366713" y="368998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37A91659-FF09-C6C7-6CC0-CC9A3EC21C8A}"/>
                </a:ext>
              </a:extLst>
            </p:cNvPr>
            <p:cNvSpPr/>
            <p:nvPr/>
          </p:nvSpPr>
          <p:spPr>
            <a:xfrm>
              <a:off x="9834703" y="4504631"/>
              <a:ext cx="581408" cy="66185"/>
            </a:xfrm>
            <a:custGeom>
              <a:avLst/>
              <a:gdLst>
                <a:gd name="connsiteX0" fmla="*/ 581408 w 581408"/>
                <a:gd name="connsiteY0" fmla="*/ 52353 h 66185"/>
                <a:gd name="connsiteX1" fmla="*/ 62010 w 581408"/>
                <a:gd name="connsiteY1" fmla="*/ 14920 h 66185"/>
                <a:gd name="connsiteX2" fmla="*/ 52485 w 581408"/>
                <a:gd name="connsiteY2" fmla="*/ 49210 h 66185"/>
                <a:gd name="connsiteX3" fmla="*/ 581408 w 581408"/>
                <a:gd name="connsiteY3" fmla="*/ 52353 h 6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1408" h="66185">
                  <a:moveTo>
                    <a:pt x="581408" y="52353"/>
                  </a:moveTo>
                  <a:cubicBezTo>
                    <a:pt x="581408" y="52353"/>
                    <a:pt x="195741" y="62640"/>
                    <a:pt x="62010" y="14920"/>
                  </a:cubicBezTo>
                  <a:cubicBezTo>
                    <a:pt x="-71721" y="-32800"/>
                    <a:pt x="52485" y="49210"/>
                    <a:pt x="52485" y="49210"/>
                  </a:cubicBezTo>
                  <a:cubicBezTo>
                    <a:pt x="52485" y="49210"/>
                    <a:pt x="439010" y="85215"/>
                    <a:pt x="581408" y="52353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7262C07-1700-E07B-D38F-8B8E66A3B106}"/>
                </a:ext>
              </a:extLst>
            </p:cNvPr>
            <p:cNvSpPr/>
            <p:nvPr/>
          </p:nvSpPr>
          <p:spPr>
            <a:xfrm>
              <a:off x="10035397" y="4592894"/>
              <a:ext cx="20669" cy="342518"/>
            </a:xfrm>
            <a:custGeom>
              <a:avLst/>
              <a:gdLst>
                <a:gd name="connsiteX0" fmla="*/ 0 w 20669"/>
                <a:gd name="connsiteY0" fmla="*/ 0 h 342518"/>
                <a:gd name="connsiteX1" fmla="*/ 0 w 20669"/>
                <a:gd name="connsiteY1" fmla="*/ 323945 h 342518"/>
                <a:gd name="connsiteX2" fmla="*/ 20669 w 20669"/>
                <a:gd name="connsiteY2" fmla="*/ 342519 h 342518"/>
                <a:gd name="connsiteX3" fmla="*/ 20669 w 20669"/>
                <a:gd name="connsiteY3" fmla="*/ 0 h 34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69" h="342518">
                  <a:moveTo>
                    <a:pt x="0" y="0"/>
                  </a:moveTo>
                  <a:lnTo>
                    <a:pt x="0" y="323945"/>
                  </a:lnTo>
                  <a:lnTo>
                    <a:pt x="20669" y="342519"/>
                  </a:lnTo>
                  <a:lnTo>
                    <a:pt x="20669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3BFF6048-88DC-5F3B-F194-E86A87FD99F9}"/>
                </a:ext>
              </a:extLst>
            </p:cNvPr>
            <p:cNvSpPr/>
            <p:nvPr/>
          </p:nvSpPr>
          <p:spPr>
            <a:xfrm>
              <a:off x="10249805" y="4602038"/>
              <a:ext cx="196595" cy="141657"/>
            </a:xfrm>
            <a:custGeom>
              <a:avLst/>
              <a:gdLst>
                <a:gd name="connsiteX0" fmla="*/ 0 w 196595"/>
                <a:gd name="connsiteY0" fmla="*/ 8192 h 141657"/>
                <a:gd name="connsiteX1" fmla="*/ 84582 w 196595"/>
                <a:gd name="connsiteY1" fmla="*/ 134969 h 141657"/>
                <a:gd name="connsiteX2" fmla="*/ 196596 w 196595"/>
                <a:gd name="connsiteY2" fmla="*/ 134969 h 141657"/>
                <a:gd name="connsiteX3" fmla="*/ 98298 w 196595"/>
                <a:gd name="connsiteY3" fmla="*/ 102489 h 141657"/>
                <a:gd name="connsiteX4" fmla="*/ 33052 w 196595"/>
                <a:gd name="connsiteY4" fmla="*/ 0 h 141657"/>
                <a:gd name="connsiteX5" fmla="*/ 0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0" y="8192"/>
                  </a:moveTo>
                  <a:cubicBezTo>
                    <a:pt x="0" y="8192"/>
                    <a:pt x="62198" y="119920"/>
                    <a:pt x="84582" y="134969"/>
                  </a:cubicBezTo>
                  <a:cubicBezTo>
                    <a:pt x="106966" y="150019"/>
                    <a:pt x="196596" y="134969"/>
                    <a:pt x="196596" y="134969"/>
                  </a:cubicBezTo>
                  <a:cubicBezTo>
                    <a:pt x="196596" y="134969"/>
                    <a:pt x="115729" y="114776"/>
                    <a:pt x="98298" y="102489"/>
                  </a:cubicBezTo>
                  <a:cubicBezTo>
                    <a:pt x="80867" y="90202"/>
                    <a:pt x="33052" y="0"/>
                    <a:pt x="33052" y="0"/>
                  </a:cubicBezTo>
                  <a:lnTo>
                    <a:pt x="0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4CD49A05-BAF7-A717-08A5-E31A46C82B28}"/>
                </a:ext>
              </a:extLst>
            </p:cNvPr>
            <p:cNvSpPr/>
            <p:nvPr/>
          </p:nvSpPr>
          <p:spPr>
            <a:xfrm>
              <a:off x="9802891" y="4593751"/>
              <a:ext cx="104298" cy="140684"/>
            </a:xfrm>
            <a:custGeom>
              <a:avLst/>
              <a:gdLst>
                <a:gd name="connsiteX0" fmla="*/ 104299 w 104298"/>
                <a:gd name="connsiteY0" fmla="*/ 8191 h 140684"/>
                <a:gd name="connsiteX1" fmla="*/ 19812 w 104298"/>
                <a:gd name="connsiteY1" fmla="*/ 134969 h 140684"/>
                <a:gd name="connsiteX2" fmla="*/ 0 w 104298"/>
                <a:gd name="connsiteY2" fmla="*/ 140684 h 140684"/>
                <a:gd name="connsiteX3" fmla="*/ 4191 w 104298"/>
                <a:gd name="connsiteY3" fmla="*/ 103632 h 140684"/>
                <a:gd name="connsiteX4" fmla="*/ 6001 w 104298"/>
                <a:gd name="connsiteY4" fmla="*/ 102489 h 140684"/>
                <a:gd name="connsiteX5" fmla="*/ 71247 w 104298"/>
                <a:gd name="connsiteY5" fmla="*/ 0 h 140684"/>
                <a:gd name="connsiteX6" fmla="*/ 104299 w 104298"/>
                <a:gd name="connsiteY6" fmla="*/ 8191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98" h="140684">
                  <a:moveTo>
                    <a:pt x="104299" y="8191"/>
                  </a:moveTo>
                  <a:cubicBezTo>
                    <a:pt x="104299" y="8191"/>
                    <a:pt x="42196" y="120015"/>
                    <a:pt x="19812" y="134969"/>
                  </a:cubicBezTo>
                  <a:cubicBezTo>
                    <a:pt x="15430" y="137922"/>
                    <a:pt x="8382" y="139732"/>
                    <a:pt x="0" y="140684"/>
                  </a:cubicBezTo>
                  <a:cubicBezTo>
                    <a:pt x="1334" y="128016"/>
                    <a:pt x="2762" y="115633"/>
                    <a:pt x="4191" y="103632"/>
                  </a:cubicBezTo>
                  <a:cubicBezTo>
                    <a:pt x="4858" y="103251"/>
                    <a:pt x="5429" y="102870"/>
                    <a:pt x="6001" y="102489"/>
                  </a:cubicBezTo>
                  <a:cubicBezTo>
                    <a:pt x="23527" y="90202"/>
                    <a:pt x="71247" y="0"/>
                    <a:pt x="71247" y="0"/>
                  </a:cubicBezTo>
                  <a:lnTo>
                    <a:pt x="104299" y="8191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0E8F81C2-831D-CCE7-40E4-F985185A64A0}"/>
                </a:ext>
              </a:extLst>
            </p:cNvPr>
            <p:cNvSpPr/>
            <p:nvPr/>
          </p:nvSpPr>
          <p:spPr>
            <a:xfrm>
              <a:off x="9981390" y="4935413"/>
              <a:ext cx="113919" cy="732758"/>
            </a:xfrm>
            <a:custGeom>
              <a:avLst/>
              <a:gdLst>
                <a:gd name="connsiteX0" fmla="*/ 113919 w 113919"/>
                <a:gd name="connsiteY0" fmla="*/ 0 h 732758"/>
                <a:gd name="connsiteX1" fmla="*/ 113919 w 113919"/>
                <a:gd name="connsiteY1" fmla="*/ 532352 h 732758"/>
                <a:gd name="connsiteX2" fmla="*/ 87440 w 113919"/>
                <a:gd name="connsiteY2" fmla="*/ 635127 h 732758"/>
                <a:gd name="connsiteX3" fmla="*/ 59150 w 113919"/>
                <a:gd name="connsiteY3" fmla="*/ 653796 h 732758"/>
                <a:gd name="connsiteX4" fmla="*/ 113919 w 113919"/>
                <a:gd name="connsiteY4" fmla="*/ 677228 h 732758"/>
                <a:gd name="connsiteX5" fmla="*/ 75629 w 113919"/>
                <a:gd name="connsiteY5" fmla="*/ 732758 h 732758"/>
                <a:gd name="connsiteX6" fmla="*/ 34862 w 113919"/>
                <a:gd name="connsiteY6" fmla="*/ 725710 h 732758"/>
                <a:gd name="connsiteX7" fmla="*/ 85058 w 113919"/>
                <a:gd name="connsiteY7" fmla="*/ 688372 h 732758"/>
                <a:gd name="connsiteX8" fmla="*/ 0 w 113919"/>
                <a:gd name="connsiteY8" fmla="*/ 663797 h 732758"/>
                <a:gd name="connsiteX9" fmla="*/ 64389 w 113919"/>
                <a:gd name="connsiteY9" fmla="*/ 622173 h 732758"/>
                <a:gd name="connsiteX10" fmla="*/ 87440 w 113919"/>
                <a:gd name="connsiteY10" fmla="*/ 545021 h 732758"/>
                <a:gd name="connsiteX11" fmla="*/ 74771 w 113919"/>
                <a:gd name="connsiteY11" fmla="*/ 0 h 73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3919" h="732758">
                  <a:moveTo>
                    <a:pt x="113919" y="0"/>
                  </a:moveTo>
                  <a:lnTo>
                    <a:pt x="113919" y="532352"/>
                  </a:lnTo>
                  <a:lnTo>
                    <a:pt x="87440" y="635127"/>
                  </a:lnTo>
                  <a:lnTo>
                    <a:pt x="59150" y="653796"/>
                  </a:lnTo>
                  <a:lnTo>
                    <a:pt x="113919" y="677228"/>
                  </a:lnTo>
                  <a:lnTo>
                    <a:pt x="75629" y="732758"/>
                  </a:lnTo>
                  <a:lnTo>
                    <a:pt x="34862" y="725710"/>
                  </a:lnTo>
                  <a:lnTo>
                    <a:pt x="85058" y="688372"/>
                  </a:lnTo>
                  <a:lnTo>
                    <a:pt x="0" y="663797"/>
                  </a:lnTo>
                  <a:lnTo>
                    <a:pt x="64389" y="622173"/>
                  </a:lnTo>
                  <a:lnTo>
                    <a:pt x="87440" y="545021"/>
                  </a:lnTo>
                  <a:lnTo>
                    <a:pt x="74771" y="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D59EE5A-C3A3-E746-5A92-E80B7600C36B}"/>
                </a:ext>
              </a:extLst>
            </p:cNvPr>
            <p:cNvSpPr/>
            <p:nvPr/>
          </p:nvSpPr>
          <p:spPr>
            <a:xfrm>
              <a:off x="9808797" y="5661027"/>
              <a:ext cx="286512" cy="125349"/>
            </a:xfrm>
            <a:custGeom>
              <a:avLst/>
              <a:gdLst>
                <a:gd name="connsiteX0" fmla="*/ 286512 w 286512"/>
                <a:gd name="connsiteY0" fmla="*/ 62675 h 125349"/>
                <a:gd name="connsiteX1" fmla="*/ 231743 w 286512"/>
                <a:gd name="connsiteY1" fmla="*/ 125349 h 125349"/>
                <a:gd name="connsiteX2" fmla="*/ 54769 w 286512"/>
                <a:gd name="connsiteY2" fmla="*/ 125349 h 125349"/>
                <a:gd name="connsiteX3" fmla="*/ 0 w 286512"/>
                <a:gd name="connsiteY3" fmla="*/ 62675 h 125349"/>
                <a:gd name="connsiteX4" fmla="*/ 0 w 286512"/>
                <a:gd name="connsiteY4" fmla="*/ 62675 h 125349"/>
                <a:gd name="connsiteX5" fmla="*/ 54769 w 286512"/>
                <a:gd name="connsiteY5" fmla="*/ 0 h 125349"/>
                <a:gd name="connsiteX6" fmla="*/ 231743 w 286512"/>
                <a:gd name="connsiteY6" fmla="*/ 0 h 125349"/>
                <a:gd name="connsiteX7" fmla="*/ 286512 w 286512"/>
                <a:gd name="connsiteY7" fmla="*/ 62675 h 125349"/>
                <a:gd name="connsiteX8" fmla="*/ 286512 w 286512"/>
                <a:gd name="connsiteY8" fmla="*/ 62675 h 12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512" h="125349">
                  <a:moveTo>
                    <a:pt x="286512" y="62675"/>
                  </a:moveTo>
                  <a:cubicBezTo>
                    <a:pt x="286512" y="97250"/>
                    <a:pt x="262033" y="125349"/>
                    <a:pt x="231743" y="125349"/>
                  </a:cubicBezTo>
                  <a:lnTo>
                    <a:pt x="54769" y="125349"/>
                  </a:lnTo>
                  <a:cubicBezTo>
                    <a:pt x="24575" y="125349"/>
                    <a:pt x="0" y="97346"/>
                    <a:pt x="0" y="62675"/>
                  </a:cubicBezTo>
                  <a:lnTo>
                    <a:pt x="0" y="62675"/>
                  </a:lnTo>
                  <a:cubicBezTo>
                    <a:pt x="0" y="28099"/>
                    <a:pt x="24479" y="0"/>
                    <a:pt x="54769" y="0"/>
                  </a:cubicBezTo>
                  <a:lnTo>
                    <a:pt x="231743" y="0"/>
                  </a:lnTo>
                  <a:cubicBezTo>
                    <a:pt x="262033" y="0"/>
                    <a:pt x="286512" y="28099"/>
                    <a:pt x="286512" y="62675"/>
                  </a:cubicBezTo>
                  <a:lnTo>
                    <a:pt x="286512" y="62675"/>
                  </a:lnTo>
                  <a:close/>
                </a:path>
              </a:pathLst>
            </a:custGeom>
            <a:solidFill>
              <a:srgbClr val="C4BC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3" name="图形 7">
              <a:extLst>
                <a:ext uri="{FF2B5EF4-FFF2-40B4-BE49-F238E27FC236}">
                  <a16:creationId xmlns:a16="http://schemas.microsoft.com/office/drawing/2014/main" id="{5F635C60-7F3B-6FB3-5ABA-B0F247A400F9}"/>
                </a:ext>
              </a:extLst>
            </p:cNvPr>
            <p:cNvGrpSpPr/>
            <p:nvPr/>
          </p:nvGrpSpPr>
          <p:grpSpPr>
            <a:xfrm>
              <a:off x="9812720" y="4129693"/>
              <a:ext cx="1025348" cy="1619916"/>
              <a:chOff x="6473112" y="2797682"/>
              <a:chExt cx="1025348" cy="1619916"/>
            </a:xfrm>
          </p:grpSpPr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1ADA15FC-68A6-4039-74F5-92849173DE1C}"/>
                  </a:ext>
                </a:extLst>
              </p:cNvPr>
              <p:cNvSpPr/>
              <p:nvPr/>
            </p:nvSpPr>
            <p:spPr>
              <a:xfrm>
                <a:off x="7036679" y="3471572"/>
                <a:ext cx="150690" cy="180471"/>
              </a:xfrm>
              <a:custGeom>
                <a:avLst/>
                <a:gdLst>
                  <a:gd name="connsiteX0" fmla="*/ 37252 w 150690"/>
                  <a:gd name="connsiteY0" fmla="*/ 116971 h 180471"/>
                  <a:gd name="connsiteX1" fmla="*/ 112024 w 150690"/>
                  <a:gd name="connsiteY1" fmla="*/ 6100 h 180471"/>
                  <a:gd name="connsiteX2" fmla="*/ 142408 w 150690"/>
                  <a:gd name="connsiteY2" fmla="*/ 18768 h 180471"/>
                  <a:gd name="connsiteX3" fmla="*/ 103165 w 150690"/>
                  <a:gd name="connsiteY3" fmla="*/ 129353 h 180471"/>
                  <a:gd name="connsiteX4" fmla="*/ 11249 w 150690"/>
                  <a:gd name="connsiteY4" fmla="*/ 176883 h 180471"/>
                  <a:gd name="connsiteX5" fmla="*/ 37252 w 150690"/>
                  <a:gd name="connsiteY5" fmla="*/ 116971 h 18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690" h="180471">
                    <a:moveTo>
                      <a:pt x="37252" y="116971"/>
                    </a:moveTo>
                    <a:cubicBezTo>
                      <a:pt x="37252" y="116971"/>
                      <a:pt x="74971" y="20101"/>
                      <a:pt x="112024" y="6100"/>
                    </a:cubicBezTo>
                    <a:cubicBezTo>
                      <a:pt x="112024" y="6100"/>
                      <a:pt x="119167" y="-13998"/>
                      <a:pt x="142408" y="18768"/>
                    </a:cubicBezTo>
                    <a:cubicBezTo>
                      <a:pt x="171555" y="59916"/>
                      <a:pt x="115357" y="129449"/>
                      <a:pt x="103165" y="129353"/>
                    </a:cubicBezTo>
                    <a:cubicBezTo>
                      <a:pt x="90973" y="129258"/>
                      <a:pt x="27918" y="196505"/>
                      <a:pt x="11249" y="176883"/>
                    </a:cubicBezTo>
                    <a:cubicBezTo>
                      <a:pt x="-21612" y="137926"/>
                      <a:pt x="26965" y="141450"/>
                      <a:pt x="37252" y="116971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9" name="图形 7">
                <a:extLst>
                  <a:ext uri="{FF2B5EF4-FFF2-40B4-BE49-F238E27FC236}">
                    <a16:creationId xmlns:a16="http://schemas.microsoft.com/office/drawing/2014/main" id="{8C5206C2-612C-6C45-55B5-D8C0575D20CA}"/>
                  </a:ext>
                </a:extLst>
              </p:cNvPr>
              <p:cNvGrpSpPr/>
              <p:nvPr/>
            </p:nvGrpSpPr>
            <p:grpSpPr>
              <a:xfrm>
                <a:off x="6473112" y="3584828"/>
                <a:ext cx="1025348" cy="832770"/>
                <a:chOff x="6473112" y="3584828"/>
                <a:chExt cx="1025348" cy="832770"/>
              </a:xfrm>
            </p:grpSpPr>
            <p:grpSp>
              <p:nvGrpSpPr>
                <p:cNvPr id="291" name="图形 7">
                  <a:extLst>
                    <a:ext uri="{FF2B5EF4-FFF2-40B4-BE49-F238E27FC236}">
                      <a16:creationId xmlns:a16="http://schemas.microsoft.com/office/drawing/2014/main" id="{EAD69A53-D81F-00E2-57BD-8F4242CAA349}"/>
                    </a:ext>
                  </a:extLst>
                </p:cNvPr>
                <p:cNvGrpSpPr/>
                <p:nvPr/>
              </p:nvGrpSpPr>
              <p:grpSpPr>
                <a:xfrm>
                  <a:off x="6943153" y="3584828"/>
                  <a:ext cx="555307" cy="609790"/>
                  <a:chOff x="6943153" y="3584828"/>
                  <a:chExt cx="555307" cy="609790"/>
                </a:xfrm>
              </p:grpSpPr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B1EF0871-3396-6F3A-4D4B-227AA09B4B87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06444 w 555307"/>
                      <a:gd name="connsiteY11" fmla="*/ 419291 h 609790"/>
                      <a:gd name="connsiteX12" fmla="*/ 404241 w 555307"/>
                      <a:gd name="connsiteY12" fmla="*/ 556736 h 609790"/>
                      <a:gd name="connsiteX13" fmla="*/ 366617 w 555307"/>
                      <a:gd name="connsiteY13" fmla="*/ 560832 h 609790"/>
                      <a:gd name="connsiteX14" fmla="*/ 133350 w 555307"/>
                      <a:gd name="connsiteY14" fmla="*/ 559975 h 609790"/>
                      <a:gd name="connsiteX15" fmla="*/ 48863 w 555307"/>
                      <a:gd name="connsiteY15" fmla="*/ 491014 h 609790"/>
                      <a:gd name="connsiteX16" fmla="*/ 48863 w 555307"/>
                      <a:gd name="connsiteY16" fmla="*/ 117824 h 609790"/>
                      <a:gd name="connsiteX17" fmla="*/ 98489 w 555307"/>
                      <a:gd name="connsiteY17" fmla="*/ 55055 h 609790"/>
                      <a:gd name="connsiteX18" fmla="*/ 133350 w 555307"/>
                      <a:gd name="connsiteY18" fmla="*/ 48863 h 609790"/>
                      <a:gd name="connsiteX19" fmla="*/ 421957 w 555307"/>
                      <a:gd name="connsiteY19" fmla="*/ 48863 h 609790"/>
                      <a:gd name="connsiteX20" fmla="*/ 506444 w 555307"/>
                      <a:gd name="connsiteY20" fmla="*/ 117824 h 609790"/>
                      <a:gd name="connsiteX21" fmla="*/ 506444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06444" y="419291"/>
                        </a:moveTo>
                        <a:cubicBezTo>
                          <a:pt x="506444" y="516350"/>
                          <a:pt x="447960" y="547211"/>
                          <a:pt x="404241" y="556736"/>
                        </a:cubicBezTo>
                        <a:cubicBezTo>
                          <a:pt x="388811" y="560166"/>
                          <a:pt x="375190" y="560832"/>
                          <a:pt x="366617" y="560832"/>
                        </a:cubicBezTo>
                        <a:lnTo>
                          <a:pt x="133350" y="559975"/>
                        </a:lnTo>
                        <a:cubicBezTo>
                          <a:pt x="86773" y="559975"/>
                          <a:pt x="48863" y="529019"/>
                          <a:pt x="48863" y="491014"/>
                        </a:cubicBezTo>
                        <a:lnTo>
                          <a:pt x="48863" y="117824"/>
                        </a:lnTo>
                        <a:cubicBezTo>
                          <a:pt x="48863" y="89916"/>
                          <a:pt x="69247" y="65913"/>
                          <a:pt x="98489" y="55055"/>
                        </a:cubicBezTo>
                        <a:cubicBezTo>
                          <a:pt x="109157" y="51054"/>
                          <a:pt x="120872" y="48863"/>
                          <a:pt x="133350" y="48863"/>
                        </a:cubicBezTo>
                        <a:lnTo>
                          <a:pt x="421957" y="48863"/>
                        </a:lnTo>
                        <a:cubicBezTo>
                          <a:pt x="468535" y="48863"/>
                          <a:pt x="506444" y="79820"/>
                          <a:pt x="506444" y="117824"/>
                        </a:cubicBezTo>
                        <a:lnTo>
                          <a:pt x="506444" y="419291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90D4FF36-9EF4-7E39-895A-0B03C6121A3D}"/>
                      </a:ext>
                    </a:extLst>
                  </p:cNvPr>
                  <p:cNvSpPr/>
                  <p:nvPr/>
                </p:nvSpPr>
                <p:spPr>
                  <a:xfrm>
                    <a:off x="6943153" y="3584828"/>
                    <a:ext cx="555307" cy="609790"/>
                  </a:xfrm>
                  <a:custGeom>
                    <a:avLst/>
                    <a:gdLst>
                      <a:gd name="connsiteX0" fmla="*/ 421957 w 555307"/>
                      <a:gd name="connsiteY0" fmla="*/ 0 h 609790"/>
                      <a:gd name="connsiteX1" fmla="*/ 132398 w 555307"/>
                      <a:gd name="connsiteY1" fmla="*/ 0 h 609790"/>
                      <a:gd name="connsiteX2" fmla="*/ 0 w 555307"/>
                      <a:gd name="connsiteY2" fmla="*/ 117824 h 609790"/>
                      <a:gd name="connsiteX3" fmla="*/ 0 w 555307"/>
                      <a:gd name="connsiteY3" fmla="*/ 491014 h 609790"/>
                      <a:gd name="connsiteX4" fmla="*/ 133255 w 555307"/>
                      <a:gd name="connsiteY4" fmla="*/ 608838 h 609790"/>
                      <a:gd name="connsiteX5" fmla="*/ 366522 w 555307"/>
                      <a:gd name="connsiteY5" fmla="*/ 609791 h 609790"/>
                      <a:gd name="connsiteX6" fmla="*/ 366617 w 555307"/>
                      <a:gd name="connsiteY6" fmla="*/ 609791 h 609790"/>
                      <a:gd name="connsiteX7" fmla="*/ 404241 w 555307"/>
                      <a:gd name="connsiteY7" fmla="*/ 606647 h 609790"/>
                      <a:gd name="connsiteX8" fmla="*/ 555307 w 555307"/>
                      <a:gd name="connsiteY8" fmla="*/ 419291 h 609790"/>
                      <a:gd name="connsiteX9" fmla="*/ 555307 w 555307"/>
                      <a:gd name="connsiteY9" fmla="*/ 117824 h 609790"/>
                      <a:gd name="connsiteX10" fmla="*/ 421957 w 555307"/>
                      <a:gd name="connsiteY10" fmla="*/ 0 h 609790"/>
                      <a:gd name="connsiteX11" fmla="*/ 517207 w 555307"/>
                      <a:gd name="connsiteY11" fmla="*/ 419291 h 609790"/>
                      <a:gd name="connsiteX12" fmla="*/ 404241 w 555307"/>
                      <a:gd name="connsiteY12" fmla="*/ 567500 h 609790"/>
                      <a:gd name="connsiteX13" fmla="*/ 366617 w 555307"/>
                      <a:gd name="connsiteY13" fmla="*/ 571691 h 609790"/>
                      <a:gd name="connsiteX14" fmla="*/ 133350 w 555307"/>
                      <a:gd name="connsiteY14" fmla="*/ 570738 h 609790"/>
                      <a:gd name="connsiteX15" fmla="*/ 38100 w 555307"/>
                      <a:gd name="connsiteY15" fmla="*/ 491014 h 609790"/>
                      <a:gd name="connsiteX16" fmla="*/ 38100 w 555307"/>
                      <a:gd name="connsiteY16" fmla="*/ 117824 h 609790"/>
                      <a:gd name="connsiteX17" fmla="*/ 94012 w 555307"/>
                      <a:gd name="connsiteY17" fmla="*/ 45244 h 609790"/>
                      <a:gd name="connsiteX18" fmla="*/ 133350 w 555307"/>
                      <a:gd name="connsiteY18" fmla="*/ 38100 h 609790"/>
                      <a:gd name="connsiteX19" fmla="*/ 421957 w 555307"/>
                      <a:gd name="connsiteY19" fmla="*/ 38100 h 609790"/>
                      <a:gd name="connsiteX20" fmla="*/ 517207 w 555307"/>
                      <a:gd name="connsiteY20" fmla="*/ 117824 h 609790"/>
                      <a:gd name="connsiteX21" fmla="*/ 517207 w 555307"/>
                      <a:gd name="connsiteY21" fmla="*/ 419291 h 6097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55307" h="609790">
                        <a:moveTo>
                          <a:pt x="421957" y="0"/>
                        </a:moveTo>
                        <a:lnTo>
                          <a:pt x="132398" y="0"/>
                        </a:lnTo>
                        <a:cubicBezTo>
                          <a:pt x="59341" y="476"/>
                          <a:pt x="0" y="53150"/>
                          <a:pt x="0" y="117824"/>
                        </a:cubicBezTo>
                        <a:lnTo>
                          <a:pt x="0" y="491014"/>
                        </a:lnTo>
                        <a:cubicBezTo>
                          <a:pt x="0" y="555975"/>
                          <a:pt x="59817" y="608838"/>
                          <a:pt x="133255" y="608838"/>
                        </a:cubicBezTo>
                        <a:lnTo>
                          <a:pt x="366522" y="609791"/>
                        </a:lnTo>
                        <a:lnTo>
                          <a:pt x="366617" y="609791"/>
                        </a:lnTo>
                        <a:cubicBezTo>
                          <a:pt x="379000" y="609791"/>
                          <a:pt x="391573" y="608743"/>
                          <a:pt x="404241" y="606647"/>
                        </a:cubicBezTo>
                        <a:cubicBezTo>
                          <a:pt x="480441" y="593789"/>
                          <a:pt x="555307" y="539972"/>
                          <a:pt x="555307" y="419291"/>
                        </a:cubicBezTo>
                        <a:lnTo>
                          <a:pt x="555307" y="117824"/>
                        </a:lnTo>
                        <a:cubicBezTo>
                          <a:pt x="555307" y="52864"/>
                          <a:pt x="495491" y="0"/>
                          <a:pt x="421957" y="0"/>
                        </a:cubicBezTo>
                        <a:close/>
                        <a:moveTo>
                          <a:pt x="517207" y="419291"/>
                        </a:moveTo>
                        <a:cubicBezTo>
                          <a:pt x="517207" y="525304"/>
                          <a:pt x="450152" y="557784"/>
                          <a:pt x="404241" y="567500"/>
                        </a:cubicBezTo>
                        <a:cubicBezTo>
                          <a:pt x="387382" y="571214"/>
                          <a:pt x="373380" y="571691"/>
                          <a:pt x="366617" y="571691"/>
                        </a:cubicBezTo>
                        <a:lnTo>
                          <a:pt x="133350" y="570738"/>
                        </a:lnTo>
                        <a:cubicBezTo>
                          <a:pt x="80867" y="570738"/>
                          <a:pt x="38100" y="534924"/>
                          <a:pt x="38100" y="491014"/>
                        </a:cubicBezTo>
                        <a:lnTo>
                          <a:pt x="38100" y="117824"/>
                        </a:lnTo>
                        <a:cubicBezTo>
                          <a:pt x="38100" y="85630"/>
                          <a:pt x="61055" y="57817"/>
                          <a:pt x="94012" y="45244"/>
                        </a:cubicBezTo>
                        <a:cubicBezTo>
                          <a:pt x="106013" y="40672"/>
                          <a:pt x="119348" y="38100"/>
                          <a:pt x="133350" y="38100"/>
                        </a:cubicBezTo>
                        <a:lnTo>
                          <a:pt x="421957" y="38100"/>
                        </a:lnTo>
                        <a:cubicBezTo>
                          <a:pt x="474536" y="38100"/>
                          <a:pt x="517207" y="73914"/>
                          <a:pt x="517207" y="117824"/>
                        </a:cubicBezTo>
                        <a:lnTo>
                          <a:pt x="517207" y="419291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92" name="图形 7">
                  <a:extLst>
                    <a:ext uri="{FF2B5EF4-FFF2-40B4-BE49-F238E27FC236}">
                      <a16:creationId xmlns:a16="http://schemas.microsoft.com/office/drawing/2014/main" id="{1185F68E-8F83-A012-237B-CB776D65F2D2}"/>
                    </a:ext>
                  </a:extLst>
                </p:cNvPr>
                <p:cNvGrpSpPr/>
                <p:nvPr/>
              </p:nvGrpSpPr>
              <p:grpSpPr>
                <a:xfrm>
                  <a:off x="6473112" y="3705039"/>
                  <a:ext cx="874282" cy="712559"/>
                  <a:chOff x="6473112" y="3705039"/>
                  <a:chExt cx="874282" cy="712559"/>
                </a:xfrm>
              </p:grpSpPr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9C968E19-7D4A-B54A-A0C6-CF1388854459}"/>
                      </a:ext>
                    </a:extLst>
                  </p:cNvPr>
                  <p:cNvSpPr/>
                  <p:nvPr/>
                </p:nvSpPr>
                <p:spPr>
                  <a:xfrm>
                    <a:off x="6473112" y="3705039"/>
                    <a:ext cx="874282" cy="712559"/>
                  </a:xfrm>
                  <a:custGeom>
                    <a:avLst/>
                    <a:gdLst>
                      <a:gd name="connsiteX0" fmla="*/ 783795 w 874282"/>
                      <a:gd name="connsiteY0" fmla="*/ 21425 h 712559"/>
                      <a:gd name="connsiteX1" fmla="*/ 479376 w 874282"/>
                      <a:gd name="connsiteY1" fmla="*/ 21425 h 712559"/>
                      <a:gd name="connsiteX2" fmla="*/ 470041 w 874282"/>
                      <a:gd name="connsiteY2" fmla="*/ 21902 h 712559"/>
                      <a:gd name="connsiteX3" fmla="*/ 444895 w 874282"/>
                      <a:gd name="connsiteY3" fmla="*/ 28760 h 712559"/>
                      <a:gd name="connsiteX4" fmla="*/ 388888 w 874282"/>
                      <a:gd name="connsiteY4" fmla="*/ 116866 h 712559"/>
                      <a:gd name="connsiteX5" fmla="*/ 388888 w 874282"/>
                      <a:gd name="connsiteY5" fmla="*/ 317081 h 712559"/>
                      <a:gd name="connsiteX6" fmla="*/ 384316 w 874282"/>
                      <a:gd name="connsiteY6" fmla="*/ 327083 h 712559"/>
                      <a:gd name="connsiteX7" fmla="*/ 375363 w 874282"/>
                      <a:gd name="connsiteY7" fmla="*/ 330607 h 712559"/>
                      <a:gd name="connsiteX8" fmla="*/ 311355 w 874282"/>
                      <a:gd name="connsiteY8" fmla="*/ 330607 h 712559"/>
                      <a:gd name="connsiteX9" fmla="*/ 290590 w 874282"/>
                      <a:gd name="connsiteY9" fmla="*/ 319177 h 712559"/>
                      <a:gd name="connsiteX10" fmla="*/ 167337 w 874282"/>
                      <a:gd name="connsiteY10" fmla="*/ 127438 h 712559"/>
                      <a:gd name="connsiteX11" fmla="*/ 166479 w 874282"/>
                      <a:gd name="connsiteY11" fmla="*/ 104293 h 712559"/>
                      <a:gd name="connsiteX12" fmla="*/ 181053 w 874282"/>
                      <a:gd name="connsiteY12" fmla="*/ 20759 h 712559"/>
                      <a:gd name="connsiteX13" fmla="*/ 54846 w 874282"/>
                      <a:gd name="connsiteY13" fmla="*/ 28379 h 712559"/>
                      <a:gd name="connsiteX14" fmla="*/ 8936 w 874282"/>
                      <a:gd name="connsiteY14" fmla="*/ 146108 h 712559"/>
                      <a:gd name="connsiteX15" fmla="*/ 83040 w 874282"/>
                      <a:gd name="connsiteY15" fmla="*/ 159062 h 712559"/>
                      <a:gd name="connsiteX16" fmla="*/ 83421 w 874282"/>
                      <a:gd name="connsiteY16" fmla="*/ 158966 h 712559"/>
                      <a:gd name="connsiteX17" fmla="*/ 94851 w 874282"/>
                      <a:gd name="connsiteY17" fmla="*/ 157157 h 712559"/>
                      <a:gd name="connsiteX18" fmla="*/ 114854 w 874282"/>
                      <a:gd name="connsiteY18" fmla="*/ 166205 h 712559"/>
                      <a:gd name="connsiteX19" fmla="*/ 382030 w 874282"/>
                      <a:gd name="connsiteY19" fmla="*/ 627311 h 712559"/>
                      <a:gd name="connsiteX20" fmla="*/ 387078 w 874282"/>
                      <a:gd name="connsiteY20" fmla="*/ 636074 h 712559"/>
                      <a:gd name="connsiteX21" fmla="*/ 393365 w 874282"/>
                      <a:gd name="connsiteY21" fmla="*/ 646265 h 712559"/>
                      <a:gd name="connsiteX22" fmla="*/ 412224 w 874282"/>
                      <a:gd name="connsiteY22" fmla="*/ 680841 h 712559"/>
                      <a:gd name="connsiteX23" fmla="*/ 422321 w 874282"/>
                      <a:gd name="connsiteY23" fmla="*/ 690938 h 712559"/>
                      <a:gd name="connsiteX24" fmla="*/ 429750 w 874282"/>
                      <a:gd name="connsiteY24" fmla="*/ 696843 h 712559"/>
                      <a:gd name="connsiteX25" fmla="*/ 444895 w 874282"/>
                      <a:gd name="connsiteY25" fmla="*/ 705320 h 712559"/>
                      <a:gd name="connsiteX26" fmla="*/ 450610 w 874282"/>
                      <a:gd name="connsiteY26" fmla="*/ 707606 h 712559"/>
                      <a:gd name="connsiteX27" fmla="*/ 450801 w 874282"/>
                      <a:gd name="connsiteY27" fmla="*/ 707702 h 712559"/>
                      <a:gd name="connsiteX28" fmla="*/ 457468 w 874282"/>
                      <a:gd name="connsiteY28" fmla="*/ 709702 h 712559"/>
                      <a:gd name="connsiteX29" fmla="*/ 463945 w 874282"/>
                      <a:gd name="connsiteY29" fmla="*/ 711131 h 712559"/>
                      <a:gd name="connsiteX30" fmla="*/ 468327 w 874282"/>
                      <a:gd name="connsiteY30" fmla="*/ 711797 h 712559"/>
                      <a:gd name="connsiteX31" fmla="*/ 472803 w 874282"/>
                      <a:gd name="connsiteY31" fmla="*/ 712274 h 712559"/>
                      <a:gd name="connsiteX32" fmla="*/ 479376 w 874282"/>
                      <a:gd name="connsiteY32" fmla="*/ 712559 h 712559"/>
                      <a:gd name="connsiteX33" fmla="*/ 783795 w 874282"/>
                      <a:gd name="connsiteY33" fmla="*/ 712559 h 712559"/>
                      <a:gd name="connsiteX34" fmla="*/ 874282 w 874282"/>
                      <a:gd name="connsiteY34" fmla="*/ 616738 h 712559"/>
                      <a:gd name="connsiteX35" fmla="*/ 874282 w 874282"/>
                      <a:gd name="connsiteY35" fmla="*/ 116866 h 712559"/>
                      <a:gd name="connsiteX36" fmla="*/ 783795 w 874282"/>
                      <a:gd name="connsiteY36" fmla="*/ 21425 h 712559"/>
                      <a:gd name="connsiteX37" fmla="*/ 381649 w 874282"/>
                      <a:gd name="connsiteY37" fmla="*/ 460813 h 712559"/>
                      <a:gd name="connsiteX38" fmla="*/ 324880 w 874282"/>
                      <a:gd name="connsiteY38" fmla="*/ 372612 h 712559"/>
                      <a:gd name="connsiteX39" fmla="*/ 331071 w 874282"/>
                      <a:gd name="connsiteY39" fmla="*/ 361182 h 712559"/>
                      <a:gd name="connsiteX40" fmla="*/ 375363 w 874282"/>
                      <a:gd name="connsiteY40" fmla="*/ 361182 h 712559"/>
                      <a:gd name="connsiteX41" fmla="*/ 383745 w 874282"/>
                      <a:gd name="connsiteY41" fmla="*/ 364230 h 712559"/>
                      <a:gd name="connsiteX42" fmla="*/ 388888 w 874282"/>
                      <a:gd name="connsiteY42" fmla="*/ 374708 h 712559"/>
                      <a:gd name="connsiteX43" fmla="*/ 388888 w 874282"/>
                      <a:gd name="connsiteY43" fmla="*/ 458718 h 712559"/>
                      <a:gd name="connsiteX44" fmla="*/ 388793 w 874282"/>
                      <a:gd name="connsiteY44" fmla="*/ 460718 h 712559"/>
                      <a:gd name="connsiteX45" fmla="*/ 381649 w 874282"/>
                      <a:gd name="connsiteY45" fmla="*/ 460813 h 712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874282" h="712559">
                        <a:moveTo>
                          <a:pt x="783795" y="21425"/>
                        </a:moveTo>
                        <a:lnTo>
                          <a:pt x="479376" y="21425"/>
                        </a:lnTo>
                        <a:cubicBezTo>
                          <a:pt x="476232" y="21425"/>
                          <a:pt x="473089" y="21616"/>
                          <a:pt x="470041" y="21902"/>
                        </a:cubicBezTo>
                        <a:cubicBezTo>
                          <a:pt x="461183" y="22854"/>
                          <a:pt x="452705" y="25235"/>
                          <a:pt x="444895" y="28760"/>
                        </a:cubicBezTo>
                        <a:cubicBezTo>
                          <a:pt x="412224" y="42952"/>
                          <a:pt x="389079" y="77051"/>
                          <a:pt x="388888" y="116866"/>
                        </a:cubicBezTo>
                        <a:lnTo>
                          <a:pt x="388888" y="317081"/>
                        </a:lnTo>
                        <a:cubicBezTo>
                          <a:pt x="388888" y="321082"/>
                          <a:pt x="387078" y="324701"/>
                          <a:pt x="384316" y="327083"/>
                        </a:cubicBezTo>
                        <a:cubicBezTo>
                          <a:pt x="381935" y="329273"/>
                          <a:pt x="378791" y="330607"/>
                          <a:pt x="375363" y="330607"/>
                        </a:cubicBezTo>
                        <a:lnTo>
                          <a:pt x="311355" y="330607"/>
                        </a:lnTo>
                        <a:cubicBezTo>
                          <a:pt x="303925" y="330607"/>
                          <a:pt x="294590" y="325463"/>
                          <a:pt x="290590" y="319177"/>
                        </a:cubicBezTo>
                        <a:lnTo>
                          <a:pt x="167337" y="127438"/>
                        </a:lnTo>
                        <a:cubicBezTo>
                          <a:pt x="163336" y="121247"/>
                          <a:pt x="162955" y="110770"/>
                          <a:pt x="166479" y="104293"/>
                        </a:cubicBezTo>
                        <a:cubicBezTo>
                          <a:pt x="166479" y="104293"/>
                          <a:pt x="198864" y="45143"/>
                          <a:pt x="181053" y="20759"/>
                        </a:cubicBezTo>
                        <a:cubicBezTo>
                          <a:pt x="158955" y="-9626"/>
                          <a:pt x="102471" y="-6292"/>
                          <a:pt x="54846" y="28379"/>
                        </a:cubicBezTo>
                        <a:cubicBezTo>
                          <a:pt x="7316" y="62954"/>
                          <a:pt x="-13257" y="115628"/>
                          <a:pt x="8936" y="146108"/>
                        </a:cubicBezTo>
                        <a:cubicBezTo>
                          <a:pt x="22271" y="164396"/>
                          <a:pt x="62752" y="161729"/>
                          <a:pt x="83040" y="159062"/>
                        </a:cubicBezTo>
                        <a:cubicBezTo>
                          <a:pt x="83040" y="159062"/>
                          <a:pt x="83231" y="159062"/>
                          <a:pt x="83421" y="158966"/>
                        </a:cubicBezTo>
                        <a:cubicBezTo>
                          <a:pt x="90374" y="158109"/>
                          <a:pt x="94851" y="157157"/>
                          <a:pt x="94851" y="157157"/>
                        </a:cubicBezTo>
                        <a:cubicBezTo>
                          <a:pt x="102090" y="155728"/>
                          <a:pt x="111139" y="159728"/>
                          <a:pt x="114854" y="166205"/>
                        </a:cubicBezTo>
                        <a:lnTo>
                          <a:pt x="382030" y="627311"/>
                        </a:lnTo>
                        <a:lnTo>
                          <a:pt x="387078" y="636074"/>
                        </a:lnTo>
                        <a:cubicBezTo>
                          <a:pt x="388793" y="638931"/>
                          <a:pt x="390984" y="642551"/>
                          <a:pt x="393365" y="646265"/>
                        </a:cubicBezTo>
                        <a:cubicBezTo>
                          <a:pt x="397365" y="659219"/>
                          <a:pt x="403842" y="670935"/>
                          <a:pt x="412224" y="680841"/>
                        </a:cubicBezTo>
                        <a:cubicBezTo>
                          <a:pt x="415368" y="684461"/>
                          <a:pt x="418701" y="687890"/>
                          <a:pt x="422321" y="690938"/>
                        </a:cubicBezTo>
                        <a:cubicBezTo>
                          <a:pt x="424702" y="693033"/>
                          <a:pt x="427179" y="695034"/>
                          <a:pt x="429750" y="696843"/>
                        </a:cubicBezTo>
                        <a:cubicBezTo>
                          <a:pt x="434513" y="700082"/>
                          <a:pt x="439561" y="702939"/>
                          <a:pt x="444895" y="705320"/>
                        </a:cubicBezTo>
                        <a:cubicBezTo>
                          <a:pt x="446800" y="706178"/>
                          <a:pt x="448705" y="706940"/>
                          <a:pt x="450610" y="707606"/>
                        </a:cubicBezTo>
                        <a:cubicBezTo>
                          <a:pt x="450610" y="707606"/>
                          <a:pt x="450705" y="707606"/>
                          <a:pt x="450801" y="707702"/>
                        </a:cubicBezTo>
                        <a:cubicBezTo>
                          <a:pt x="452991" y="708464"/>
                          <a:pt x="455277" y="709130"/>
                          <a:pt x="457468" y="709702"/>
                        </a:cubicBezTo>
                        <a:cubicBezTo>
                          <a:pt x="459659" y="710273"/>
                          <a:pt x="461754" y="710750"/>
                          <a:pt x="463945" y="711131"/>
                        </a:cubicBezTo>
                        <a:cubicBezTo>
                          <a:pt x="465374" y="711417"/>
                          <a:pt x="466803" y="711607"/>
                          <a:pt x="468327" y="711797"/>
                        </a:cubicBezTo>
                        <a:cubicBezTo>
                          <a:pt x="469755" y="711988"/>
                          <a:pt x="471279" y="712178"/>
                          <a:pt x="472803" y="712274"/>
                        </a:cubicBezTo>
                        <a:cubicBezTo>
                          <a:pt x="474994" y="712464"/>
                          <a:pt x="477185" y="712559"/>
                          <a:pt x="479376" y="712559"/>
                        </a:cubicBezTo>
                        <a:lnTo>
                          <a:pt x="783795" y="712559"/>
                        </a:lnTo>
                        <a:cubicBezTo>
                          <a:pt x="833801" y="712559"/>
                          <a:pt x="874282" y="669697"/>
                          <a:pt x="874282" y="616738"/>
                        </a:cubicBezTo>
                        <a:lnTo>
                          <a:pt x="874282" y="116866"/>
                        </a:lnTo>
                        <a:cubicBezTo>
                          <a:pt x="873996" y="64097"/>
                          <a:pt x="833610" y="21425"/>
                          <a:pt x="783795" y="21425"/>
                        </a:cubicBezTo>
                        <a:close/>
                        <a:moveTo>
                          <a:pt x="381649" y="460813"/>
                        </a:moveTo>
                        <a:lnTo>
                          <a:pt x="324880" y="372612"/>
                        </a:lnTo>
                        <a:cubicBezTo>
                          <a:pt x="320880" y="366326"/>
                          <a:pt x="323642" y="361182"/>
                          <a:pt x="331071" y="361182"/>
                        </a:cubicBezTo>
                        <a:lnTo>
                          <a:pt x="375363" y="361182"/>
                        </a:lnTo>
                        <a:cubicBezTo>
                          <a:pt x="378506" y="361182"/>
                          <a:pt x="381459" y="362325"/>
                          <a:pt x="383745" y="364230"/>
                        </a:cubicBezTo>
                        <a:cubicBezTo>
                          <a:pt x="386888" y="366611"/>
                          <a:pt x="388888" y="370421"/>
                          <a:pt x="388888" y="374708"/>
                        </a:cubicBezTo>
                        <a:lnTo>
                          <a:pt x="388888" y="458718"/>
                        </a:lnTo>
                        <a:cubicBezTo>
                          <a:pt x="388888" y="459480"/>
                          <a:pt x="388888" y="460147"/>
                          <a:pt x="388793" y="460718"/>
                        </a:cubicBezTo>
                        <a:cubicBezTo>
                          <a:pt x="388221" y="466243"/>
                          <a:pt x="385269" y="466433"/>
                          <a:pt x="381649" y="460813"/>
                        </a:cubicBezTo>
                        <a:close/>
                      </a:path>
                    </a:pathLst>
                  </a:custGeom>
                  <a:solidFill>
                    <a:srgbClr val="C6C6C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362B5D98-7A06-210D-925E-BE496049A26A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28920" y="374087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B23E591A-F7A2-1190-48D1-BC56E7A01E9C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32" y="3777530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2848C07-21C8-EF04-E9B1-C0A3A31F246D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35026" y="3777565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33A38857-4245-A169-F797-159D00372288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492616" y="3816682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6D383479-E0C9-5C90-0EAF-3C722941C6A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40724" y="3816714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1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1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1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1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1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1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1742AFEE-F9A9-D4D2-0F9F-81ACEFB1907E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85692" y="37775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B00DCAA8-BE4A-A4BA-8FD7-41D5A548D002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3872" y="3740856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331B7237-8D7D-C5DB-A173-41474B7BFDD9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616745" y="3735903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5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5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D5A7FAD9-E059-64E2-1A48-79E229DB3325}"/>
                      </a:ext>
                    </a:extLst>
                  </p:cNvPr>
                  <p:cNvSpPr/>
                  <p:nvPr/>
                </p:nvSpPr>
                <p:spPr>
                  <a:xfrm rot="-1735696">
                    <a:off x="6579105" y="3713841"/>
                    <a:ext cx="26097" cy="12763"/>
                  </a:xfrm>
                  <a:custGeom>
                    <a:avLst/>
                    <a:gdLst>
                      <a:gd name="connsiteX0" fmla="*/ 26098 w 26097"/>
                      <a:gd name="connsiteY0" fmla="*/ 6382 h 12763"/>
                      <a:gd name="connsiteX1" fmla="*/ 13049 w 26097"/>
                      <a:gd name="connsiteY1" fmla="*/ 12763 h 12763"/>
                      <a:gd name="connsiteX2" fmla="*/ 0 w 26097"/>
                      <a:gd name="connsiteY2" fmla="*/ 6382 h 12763"/>
                      <a:gd name="connsiteX3" fmla="*/ 13049 w 26097"/>
                      <a:gd name="connsiteY3" fmla="*/ 0 h 12763"/>
                      <a:gd name="connsiteX4" fmla="*/ 26098 w 26097"/>
                      <a:gd name="connsiteY4" fmla="*/ 6382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097" h="12763">
                        <a:moveTo>
                          <a:pt x="26098" y="6382"/>
                        </a:moveTo>
                        <a:cubicBezTo>
                          <a:pt x="26098" y="9906"/>
                          <a:pt x="20256" y="12763"/>
                          <a:pt x="13049" y="12763"/>
                        </a:cubicBezTo>
                        <a:cubicBezTo>
                          <a:pt x="5842" y="12763"/>
                          <a:pt x="0" y="9906"/>
                          <a:pt x="0" y="6382"/>
                        </a:cubicBezTo>
                        <a:cubicBezTo>
                          <a:pt x="0" y="2857"/>
                          <a:pt x="5842" y="0"/>
                          <a:pt x="13049" y="0"/>
                        </a:cubicBezTo>
                        <a:cubicBezTo>
                          <a:pt x="20256" y="0"/>
                          <a:pt x="26098" y="2857"/>
                          <a:pt x="26098" y="6382"/>
                        </a:cubicBezTo>
                        <a:close/>
                      </a:path>
                    </a:pathLst>
                  </a:custGeom>
                  <a:solidFill>
                    <a:srgbClr val="9D9D9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5BA79F2C-6937-BCD3-4682-229A0564C899}"/>
                    </a:ext>
                  </a:extLst>
                </p:cNvPr>
                <p:cNvSpPr/>
                <p:nvPr/>
              </p:nvSpPr>
              <p:spPr>
                <a:xfrm>
                  <a:off x="6862000" y="3821905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7C22A23-3F7D-E70B-E345-1FBB38D073E9}"/>
                    </a:ext>
                  </a:extLst>
                </p:cNvPr>
                <p:cNvSpPr/>
                <p:nvPr/>
              </p:nvSpPr>
              <p:spPr>
                <a:xfrm>
                  <a:off x="6862000" y="3868197"/>
                  <a:ext cx="485393" cy="19050"/>
                </a:xfrm>
                <a:custGeom>
                  <a:avLst/>
                  <a:gdLst>
                    <a:gd name="connsiteX0" fmla="*/ 0 w 485393"/>
                    <a:gd name="connsiteY0" fmla="*/ 0 h 19050"/>
                    <a:gd name="connsiteX1" fmla="*/ 485394 w 485393"/>
                    <a:gd name="connsiteY1" fmla="*/ 0 h 19050"/>
                    <a:gd name="connsiteX2" fmla="*/ 485394 w 485393"/>
                    <a:gd name="connsiteY2" fmla="*/ 19050 h 19050"/>
                    <a:gd name="connsiteX3" fmla="*/ 0 w 485393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393" h="19050">
                      <a:moveTo>
                        <a:pt x="0" y="0"/>
                      </a:moveTo>
                      <a:lnTo>
                        <a:pt x="485394" y="0"/>
                      </a:lnTo>
                      <a:lnTo>
                        <a:pt x="485394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B2E50ADA-27DA-BA3D-6EBB-D1745A597E5E}"/>
                    </a:ext>
                  </a:extLst>
                </p:cNvPr>
                <p:cNvSpPr/>
                <p:nvPr/>
              </p:nvSpPr>
              <p:spPr>
                <a:xfrm>
                  <a:off x="6556533" y="3840955"/>
                  <a:ext cx="299191" cy="491394"/>
                </a:xfrm>
                <a:custGeom>
                  <a:avLst/>
                  <a:gdLst>
                    <a:gd name="connsiteX0" fmla="*/ 298609 w 299191"/>
                    <a:gd name="connsiteY0" fmla="*/ 491395 h 491394"/>
                    <a:gd name="connsiteX1" fmla="*/ 31432 w 299191"/>
                    <a:gd name="connsiteY1" fmla="*/ 30289 h 491394"/>
                    <a:gd name="connsiteX2" fmla="*/ 11430 w 299191"/>
                    <a:gd name="connsiteY2" fmla="*/ 21241 h 491394"/>
                    <a:gd name="connsiteX3" fmla="*/ 0 w 299191"/>
                    <a:gd name="connsiteY3" fmla="*/ 23051 h 491394"/>
                    <a:gd name="connsiteX4" fmla="*/ 54197 w 299191"/>
                    <a:gd name="connsiteY4" fmla="*/ 0 h 491394"/>
                    <a:gd name="connsiteX5" fmla="*/ 296989 w 299191"/>
                    <a:gd name="connsiteY5" fmla="*/ 441484 h 491394"/>
                    <a:gd name="connsiteX6" fmla="*/ 298609 w 299191"/>
                    <a:gd name="connsiteY6" fmla="*/ 491395 h 4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9191" h="491394">
                      <a:moveTo>
                        <a:pt x="298609" y="491395"/>
                      </a:moveTo>
                      <a:lnTo>
                        <a:pt x="31432" y="30289"/>
                      </a:lnTo>
                      <a:cubicBezTo>
                        <a:pt x="27718" y="23813"/>
                        <a:pt x="18669" y="19812"/>
                        <a:pt x="11430" y="21241"/>
                      </a:cubicBezTo>
                      <a:cubicBezTo>
                        <a:pt x="11430" y="21241"/>
                        <a:pt x="6953" y="22193"/>
                        <a:pt x="0" y="23051"/>
                      </a:cubicBezTo>
                      <a:cubicBezTo>
                        <a:pt x="4191" y="21812"/>
                        <a:pt x="38100" y="11906"/>
                        <a:pt x="54197" y="0"/>
                      </a:cubicBezTo>
                      <a:cubicBezTo>
                        <a:pt x="54197" y="0"/>
                        <a:pt x="292037" y="426339"/>
                        <a:pt x="296989" y="441484"/>
                      </a:cubicBezTo>
                      <a:cubicBezTo>
                        <a:pt x="299847" y="450152"/>
                        <a:pt x="299371" y="473202"/>
                        <a:pt x="298609" y="491395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10700978-7D5C-F439-7845-5BBAF13A1BBD}"/>
                    </a:ext>
                  </a:extLst>
                </p:cNvPr>
                <p:cNvSpPr/>
                <p:nvPr/>
              </p:nvSpPr>
              <p:spPr>
                <a:xfrm>
                  <a:off x="6885336" y="4267199"/>
                  <a:ext cx="462057" cy="150399"/>
                </a:xfrm>
                <a:custGeom>
                  <a:avLst/>
                  <a:gdLst>
                    <a:gd name="connsiteX0" fmla="*/ 163449 w 462057"/>
                    <a:gd name="connsiteY0" fmla="*/ 122015 h 150399"/>
                    <a:gd name="connsiteX1" fmla="*/ 0 w 462057"/>
                    <a:gd name="connsiteY1" fmla="*/ 118681 h 150399"/>
                    <a:gd name="connsiteX2" fmla="*/ 67151 w 462057"/>
                    <a:gd name="connsiteY2" fmla="*/ 150400 h 150399"/>
                    <a:gd name="connsiteX3" fmla="*/ 371570 w 462057"/>
                    <a:gd name="connsiteY3" fmla="*/ 150400 h 150399"/>
                    <a:gd name="connsiteX4" fmla="*/ 462058 w 462057"/>
                    <a:gd name="connsiteY4" fmla="*/ 54578 h 150399"/>
                    <a:gd name="connsiteX5" fmla="*/ 462058 w 462057"/>
                    <a:gd name="connsiteY5" fmla="*/ 0 h 150399"/>
                    <a:gd name="connsiteX6" fmla="*/ 163449 w 462057"/>
                    <a:gd name="connsiteY6" fmla="*/ 122015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57" h="150399">
                      <a:moveTo>
                        <a:pt x="163449" y="122015"/>
                      </a:moveTo>
                      <a:cubicBezTo>
                        <a:pt x="107918" y="128206"/>
                        <a:pt x="53530" y="127063"/>
                        <a:pt x="0" y="118681"/>
                      </a:cubicBezTo>
                      <a:cubicBezTo>
                        <a:pt x="16573" y="138113"/>
                        <a:pt x="40481" y="150400"/>
                        <a:pt x="67151" y="150400"/>
                      </a:cubicBezTo>
                      <a:lnTo>
                        <a:pt x="371570" y="150400"/>
                      </a:lnTo>
                      <a:cubicBezTo>
                        <a:pt x="421577" y="150400"/>
                        <a:pt x="462058" y="107537"/>
                        <a:pt x="462058" y="54578"/>
                      </a:cubicBezTo>
                      <a:lnTo>
                        <a:pt x="462058" y="0"/>
                      </a:lnTo>
                      <a:cubicBezTo>
                        <a:pt x="374999" y="69532"/>
                        <a:pt x="266319" y="122015"/>
                        <a:pt x="163449" y="122015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F77CFA5B-1984-2271-7EA5-D7D0EA8A6972}"/>
                    </a:ext>
                  </a:extLst>
                </p:cNvPr>
                <p:cNvSpPr/>
                <p:nvPr/>
              </p:nvSpPr>
              <p:spPr>
                <a:xfrm>
                  <a:off x="6856857" y="3733799"/>
                  <a:ext cx="61150" cy="501300"/>
                </a:xfrm>
                <a:custGeom>
                  <a:avLst/>
                  <a:gdLst>
                    <a:gd name="connsiteX0" fmla="*/ 61150 w 61150"/>
                    <a:gd name="connsiteY0" fmla="*/ 0 h 501300"/>
                    <a:gd name="connsiteX1" fmla="*/ 61150 w 61150"/>
                    <a:gd name="connsiteY1" fmla="*/ 501301 h 501300"/>
                    <a:gd name="connsiteX2" fmla="*/ 5048 w 61150"/>
                    <a:gd name="connsiteY2" fmla="*/ 431959 h 501300"/>
                    <a:gd name="connsiteX3" fmla="*/ 5144 w 61150"/>
                    <a:gd name="connsiteY3" fmla="*/ 429959 h 501300"/>
                    <a:gd name="connsiteX4" fmla="*/ 5144 w 61150"/>
                    <a:gd name="connsiteY4" fmla="*/ 345948 h 501300"/>
                    <a:gd name="connsiteX5" fmla="*/ 0 w 61150"/>
                    <a:gd name="connsiteY5" fmla="*/ 335471 h 501300"/>
                    <a:gd name="connsiteX6" fmla="*/ 571 w 61150"/>
                    <a:gd name="connsiteY6" fmla="*/ 298323 h 501300"/>
                    <a:gd name="connsiteX7" fmla="*/ 5144 w 61150"/>
                    <a:gd name="connsiteY7" fmla="*/ 288322 h 501300"/>
                    <a:gd name="connsiteX8" fmla="*/ 5144 w 61150"/>
                    <a:gd name="connsiteY8" fmla="*/ 88106 h 501300"/>
                    <a:gd name="connsiteX9" fmla="*/ 61150 w 61150"/>
                    <a:gd name="connsiteY9" fmla="*/ 0 h 501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150" h="501300">
                      <a:moveTo>
                        <a:pt x="61150" y="0"/>
                      </a:moveTo>
                      <a:lnTo>
                        <a:pt x="61150" y="501301"/>
                      </a:lnTo>
                      <a:lnTo>
                        <a:pt x="5048" y="431959"/>
                      </a:lnTo>
                      <a:cubicBezTo>
                        <a:pt x="5144" y="431387"/>
                        <a:pt x="5144" y="430721"/>
                        <a:pt x="5144" y="429959"/>
                      </a:cubicBezTo>
                      <a:lnTo>
                        <a:pt x="5144" y="345948"/>
                      </a:lnTo>
                      <a:cubicBezTo>
                        <a:pt x="5144" y="341662"/>
                        <a:pt x="3143" y="337852"/>
                        <a:pt x="0" y="335471"/>
                      </a:cubicBezTo>
                      <a:lnTo>
                        <a:pt x="571" y="298323"/>
                      </a:lnTo>
                      <a:cubicBezTo>
                        <a:pt x="3334" y="295942"/>
                        <a:pt x="5144" y="292322"/>
                        <a:pt x="5144" y="288322"/>
                      </a:cubicBezTo>
                      <a:lnTo>
                        <a:pt x="5144" y="88106"/>
                      </a:lnTo>
                      <a:cubicBezTo>
                        <a:pt x="5334" y="48292"/>
                        <a:pt x="28480" y="14192"/>
                        <a:pt x="61150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944A4B9F-57E4-515C-CFDA-46A796C4C3FE}"/>
                  </a:ext>
                </a:extLst>
              </p:cNvPr>
              <p:cNvSpPr/>
              <p:nvPr/>
            </p:nvSpPr>
            <p:spPr>
              <a:xfrm>
                <a:off x="7034688" y="2797682"/>
                <a:ext cx="230791" cy="912093"/>
              </a:xfrm>
              <a:custGeom>
                <a:avLst/>
                <a:gdLst>
                  <a:gd name="connsiteX0" fmla="*/ 230029 w 230791"/>
                  <a:gd name="connsiteY0" fmla="*/ 825246 h 912093"/>
                  <a:gd name="connsiteX1" fmla="*/ 230029 w 230791"/>
                  <a:gd name="connsiteY1" fmla="*/ 825246 h 912093"/>
                  <a:gd name="connsiteX2" fmla="*/ 228695 w 230791"/>
                  <a:gd name="connsiteY2" fmla="*/ 836009 h 912093"/>
                  <a:gd name="connsiteX3" fmla="*/ 228695 w 230791"/>
                  <a:gd name="connsiteY3" fmla="*/ 836105 h 912093"/>
                  <a:gd name="connsiteX4" fmla="*/ 226981 w 230791"/>
                  <a:gd name="connsiteY4" fmla="*/ 844487 h 912093"/>
                  <a:gd name="connsiteX5" fmla="*/ 223552 w 230791"/>
                  <a:gd name="connsiteY5" fmla="*/ 857250 h 912093"/>
                  <a:gd name="connsiteX6" fmla="*/ 223075 w 230791"/>
                  <a:gd name="connsiteY6" fmla="*/ 858869 h 912093"/>
                  <a:gd name="connsiteX7" fmla="*/ 220409 w 230791"/>
                  <a:gd name="connsiteY7" fmla="*/ 863251 h 912093"/>
                  <a:gd name="connsiteX8" fmla="*/ 222599 w 230791"/>
                  <a:gd name="connsiteY8" fmla="*/ 882205 h 912093"/>
                  <a:gd name="connsiteX9" fmla="*/ 205454 w 230791"/>
                  <a:gd name="connsiteY9" fmla="*/ 902589 h 912093"/>
                  <a:gd name="connsiteX10" fmla="*/ 182689 w 230791"/>
                  <a:gd name="connsiteY10" fmla="*/ 890206 h 912093"/>
                  <a:gd name="connsiteX11" fmla="*/ 181166 w 230791"/>
                  <a:gd name="connsiteY11" fmla="*/ 877348 h 912093"/>
                  <a:gd name="connsiteX12" fmla="*/ 180213 w 230791"/>
                  <a:gd name="connsiteY12" fmla="*/ 877538 h 912093"/>
                  <a:gd name="connsiteX13" fmla="*/ 180308 w 230791"/>
                  <a:gd name="connsiteY13" fmla="*/ 893921 h 912093"/>
                  <a:gd name="connsiteX14" fmla="*/ 161258 w 230791"/>
                  <a:gd name="connsiteY14" fmla="*/ 912019 h 912093"/>
                  <a:gd name="connsiteX15" fmla="*/ 139732 w 230791"/>
                  <a:gd name="connsiteY15" fmla="*/ 897160 h 912093"/>
                  <a:gd name="connsiteX16" fmla="*/ 139732 w 230791"/>
                  <a:gd name="connsiteY16" fmla="*/ 893445 h 912093"/>
                  <a:gd name="connsiteX17" fmla="*/ 119825 w 230791"/>
                  <a:gd name="connsiteY17" fmla="*/ 906780 h 912093"/>
                  <a:gd name="connsiteX18" fmla="*/ 99632 w 230791"/>
                  <a:gd name="connsiteY18" fmla="*/ 892969 h 912093"/>
                  <a:gd name="connsiteX19" fmla="*/ 80391 w 230791"/>
                  <a:gd name="connsiteY19" fmla="*/ 902018 h 912093"/>
                  <a:gd name="connsiteX20" fmla="*/ 60674 w 230791"/>
                  <a:gd name="connsiteY20" fmla="*/ 884491 h 912093"/>
                  <a:gd name="connsiteX21" fmla="*/ 51435 w 230791"/>
                  <a:gd name="connsiteY21" fmla="*/ 854678 h 912093"/>
                  <a:gd name="connsiteX22" fmla="*/ 51531 w 230791"/>
                  <a:gd name="connsiteY22" fmla="*/ 841153 h 912093"/>
                  <a:gd name="connsiteX23" fmla="*/ 51531 w 230791"/>
                  <a:gd name="connsiteY23" fmla="*/ 841057 h 912093"/>
                  <a:gd name="connsiteX24" fmla="*/ 51435 w 230791"/>
                  <a:gd name="connsiteY24" fmla="*/ 836105 h 912093"/>
                  <a:gd name="connsiteX25" fmla="*/ 51435 w 230791"/>
                  <a:gd name="connsiteY25" fmla="*/ 828675 h 912093"/>
                  <a:gd name="connsiteX26" fmla="*/ 51625 w 230791"/>
                  <a:gd name="connsiteY26" fmla="*/ 825341 h 912093"/>
                  <a:gd name="connsiteX27" fmla="*/ 51625 w 230791"/>
                  <a:gd name="connsiteY27" fmla="*/ 825246 h 912093"/>
                  <a:gd name="connsiteX28" fmla="*/ 55722 w 230791"/>
                  <a:gd name="connsiteY28" fmla="*/ 787241 h 912093"/>
                  <a:gd name="connsiteX29" fmla="*/ 55722 w 230791"/>
                  <a:gd name="connsiteY29" fmla="*/ 787146 h 912093"/>
                  <a:gd name="connsiteX30" fmla="*/ 66008 w 230791"/>
                  <a:gd name="connsiteY30" fmla="*/ 740569 h 912093"/>
                  <a:gd name="connsiteX31" fmla="*/ 66008 w 230791"/>
                  <a:gd name="connsiteY31" fmla="*/ 735044 h 912093"/>
                  <a:gd name="connsiteX32" fmla="*/ 66008 w 230791"/>
                  <a:gd name="connsiteY32" fmla="*/ 734949 h 912093"/>
                  <a:gd name="connsiteX33" fmla="*/ 79343 w 230791"/>
                  <a:gd name="connsiteY33" fmla="*/ 701040 h 912093"/>
                  <a:gd name="connsiteX34" fmla="*/ 82868 w 230791"/>
                  <a:gd name="connsiteY34" fmla="*/ 687610 h 912093"/>
                  <a:gd name="connsiteX35" fmla="*/ 82868 w 230791"/>
                  <a:gd name="connsiteY35" fmla="*/ 687133 h 912093"/>
                  <a:gd name="connsiteX36" fmla="*/ 85058 w 230791"/>
                  <a:gd name="connsiteY36" fmla="*/ 659892 h 912093"/>
                  <a:gd name="connsiteX37" fmla="*/ 87439 w 230791"/>
                  <a:gd name="connsiteY37" fmla="*/ 559022 h 912093"/>
                  <a:gd name="connsiteX38" fmla="*/ 80010 w 230791"/>
                  <a:gd name="connsiteY38" fmla="*/ 417100 h 912093"/>
                  <a:gd name="connsiteX39" fmla="*/ 74866 w 230791"/>
                  <a:gd name="connsiteY39" fmla="*/ 379476 h 912093"/>
                  <a:gd name="connsiteX40" fmla="*/ 2096 w 230791"/>
                  <a:gd name="connsiteY40" fmla="*/ 37147 h 912093"/>
                  <a:gd name="connsiteX41" fmla="*/ 0 w 230791"/>
                  <a:gd name="connsiteY41" fmla="*/ 27242 h 912093"/>
                  <a:gd name="connsiteX42" fmla="*/ 176499 w 230791"/>
                  <a:gd name="connsiteY42" fmla="*/ 0 h 912093"/>
                  <a:gd name="connsiteX43" fmla="*/ 181642 w 230791"/>
                  <a:gd name="connsiteY43" fmla="*/ 43910 h 912093"/>
                  <a:gd name="connsiteX44" fmla="*/ 203073 w 230791"/>
                  <a:gd name="connsiteY44" fmla="*/ 363569 h 912093"/>
                  <a:gd name="connsiteX45" fmla="*/ 205835 w 230791"/>
                  <a:gd name="connsiteY45" fmla="*/ 408241 h 912093"/>
                  <a:gd name="connsiteX46" fmla="*/ 202692 w 230791"/>
                  <a:gd name="connsiteY46" fmla="*/ 562451 h 912093"/>
                  <a:gd name="connsiteX47" fmla="*/ 193072 w 230791"/>
                  <a:gd name="connsiteY47" fmla="*/ 663988 h 912093"/>
                  <a:gd name="connsiteX48" fmla="*/ 200501 w 230791"/>
                  <a:gd name="connsiteY48" fmla="*/ 718756 h 912093"/>
                  <a:gd name="connsiteX49" fmla="*/ 229076 w 230791"/>
                  <a:gd name="connsiteY49" fmla="*/ 787146 h 912093"/>
                  <a:gd name="connsiteX50" fmla="*/ 229076 w 230791"/>
                  <a:gd name="connsiteY50" fmla="*/ 787241 h 912093"/>
                  <a:gd name="connsiteX51" fmla="*/ 230029 w 230791"/>
                  <a:gd name="connsiteY51" fmla="*/ 825246 h 912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0791" h="912093">
                    <a:moveTo>
                      <a:pt x="230029" y="825246"/>
                    </a:moveTo>
                    <a:lnTo>
                      <a:pt x="230029" y="825246"/>
                    </a:lnTo>
                    <a:cubicBezTo>
                      <a:pt x="229743" y="828961"/>
                      <a:pt x="229267" y="832390"/>
                      <a:pt x="228695" y="836009"/>
                    </a:cubicBezTo>
                    <a:lnTo>
                      <a:pt x="228695" y="836105"/>
                    </a:lnTo>
                    <a:cubicBezTo>
                      <a:pt x="228124" y="838867"/>
                      <a:pt x="227648" y="841724"/>
                      <a:pt x="226981" y="844487"/>
                    </a:cubicBezTo>
                    <a:cubicBezTo>
                      <a:pt x="226029" y="848773"/>
                      <a:pt x="224885" y="852964"/>
                      <a:pt x="223552" y="857250"/>
                    </a:cubicBezTo>
                    <a:cubicBezTo>
                      <a:pt x="223457" y="857726"/>
                      <a:pt x="223171" y="858298"/>
                      <a:pt x="223075" y="858869"/>
                    </a:cubicBezTo>
                    <a:cubicBezTo>
                      <a:pt x="222599" y="860393"/>
                      <a:pt x="221647" y="861917"/>
                      <a:pt x="220409" y="863251"/>
                    </a:cubicBezTo>
                    <a:lnTo>
                      <a:pt x="222599" y="882205"/>
                    </a:lnTo>
                    <a:cubicBezTo>
                      <a:pt x="224124" y="891349"/>
                      <a:pt x="216504" y="900303"/>
                      <a:pt x="205454" y="902589"/>
                    </a:cubicBezTo>
                    <a:cubicBezTo>
                      <a:pt x="194406" y="904780"/>
                      <a:pt x="184309" y="899160"/>
                      <a:pt x="182689" y="890206"/>
                    </a:cubicBezTo>
                    <a:lnTo>
                      <a:pt x="181166" y="877348"/>
                    </a:lnTo>
                    <a:cubicBezTo>
                      <a:pt x="180880" y="877443"/>
                      <a:pt x="180499" y="877443"/>
                      <a:pt x="180213" y="877538"/>
                    </a:cubicBezTo>
                    <a:lnTo>
                      <a:pt x="180308" y="893921"/>
                    </a:lnTo>
                    <a:cubicBezTo>
                      <a:pt x="180975" y="902970"/>
                      <a:pt x="172498" y="911162"/>
                      <a:pt x="161258" y="912019"/>
                    </a:cubicBezTo>
                    <a:cubicBezTo>
                      <a:pt x="150114" y="912876"/>
                      <a:pt x="140398" y="906304"/>
                      <a:pt x="139732" y="897160"/>
                    </a:cubicBezTo>
                    <a:lnTo>
                      <a:pt x="139732" y="893445"/>
                    </a:lnTo>
                    <a:cubicBezTo>
                      <a:pt x="137922" y="901065"/>
                      <a:pt x="129730" y="906780"/>
                      <a:pt x="119825" y="906780"/>
                    </a:cubicBezTo>
                    <a:cubicBezTo>
                      <a:pt x="109633" y="906875"/>
                      <a:pt x="101251" y="900874"/>
                      <a:pt x="99632" y="892969"/>
                    </a:cubicBezTo>
                    <a:cubicBezTo>
                      <a:pt x="96298" y="898684"/>
                      <a:pt x="88868" y="902494"/>
                      <a:pt x="80391" y="902018"/>
                    </a:cubicBezTo>
                    <a:cubicBezTo>
                      <a:pt x="69152" y="901446"/>
                      <a:pt x="60389" y="893731"/>
                      <a:pt x="60674" y="884491"/>
                    </a:cubicBezTo>
                    <a:cubicBezTo>
                      <a:pt x="60674" y="884491"/>
                      <a:pt x="50864" y="873919"/>
                      <a:pt x="51435" y="854678"/>
                    </a:cubicBezTo>
                    <a:cubicBezTo>
                      <a:pt x="51531" y="852488"/>
                      <a:pt x="51531" y="846772"/>
                      <a:pt x="51531" y="841153"/>
                    </a:cubicBezTo>
                    <a:lnTo>
                      <a:pt x="51531" y="841057"/>
                    </a:lnTo>
                    <a:cubicBezTo>
                      <a:pt x="51435" y="839343"/>
                      <a:pt x="51435" y="837724"/>
                      <a:pt x="51435" y="836105"/>
                    </a:cubicBezTo>
                    <a:lnTo>
                      <a:pt x="51435" y="828675"/>
                    </a:lnTo>
                    <a:cubicBezTo>
                      <a:pt x="51435" y="827532"/>
                      <a:pt x="51531" y="826484"/>
                      <a:pt x="51625" y="825341"/>
                    </a:cubicBezTo>
                    <a:lnTo>
                      <a:pt x="51625" y="825246"/>
                    </a:lnTo>
                    <a:cubicBezTo>
                      <a:pt x="52197" y="812292"/>
                      <a:pt x="53721" y="799243"/>
                      <a:pt x="55722" y="787241"/>
                    </a:cubicBezTo>
                    <a:lnTo>
                      <a:pt x="55722" y="787146"/>
                    </a:lnTo>
                    <a:cubicBezTo>
                      <a:pt x="59817" y="761524"/>
                      <a:pt x="65341" y="741521"/>
                      <a:pt x="66008" y="740569"/>
                    </a:cubicBezTo>
                    <a:cubicBezTo>
                      <a:pt x="65818" y="738854"/>
                      <a:pt x="65818" y="737045"/>
                      <a:pt x="66008" y="735044"/>
                    </a:cubicBezTo>
                    <a:lnTo>
                      <a:pt x="66008" y="734949"/>
                    </a:lnTo>
                    <a:cubicBezTo>
                      <a:pt x="67246" y="723043"/>
                      <a:pt x="75343" y="706755"/>
                      <a:pt x="79343" y="701040"/>
                    </a:cubicBezTo>
                    <a:cubicBezTo>
                      <a:pt x="79343" y="701040"/>
                      <a:pt x="81058" y="695039"/>
                      <a:pt x="82868" y="687610"/>
                    </a:cubicBezTo>
                    <a:cubicBezTo>
                      <a:pt x="82868" y="687419"/>
                      <a:pt x="82963" y="687324"/>
                      <a:pt x="82868" y="687133"/>
                    </a:cubicBezTo>
                    <a:cubicBezTo>
                      <a:pt x="83534" y="680942"/>
                      <a:pt x="84391" y="671894"/>
                      <a:pt x="85058" y="659892"/>
                    </a:cubicBezTo>
                    <a:cubicBezTo>
                      <a:pt x="86583" y="636080"/>
                      <a:pt x="87725" y="601028"/>
                      <a:pt x="87439" y="559022"/>
                    </a:cubicBezTo>
                    <a:cubicBezTo>
                      <a:pt x="87059" y="517112"/>
                      <a:pt x="85535" y="467582"/>
                      <a:pt x="80010" y="417100"/>
                    </a:cubicBezTo>
                    <a:cubicBezTo>
                      <a:pt x="78581" y="404431"/>
                      <a:pt x="76962" y="391858"/>
                      <a:pt x="74866" y="379476"/>
                    </a:cubicBezTo>
                    <a:cubicBezTo>
                      <a:pt x="74295" y="376047"/>
                      <a:pt x="23241" y="135826"/>
                      <a:pt x="2096" y="37147"/>
                    </a:cubicBezTo>
                    <a:cubicBezTo>
                      <a:pt x="1334" y="33623"/>
                      <a:pt x="667" y="30385"/>
                      <a:pt x="0" y="27242"/>
                    </a:cubicBezTo>
                    <a:cubicBezTo>
                      <a:pt x="58579" y="14573"/>
                      <a:pt x="117253" y="5905"/>
                      <a:pt x="176499" y="0"/>
                    </a:cubicBezTo>
                    <a:cubicBezTo>
                      <a:pt x="178213" y="11144"/>
                      <a:pt x="179927" y="26194"/>
                      <a:pt x="181642" y="43910"/>
                    </a:cubicBezTo>
                    <a:cubicBezTo>
                      <a:pt x="191738" y="147542"/>
                      <a:pt x="201073" y="340900"/>
                      <a:pt x="203073" y="363569"/>
                    </a:cubicBezTo>
                    <a:cubicBezTo>
                      <a:pt x="204502" y="379000"/>
                      <a:pt x="205359" y="393763"/>
                      <a:pt x="205835" y="408241"/>
                    </a:cubicBezTo>
                    <a:cubicBezTo>
                      <a:pt x="207740" y="465772"/>
                      <a:pt x="205550" y="517684"/>
                      <a:pt x="202692" y="562451"/>
                    </a:cubicBezTo>
                    <a:cubicBezTo>
                      <a:pt x="199930" y="603599"/>
                      <a:pt x="196405" y="638080"/>
                      <a:pt x="193072" y="663988"/>
                    </a:cubicBezTo>
                    <a:cubicBezTo>
                      <a:pt x="193643" y="675799"/>
                      <a:pt x="195453" y="696087"/>
                      <a:pt x="200501" y="718756"/>
                    </a:cubicBezTo>
                    <a:cubicBezTo>
                      <a:pt x="214599" y="736663"/>
                      <a:pt x="225076" y="760571"/>
                      <a:pt x="229076" y="787146"/>
                    </a:cubicBezTo>
                    <a:lnTo>
                      <a:pt x="229076" y="787241"/>
                    </a:lnTo>
                    <a:cubicBezTo>
                      <a:pt x="230886" y="799529"/>
                      <a:pt x="231363" y="812197"/>
                      <a:pt x="230029" y="825246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AB409C0-771F-6A12-738C-72F4BACED779}"/>
                </a:ext>
              </a:extLst>
            </p:cNvPr>
            <p:cNvSpPr/>
            <p:nvPr/>
          </p:nvSpPr>
          <p:spPr>
            <a:xfrm>
              <a:off x="10374296" y="4129693"/>
              <a:ext cx="181641" cy="43910"/>
            </a:xfrm>
            <a:custGeom>
              <a:avLst/>
              <a:gdLst>
                <a:gd name="connsiteX0" fmla="*/ 181642 w 181641"/>
                <a:gd name="connsiteY0" fmla="*/ 43910 h 43910"/>
                <a:gd name="connsiteX1" fmla="*/ 2096 w 181641"/>
                <a:gd name="connsiteY1" fmla="*/ 37147 h 43910"/>
                <a:gd name="connsiteX2" fmla="*/ 0 w 181641"/>
                <a:gd name="connsiteY2" fmla="*/ 27242 h 43910"/>
                <a:gd name="connsiteX3" fmla="*/ 176499 w 181641"/>
                <a:gd name="connsiteY3" fmla="*/ 0 h 43910"/>
                <a:gd name="connsiteX4" fmla="*/ 181642 w 181641"/>
                <a:gd name="connsiteY4" fmla="*/ 43910 h 4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641" h="43910">
                  <a:moveTo>
                    <a:pt x="181642" y="43910"/>
                  </a:moveTo>
                  <a:cubicBezTo>
                    <a:pt x="120491" y="22288"/>
                    <a:pt x="29813" y="33052"/>
                    <a:pt x="2096" y="37147"/>
                  </a:cubicBezTo>
                  <a:cubicBezTo>
                    <a:pt x="1334" y="33623"/>
                    <a:pt x="667" y="30385"/>
                    <a:pt x="0" y="27242"/>
                  </a:cubicBezTo>
                  <a:cubicBezTo>
                    <a:pt x="58579" y="14573"/>
                    <a:pt x="117253" y="5905"/>
                    <a:pt x="176499" y="0"/>
                  </a:cubicBezTo>
                  <a:cubicBezTo>
                    <a:pt x="178213" y="11144"/>
                    <a:pt x="179927" y="26194"/>
                    <a:pt x="181642" y="4391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5" name="图形 515">
              <a:extLst>
                <a:ext uri="{FF2B5EF4-FFF2-40B4-BE49-F238E27FC236}">
                  <a16:creationId xmlns:a16="http://schemas.microsoft.com/office/drawing/2014/main" id="{D1F9089C-65C6-B7F8-4D63-DDE538A8759D}"/>
                </a:ext>
              </a:extLst>
            </p:cNvPr>
            <p:cNvGrpSpPr/>
            <p:nvPr/>
          </p:nvGrpSpPr>
          <p:grpSpPr>
            <a:xfrm rot="20965540">
              <a:off x="9483189" y="3697508"/>
              <a:ext cx="430871" cy="595749"/>
              <a:chOff x="9168574" y="-3461197"/>
              <a:chExt cx="1647545" cy="2277999"/>
            </a:xfrm>
          </p:grpSpPr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79F728A1-FF7F-4976-3112-C7AE1CF2874E}"/>
                  </a:ext>
                </a:extLst>
              </p:cNvPr>
              <p:cNvSpPr/>
              <p:nvPr/>
            </p:nvSpPr>
            <p:spPr>
              <a:xfrm>
                <a:off x="9168574" y="-3461197"/>
                <a:ext cx="1647545" cy="1503232"/>
              </a:xfrm>
              <a:custGeom>
                <a:avLst/>
                <a:gdLst>
                  <a:gd name="connsiteX0" fmla="*/ 646890 w 1647545"/>
                  <a:gd name="connsiteY0" fmla="*/ 1473880 h 1503232"/>
                  <a:gd name="connsiteX1" fmla="*/ 156915 w 1647545"/>
                  <a:gd name="connsiteY1" fmla="*/ 1110349 h 1503232"/>
                  <a:gd name="connsiteX2" fmla="*/ 378195 w 1647545"/>
                  <a:gd name="connsiteY2" fmla="*/ 620374 h 1503232"/>
                  <a:gd name="connsiteX3" fmla="*/ 299167 w 1647545"/>
                  <a:gd name="connsiteY3" fmla="*/ 82992 h 1503232"/>
                  <a:gd name="connsiteX4" fmla="*/ 797050 w 1647545"/>
                  <a:gd name="connsiteY4" fmla="*/ 280563 h 1503232"/>
                  <a:gd name="connsiteX5" fmla="*/ 1634735 w 1647545"/>
                  <a:gd name="connsiteY5" fmla="*/ 620387 h 1503232"/>
                  <a:gd name="connsiteX6" fmla="*/ 1302816 w 1647545"/>
                  <a:gd name="connsiteY6" fmla="*/ 810055 h 1503232"/>
                  <a:gd name="connsiteX7" fmla="*/ 1207980 w 1647545"/>
                  <a:gd name="connsiteY7" fmla="*/ 1110362 h 1503232"/>
                  <a:gd name="connsiteX8" fmla="*/ 883960 w 1647545"/>
                  <a:gd name="connsiteY8" fmla="*/ 1386962 h 1503232"/>
                  <a:gd name="connsiteX9" fmla="*/ 781224 w 1647545"/>
                  <a:gd name="connsiteY9" fmla="*/ 1402767 h 1503232"/>
                  <a:gd name="connsiteX10" fmla="*/ 646876 w 1647545"/>
                  <a:gd name="connsiteY10" fmla="*/ 1473891 h 150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47545" h="1503232">
                    <a:moveTo>
                      <a:pt x="646890" y="1473880"/>
                    </a:moveTo>
                    <a:cubicBezTo>
                      <a:pt x="467314" y="1549686"/>
                      <a:pt x="168077" y="1495713"/>
                      <a:pt x="156915" y="1110349"/>
                    </a:cubicBezTo>
                    <a:cubicBezTo>
                      <a:pt x="-23710" y="1088379"/>
                      <a:pt x="-148694" y="699144"/>
                      <a:pt x="378195" y="620374"/>
                    </a:cubicBezTo>
                    <a:cubicBezTo>
                      <a:pt x="169962" y="469616"/>
                      <a:pt x="27430" y="276144"/>
                      <a:pt x="299167" y="82992"/>
                    </a:cubicBezTo>
                    <a:cubicBezTo>
                      <a:pt x="510631" y="-51361"/>
                      <a:pt x="690564" y="-46981"/>
                      <a:pt x="797050" y="280563"/>
                    </a:cubicBezTo>
                    <a:cubicBezTo>
                      <a:pt x="1263977" y="49378"/>
                      <a:pt x="1735785" y="130073"/>
                      <a:pt x="1634735" y="620387"/>
                    </a:cubicBezTo>
                    <a:cubicBezTo>
                      <a:pt x="1542642" y="850542"/>
                      <a:pt x="1406008" y="782546"/>
                      <a:pt x="1302816" y="810055"/>
                    </a:cubicBezTo>
                    <a:cubicBezTo>
                      <a:pt x="1517534" y="1020172"/>
                      <a:pt x="1356961" y="1152780"/>
                      <a:pt x="1207980" y="1110362"/>
                    </a:cubicBezTo>
                    <a:cubicBezTo>
                      <a:pt x="1281756" y="1373653"/>
                      <a:pt x="968230" y="1526466"/>
                      <a:pt x="883960" y="1386962"/>
                    </a:cubicBezTo>
                    <a:lnTo>
                      <a:pt x="781224" y="1402767"/>
                    </a:lnTo>
                    <a:lnTo>
                      <a:pt x="646876" y="1473891"/>
                    </a:lnTo>
                    <a:close/>
                  </a:path>
                </a:pathLst>
              </a:custGeom>
              <a:solidFill>
                <a:srgbClr val="8DD35F"/>
              </a:solidFill>
              <a:ln w="13106" cap="rnd">
                <a:solidFill>
                  <a:srgbClr val="338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CC33335A-6316-08C8-B2AE-5062C2823D60}"/>
                  </a:ext>
                </a:extLst>
              </p:cNvPr>
              <p:cNvSpPr/>
              <p:nvPr/>
            </p:nvSpPr>
            <p:spPr>
              <a:xfrm>
                <a:off x="9725437" y="-2281294"/>
                <a:ext cx="634260" cy="1098097"/>
              </a:xfrm>
              <a:custGeom>
                <a:avLst/>
                <a:gdLst>
                  <a:gd name="connsiteX0" fmla="*/ 12154 w 634260"/>
                  <a:gd name="connsiteY0" fmla="*/ 1008580 h 1098097"/>
                  <a:gd name="connsiteX1" fmla="*/ 112743 w 634260"/>
                  <a:gd name="connsiteY1" fmla="*/ 315646 h 1098097"/>
                  <a:gd name="connsiteX2" fmla="*/ 978 w 634260"/>
                  <a:gd name="connsiteY2" fmla="*/ 212264 h 1098097"/>
                  <a:gd name="connsiteX3" fmla="*/ 20537 w 634260"/>
                  <a:gd name="connsiteY3" fmla="*/ 134032 h 1098097"/>
                  <a:gd name="connsiteX4" fmla="*/ 135095 w 634260"/>
                  <a:gd name="connsiteY4" fmla="*/ 223445 h 1098097"/>
                  <a:gd name="connsiteX5" fmla="*/ 132301 w 634260"/>
                  <a:gd name="connsiteY5" fmla="*/ 161974 h 1098097"/>
                  <a:gd name="connsiteX6" fmla="*/ 244066 w 634260"/>
                  <a:gd name="connsiteY6" fmla="*/ 145210 h 1098097"/>
                  <a:gd name="connsiteX7" fmla="*/ 216125 w 634260"/>
                  <a:gd name="connsiteY7" fmla="*/ 206680 h 1098097"/>
                  <a:gd name="connsiteX8" fmla="*/ 414506 w 634260"/>
                  <a:gd name="connsiteY8" fmla="*/ -84 h 1098097"/>
                  <a:gd name="connsiteX9" fmla="*/ 635239 w 634260"/>
                  <a:gd name="connsiteY9" fmla="*/ 2711 h 1098097"/>
                  <a:gd name="connsiteX10" fmla="*/ 626856 w 634260"/>
                  <a:gd name="connsiteY10" fmla="*/ 22269 h 1098097"/>
                  <a:gd name="connsiteX11" fmla="*/ 280389 w 634260"/>
                  <a:gd name="connsiteY11" fmla="*/ 301680 h 1098097"/>
                  <a:gd name="connsiteX12" fmla="*/ 322301 w 634260"/>
                  <a:gd name="connsiteY12" fmla="*/ 1098014 h 1098097"/>
                  <a:gd name="connsiteX13" fmla="*/ 154655 w 634260"/>
                  <a:gd name="connsiteY13" fmla="*/ 1050512 h 1098097"/>
                  <a:gd name="connsiteX14" fmla="*/ 12155 w 634260"/>
                  <a:gd name="connsiteY14" fmla="*/ 1008601 h 109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260" h="1098097">
                    <a:moveTo>
                      <a:pt x="12154" y="1008580"/>
                    </a:moveTo>
                    <a:lnTo>
                      <a:pt x="112743" y="315646"/>
                    </a:lnTo>
                    <a:lnTo>
                      <a:pt x="978" y="212264"/>
                    </a:lnTo>
                    <a:lnTo>
                      <a:pt x="20537" y="134032"/>
                    </a:lnTo>
                    <a:cubicBezTo>
                      <a:pt x="40361" y="196741"/>
                      <a:pt x="31711" y="160520"/>
                      <a:pt x="135095" y="223445"/>
                    </a:cubicBezTo>
                    <a:lnTo>
                      <a:pt x="132301" y="161974"/>
                    </a:lnTo>
                    <a:lnTo>
                      <a:pt x="244066" y="145210"/>
                    </a:lnTo>
                    <a:lnTo>
                      <a:pt x="216125" y="206680"/>
                    </a:lnTo>
                    <a:cubicBezTo>
                      <a:pt x="281889" y="136673"/>
                      <a:pt x="335351" y="29752"/>
                      <a:pt x="414506" y="-84"/>
                    </a:cubicBezTo>
                    <a:lnTo>
                      <a:pt x="635239" y="2711"/>
                    </a:lnTo>
                    <a:lnTo>
                      <a:pt x="626856" y="22269"/>
                    </a:lnTo>
                    <a:lnTo>
                      <a:pt x="280389" y="301680"/>
                    </a:lnTo>
                    <a:cubicBezTo>
                      <a:pt x="322110" y="580033"/>
                      <a:pt x="293784" y="790706"/>
                      <a:pt x="322301" y="1098014"/>
                    </a:cubicBezTo>
                    <a:lnTo>
                      <a:pt x="154655" y="1050512"/>
                    </a:lnTo>
                    <a:lnTo>
                      <a:pt x="12155" y="1008601"/>
                    </a:lnTo>
                    <a:close/>
                  </a:path>
                </a:pathLst>
              </a:custGeom>
              <a:solidFill>
                <a:srgbClr val="FF9955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2165BAB-CF40-4DF3-B7F1-48B656CC66AA}"/>
                  </a:ext>
                </a:extLst>
              </p:cNvPr>
              <p:cNvSpPr/>
              <p:nvPr/>
            </p:nvSpPr>
            <p:spPr>
              <a:xfrm>
                <a:off x="9727791" y="-2295346"/>
                <a:ext cx="637162" cy="1080818"/>
              </a:xfrm>
              <a:custGeom>
                <a:avLst/>
                <a:gdLst>
                  <a:gd name="connsiteX0" fmla="*/ 415192 w 637162"/>
                  <a:gd name="connsiteY0" fmla="*/ 5677 h 1080818"/>
                  <a:gd name="connsiteX1" fmla="*/ 411096 w 637162"/>
                  <a:gd name="connsiteY1" fmla="*/ 10479 h 1080818"/>
                  <a:gd name="connsiteX2" fmla="*/ 407001 w 637162"/>
                  <a:gd name="connsiteY2" fmla="*/ 15281 h 1080818"/>
                  <a:gd name="connsiteX3" fmla="*/ 404882 w 637162"/>
                  <a:gd name="connsiteY3" fmla="*/ 17964 h 1080818"/>
                  <a:gd name="connsiteX4" fmla="*/ 396550 w 637162"/>
                  <a:gd name="connsiteY4" fmla="*/ 28274 h 1080818"/>
                  <a:gd name="connsiteX5" fmla="*/ 394149 w 637162"/>
                  <a:gd name="connsiteY5" fmla="*/ 31239 h 1080818"/>
                  <a:gd name="connsiteX6" fmla="*/ 391748 w 637162"/>
                  <a:gd name="connsiteY6" fmla="*/ 34064 h 1080818"/>
                  <a:gd name="connsiteX7" fmla="*/ 385252 w 637162"/>
                  <a:gd name="connsiteY7" fmla="*/ 41690 h 1080818"/>
                  <a:gd name="connsiteX8" fmla="*/ 379179 w 637162"/>
                  <a:gd name="connsiteY8" fmla="*/ 49316 h 1080818"/>
                  <a:gd name="connsiteX9" fmla="*/ 372683 w 637162"/>
                  <a:gd name="connsiteY9" fmla="*/ 58355 h 1080818"/>
                  <a:gd name="connsiteX10" fmla="*/ 371129 w 637162"/>
                  <a:gd name="connsiteY10" fmla="*/ 60473 h 1080818"/>
                  <a:gd name="connsiteX11" fmla="*/ 360396 w 637162"/>
                  <a:gd name="connsiteY11" fmla="*/ 72054 h 1080818"/>
                  <a:gd name="connsiteX12" fmla="*/ 358843 w 637162"/>
                  <a:gd name="connsiteY12" fmla="*/ 75867 h 1080818"/>
                  <a:gd name="connsiteX13" fmla="*/ 358560 w 637162"/>
                  <a:gd name="connsiteY13" fmla="*/ 76573 h 1080818"/>
                  <a:gd name="connsiteX14" fmla="*/ 333140 w 637162"/>
                  <a:gd name="connsiteY14" fmla="*/ 102841 h 1080818"/>
                  <a:gd name="connsiteX15" fmla="*/ 328762 w 637162"/>
                  <a:gd name="connsiteY15" fmla="*/ 107360 h 1080818"/>
                  <a:gd name="connsiteX16" fmla="*/ 328056 w 637162"/>
                  <a:gd name="connsiteY16" fmla="*/ 108207 h 1080818"/>
                  <a:gd name="connsiteX17" fmla="*/ 324807 w 637162"/>
                  <a:gd name="connsiteY17" fmla="*/ 112444 h 1080818"/>
                  <a:gd name="connsiteX18" fmla="*/ 315769 w 637162"/>
                  <a:gd name="connsiteY18" fmla="*/ 122189 h 1080818"/>
                  <a:gd name="connsiteX19" fmla="*/ 305177 w 637162"/>
                  <a:gd name="connsiteY19" fmla="*/ 133769 h 1080818"/>
                  <a:gd name="connsiteX20" fmla="*/ 300234 w 637162"/>
                  <a:gd name="connsiteY20" fmla="*/ 139560 h 1080818"/>
                  <a:gd name="connsiteX21" fmla="*/ 293173 w 637162"/>
                  <a:gd name="connsiteY21" fmla="*/ 146480 h 1080818"/>
                  <a:gd name="connsiteX22" fmla="*/ 286676 w 637162"/>
                  <a:gd name="connsiteY22" fmla="*/ 153541 h 1080818"/>
                  <a:gd name="connsiteX23" fmla="*/ 285829 w 637162"/>
                  <a:gd name="connsiteY23" fmla="*/ 153823 h 1080818"/>
                  <a:gd name="connsiteX24" fmla="*/ 284558 w 637162"/>
                  <a:gd name="connsiteY24" fmla="*/ 154247 h 1080818"/>
                  <a:gd name="connsiteX25" fmla="*/ 279756 w 637162"/>
                  <a:gd name="connsiteY25" fmla="*/ 159896 h 1080818"/>
                  <a:gd name="connsiteX26" fmla="*/ 274955 w 637162"/>
                  <a:gd name="connsiteY26" fmla="*/ 165969 h 1080818"/>
                  <a:gd name="connsiteX27" fmla="*/ 273966 w 637162"/>
                  <a:gd name="connsiteY27" fmla="*/ 167381 h 1080818"/>
                  <a:gd name="connsiteX28" fmla="*/ 249251 w 637162"/>
                  <a:gd name="connsiteY28" fmla="*/ 193084 h 1080818"/>
                  <a:gd name="connsiteX29" fmla="*/ 230045 w 637162"/>
                  <a:gd name="connsiteY29" fmla="*/ 212432 h 1080818"/>
                  <a:gd name="connsiteX30" fmla="*/ 226797 w 637162"/>
                  <a:gd name="connsiteY30" fmla="*/ 201275 h 1080818"/>
                  <a:gd name="connsiteX31" fmla="*/ 227503 w 637162"/>
                  <a:gd name="connsiteY31" fmla="*/ 193366 h 1080818"/>
                  <a:gd name="connsiteX32" fmla="*/ 228209 w 637162"/>
                  <a:gd name="connsiteY32" fmla="*/ 189130 h 1080818"/>
                  <a:gd name="connsiteX33" fmla="*/ 228774 w 637162"/>
                  <a:gd name="connsiteY33" fmla="*/ 186305 h 1080818"/>
                  <a:gd name="connsiteX34" fmla="*/ 229762 w 637162"/>
                  <a:gd name="connsiteY34" fmla="*/ 180515 h 1080818"/>
                  <a:gd name="connsiteX35" fmla="*/ 231598 w 637162"/>
                  <a:gd name="connsiteY35" fmla="*/ 170064 h 1080818"/>
                  <a:gd name="connsiteX36" fmla="*/ 233858 w 637162"/>
                  <a:gd name="connsiteY36" fmla="*/ 160743 h 1080818"/>
                  <a:gd name="connsiteX37" fmla="*/ 234140 w 637162"/>
                  <a:gd name="connsiteY37" fmla="*/ 158766 h 1080818"/>
                  <a:gd name="connsiteX38" fmla="*/ 233152 w 637162"/>
                  <a:gd name="connsiteY38" fmla="*/ 157636 h 1080818"/>
                  <a:gd name="connsiteX39" fmla="*/ 233717 w 637162"/>
                  <a:gd name="connsiteY39" fmla="*/ 157213 h 1080818"/>
                  <a:gd name="connsiteX40" fmla="*/ 235976 w 637162"/>
                  <a:gd name="connsiteY40" fmla="*/ 155236 h 1080818"/>
                  <a:gd name="connsiteX41" fmla="*/ 235835 w 637162"/>
                  <a:gd name="connsiteY41" fmla="*/ 150717 h 1080818"/>
                  <a:gd name="connsiteX42" fmla="*/ 234564 w 637162"/>
                  <a:gd name="connsiteY42" fmla="*/ 148033 h 1080818"/>
                  <a:gd name="connsiteX43" fmla="*/ 233293 w 637162"/>
                  <a:gd name="connsiteY43" fmla="*/ 148457 h 1080818"/>
                  <a:gd name="connsiteX44" fmla="*/ 231881 w 637162"/>
                  <a:gd name="connsiteY44" fmla="*/ 150716 h 1080818"/>
                  <a:gd name="connsiteX45" fmla="*/ 231458 w 637162"/>
                  <a:gd name="connsiteY45" fmla="*/ 151422 h 1080818"/>
                  <a:gd name="connsiteX46" fmla="*/ 222843 w 637162"/>
                  <a:gd name="connsiteY46" fmla="*/ 169217 h 1080818"/>
                  <a:gd name="connsiteX47" fmla="*/ 217052 w 637162"/>
                  <a:gd name="connsiteY47" fmla="*/ 203958 h 1080818"/>
                  <a:gd name="connsiteX48" fmla="*/ 215640 w 637162"/>
                  <a:gd name="connsiteY48" fmla="*/ 215963 h 1080818"/>
                  <a:gd name="connsiteX49" fmla="*/ 215358 w 637162"/>
                  <a:gd name="connsiteY49" fmla="*/ 223024 h 1080818"/>
                  <a:gd name="connsiteX50" fmla="*/ 220301 w 637162"/>
                  <a:gd name="connsiteY50" fmla="*/ 222883 h 1080818"/>
                  <a:gd name="connsiteX51" fmla="*/ 226091 w 637162"/>
                  <a:gd name="connsiteY51" fmla="*/ 221894 h 1080818"/>
                  <a:gd name="connsiteX52" fmla="*/ 231458 w 637162"/>
                  <a:gd name="connsiteY52" fmla="*/ 221188 h 1080818"/>
                  <a:gd name="connsiteX53" fmla="*/ 232587 w 637162"/>
                  <a:gd name="connsiteY53" fmla="*/ 220482 h 1080818"/>
                  <a:gd name="connsiteX54" fmla="*/ 235412 w 637162"/>
                  <a:gd name="connsiteY54" fmla="*/ 218646 h 1080818"/>
                  <a:gd name="connsiteX55" fmla="*/ 241626 w 637162"/>
                  <a:gd name="connsiteY55" fmla="*/ 213845 h 1080818"/>
                  <a:gd name="connsiteX56" fmla="*/ 250805 w 637162"/>
                  <a:gd name="connsiteY56" fmla="*/ 203817 h 1080818"/>
                  <a:gd name="connsiteX57" fmla="*/ 252359 w 637162"/>
                  <a:gd name="connsiteY57" fmla="*/ 202688 h 1080818"/>
                  <a:gd name="connsiteX58" fmla="*/ 253771 w 637162"/>
                  <a:gd name="connsiteY58" fmla="*/ 200852 h 1080818"/>
                  <a:gd name="connsiteX59" fmla="*/ 254901 w 637162"/>
                  <a:gd name="connsiteY59" fmla="*/ 199157 h 1080818"/>
                  <a:gd name="connsiteX60" fmla="*/ 257726 w 637162"/>
                  <a:gd name="connsiteY60" fmla="*/ 196050 h 1080818"/>
                  <a:gd name="connsiteX61" fmla="*/ 259561 w 637162"/>
                  <a:gd name="connsiteY61" fmla="*/ 193508 h 1080818"/>
                  <a:gd name="connsiteX62" fmla="*/ 259844 w 637162"/>
                  <a:gd name="connsiteY62" fmla="*/ 191390 h 1080818"/>
                  <a:gd name="connsiteX63" fmla="*/ 260126 w 637162"/>
                  <a:gd name="connsiteY63" fmla="*/ 188706 h 1080818"/>
                  <a:gd name="connsiteX64" fmla="*/ 260550 w 637162"/>
                  <a:gd name="connsiteY64" fmla="*/ 189554 h 1080818"/>
                  <a:gd name="connsiteX65" fmla="*/ 262668 w 637162"/>
                  <a:gd name="connsiteY65" fmla="*/ 189413 h 1080818"/>
                  <a:gd name="connsiteX66" fmla="*/ 265351 w 637162"/>
                  <a:gd name="connsiteY66" fmla="*/ 187012 h 1080818"/>
                  <a:gd name="connsiteX67" fmla="*/ 269306 w 637162"/>
                  <a:gd name="connsiteY67" fmla="*/ 182351 h 1080818"/>
                  <a:gd name="connsiteX68" fmla="*/ 273260 w 637162"/>
                  <a:gd name="connsiteY68" fmla="*/ 177832 h 1080818"/>
                  <a:gd name="connsiteX69" fmla="*/ 276085 w 637162"/>
                  <a:gd name="connsiteY69" fmla="*/ 174725 h 1080818"/>
                  <a:gd name="connsiteX70" fmla="*/ 278627 w 637162"/>
                  <a:gd name="connsiteY70" fmla="*/ 171618 h 1080818"/>
                  <a:gd name="connsiteX71" fmla="*/ 279615 w 637162"/>
                  <a:gd name="connsiteY71" fmla="*/ 170912 h 1080818"/>
                  <a:gd name="connsiteX72" fmla="*/ 281451 w 637162"/>
                  <a:gd name="connsiteY72" fmla="*/ 169076 h 1080818"/>
                  <a:gd name="connsiteX73" fmla="*/ 293455 w 637162"/>
                  <a:gd name="connsiteY73" fmla="*/ 157213 h 1080818"/>
                  <a:gd name="connsiteX74" fmla="*/ 295856 w 637162"/>
                  <a:gd name="connsiteY74" fmla="*/ 154247 h 1080818"/>
                  <a:gd name="connsiteX75" fmla="*/ 297127 w 637162"/>
                  <a:gd name="connsiteY75" fmla="*/ 152694 h 1080818"/>
                  <a:gd name="connsiteX76" fmla="*/ 298398 w 637162"/>
                  <a:gd name="connsiteY76" fmla="*/ 151705 h 1080818"/>
                  <a:gd name="connsiteX77" fmla="*/ 301505 w 637162"/>
                  <a:gd name="connsiteY77" fmla="*/ 148881 h 1080818"/>
                  <a:gd name="connsiteX78" fmla="*/ 304471 w 637162"/>
                  <a:gd name="connsiteY78" fmla="*/ 146056 h 1080818"/>
                  <a:gd name="connsiteX79" fmla="*/ 311532 w 637162"/>
                  <a:gd name="connsiteY79" fmla="*/ 139560 h 1080818"/>
                  <a:gd name="connsiteX80" fmla="*/ 312380 w 637162"/>
                  <a:gd name="connsiteY80" fmla="*/ 138430 h 1080818"/>
                  <a:gd name="connsiteX81" fmla="*/ 314922 w 637162"/>
                  <a:gd name="connsiteY81" fmla="*/ 135888 h 1080818"/>
                  <a:gd name="connsiteX82" fmla="*/ 317605 w 637162"/>
                  <a:gd name="connsiteY82" fmla="*/ 132357 h 1080818"/>
                  <a:gd name="connsiteX83" fmla="*/ 320288 w 637162"/>
                  <a:gd name="connsiteY83" fmla="*/ 128827 h 1080818"/>
                  <a:gd name="connsiteX84" fmla="*/ 322407 w 637162"/>
                  <a:gd name="connsiteY84" fmla="*/ 125437 h 1080818"/>
                  <a:gd name="connsiteX85" fmla="*/ 322548 w 637162"/>
                  <a:gd name="connsiteY85" fmla="*/ 124590 h 1080818"/>
                  <a:gd name="connsiteX86" fmla="*/ 325937 w 637162"/>
                  <a:gd name="connsiteY86" fmla="*/ 122472 h 1080818"/>
                  <a:gd name="connsiteX87" fmla="*/ 329044 w 637162"/>
                  <a:gd name="connsiteY87" fmla="*/ 118941 h 1080818"/>
                  <a:gd name="connsiteX88" fmla="*/ 329327 w 637162"/>
                  <a:gd name="connsiteY88" fmla="*/ 116681 h 1080818"/>
                  <a:gd name="connsiteX89" fmla="*/ 331304 w 637162"/>
                  <a:gd name="connsiteY89" fmla="*/ 114704 h 1080818"/>
                  <a:gd name="connsiteX90" fmla="*/ 333563 w 637162"/>
                  <a:gd name="connsiteY90" fmla="*/ 113292 h 1080818"/>
                  <a:gd name="connsiteX91" fmla="*/ 334693 w 637162"/>
                  <a:gd name="connsiteY91" fmla="*/ 111738 h 1080818"/>
                  <a:gd name="connsiteX92" fmla="*/ 336670 w 637162"/>
                  <a:gd name="connsiteY92" fmla="*/ 109761 h 1080818"/>
                  <a:gd name="connsiteX93" fmla="*/ 337518 w 637162"/>
                  <a:gd name="connsiteY93" fmla="*/ 108914 h 1080818"/>
                  <a:gd name="connsiteX94" fmla="*/ 341048 w 637162"/>
                  <a:gd name="connsiteY94" fmla="*/ 105807 h 1080818"/>
                  <a:gd name="connsiteX95" fmla="*/ 343167 w 637162"/>
                  <a:gd name="connsiteY95" fmla="*/ 103971 h 1080818"/>
                  <a:gd name="connsiteX96" fmla="*/ 345568 w 637162"/>
                  <a:gd name="connsiteY96" fmla="*/ 101994 h 1080818"/>
                  <a:gd name="connsiteX97" fmla="*/ 345709 w 637162"/>
                  <a:gd name="connsiteY97" fmla="*/ 100723 h 1080818"/>
                  <a:gd name="connsiteX98" fmla="*/ 348251 w 637162"/>
                  <a:gd name="connsiteY98" fmla="*/ 97475 h 1080818"/>
                  <a:gd name="connsiteX99" fmla="*/ 351216 w 637162"/>
                  <a:gd name="connsiteY99" fmla="*/ 93097 h 1080818"/>
                  <a:gd name="connsiteX100" fmla="*/ 352346 w 637162"/>
                  <a:gd name="connsiteY100" fmla="*/ 93097 h 1080818"/>
                  <a:gd name="connsiteX101" fmla="*/ 354606 w 637162"/>
                  <a:gd name="connsiteY101" fmla="*/ 91261 h 1080818"/>
                  <a:gd name="connsiteX102" fmla="*/ 365198 w 637162"/>
                  <a:gd name="connsiteY102" fmla="*/ 78127 h 1080818"/>
                  <a:gd name="connsiteX103" fmla="*/ 367175 w 637162"/>
                  <a:gd name="connsiteY103" fmla="*/ 75585 h 1080818"/>
                  <a:gd name="connsiteX104" fmla="*/ 371129 w 637162"/>
                  <a:gd name="connsiteY104" fmla="*/ 71630 h 1080818"/>
                  <a:gd name="connsiteX105" fmla="*/ 380026 w 637162"/>
                  <a:gd name="connsiteY105" fmla="*/ 60332 h 1080818"/>
                  <a:gd name="connsiteX106" fmla="*/ 385675 w 637162"/>
                  <a:gd name="connsiteY106" fmla="*/ 53130 h 1080818"/>
                  <a:gd name="connsiteX107" fmla="*/ 389771 w 637162"/>
                  <a:gd name="connsiteY107" fmla="*/ 49034 h 1080818"/>
                  <a:gd name="connsiteX108" fmla="*/ 394855 w 637162"/>
                  <a:gd name="connsiteY108" fmla="*/ 42538 h 1080818"/>
                  <a:gd name="connsiteX109" fmla="*/ 398951 w 637162"/>
                  <a:gd name="connsiteY109" fmla="*/ 37736 h 1080818"/>
                  <a:gd name="connsiteX110" fmla="*/ 404035 w 637162"/>
                  <a:gd name="connsiteY110" fmla="*/ 31381 h 1080818"/>
                  <a:gd name="connsiteX111" fmla="*/ 407707 w 637162"/>
                  <a:gd name="connsiteY111" fmla="*/ 28274 h 1080818"/>
                  <a:gd name="connsiteX112" fmla="*/ 408978 w 637162"/>
                  <a:gd name="connsiteY112" fmla="*/ 27003 h 1080818"/>
                  <a:gd name="connsiteX113" fmla="*/ 409966 w 637162"/>
                  <a:gd name="connsiteY113" fmla="*/ 25167 h 1080818"/>
                  <a:gd name="connsiteX114" fmla="*/ 410249 w 637162"/>
                  <a:gd name="connsiteY114" fmla="*/ 26155 h 1080818"/>
                  <a:gd name="connsiteX115" fmla="*/ 415050 w 637162"/>
                  <a:gd name="connsiteY115" fmla="*/ 21212 h 1080818"/>
                  <a:gd name="connsiteX116" fmla="*/ 422112 w 637162"/>
                  <a:gd name="connsiteY116" fmla="*/ 13021 h 1080818"/>
                  <a:gd name="connsiteX117" fmla="*/ 423948 w 637162"/>
                  <a:gd name="connsiteY117" fmla="*/ 7937 h 1080818"/>
                  <a:gd name="connsiteX118" fmla="*/ 425501 w 637162"/>
                  <a:gd name="connsiteY118" fmla="*/ 7514 h 1080818"/>
                  <a:gd name="connsiteX119" fmla="*/ 415192 w 637162"/>
                  <a:gd name="connsiteY119" fmla="*/ 5678 h 1080818"/>
                  <a:gd name="connsiteX120" fmla="*/ 634798 w 637162"/>
                  <a:gd name="connsiteY120" fmla="*/ 26155 h 1080818"/>
                  <a:gd name="connsiteX121" fmla="*/ 627737 w 637162"/>
                  <a:gd name="connsiteY121" fmla="*/ 28697 h 1080818"/>
                  <a:gd name="connsiteX122" fmla="*/ 618275 w 637162"/>
                  <a:gd name="connsiteY122" fmla="*/ 35617 h 1080818"/>
                  <a:gd name="connsiteX123" fmla="*/ 606977 w 637162"/>
                  <a:gd name="connsiteY123" fmla="*/ 44232 h 1080818"/>
                  <a:gd name="connsiteX124" fmla="*/ 591724 w 637162"/>
                  <a:gd name="connsiteY124" fmla="*/ 56519 h 1080818"/>
                  <a:gd name="connsiteX125" fmla="*/ 586782 w 637162"/>
                  <a:gd name="connsiteY125" fmla="*/ 60614 h 1080818"/>
                  <a:gd name="connsiteX126" fmla="*/ 581556 w 637162"/>
                  <a:gd name="connsiteY126" fmla="*/ 64569 h 1080818"/>
                  <a:gd name="connsiteX127" fmla="*/ 578590 w 637162"/>
                  <a:gd name="connsiteY127" fmla="*/ 66405 h 1080818"/>
                  <a:gd name="connsiteX128" fmla="*/ 574354 w 637162"/>
                  <a:gd name="connsiteY128" fmla="*/ 69512 h 1080818"/>
                  <a:gd name="connsiteX129" fmla="*/ 570117 w 637162"/>
                  <a:gd name="connsiteY129" fmla="*/ 73183 h 1080818"/>
                  <a:gd name="connsiteX130" fmla="*/ 568705 w 637162"/>
                  <a:gd name="connsiteY130" fmla="*/ 74313 h 1080818"/>
                  <a:gd name="connsiteX131" fmla="*/ 564327 w 637162"/>
                  <a:gd name="connsiteY131" fmla="*/ 77279 h 1080818"/>
                  <a:gd name="connsiteX132" fmla="*/ 558113 w 637162"/>
                  <a:gd name="connsiteY132" fmla="*/ 81516 h 1080818"/>
                  <a:gd name="connsiteX133" fmla="*/ 552464 w 637162"/>
                  <a:gd name="connsiteY133" fmla="*/ 85611 h 1080818"/>
                  <a:gd name="connsiteX134" fmla="*/ 543990 w 637162"/>
                  <a:gd name="connsiteY134" fmla="*/ 92249 h 1080818"/>
                  <a:gd name="connsiteX135" fmla="*/ 523371 w 637162"/>
                  <a:gd name="connsiteY135" fmla="*/ 108772 h 1080818"/>
                  <a:gd name="connsiteX136" fmla="*/ 517016 w 637162"/>
                  <a:gd name="connsiteY136" fmla="*/ 113715 h 1080818"/>
                  <a:gd name="connsiteX137" fmla="*/ 503599 w 637162"/>
                  <a:gd name="connsiteY137" fmla="*/ 124307 h 1080818"/>
                  <a:gd name="connsiteX138" fmla="*/ 477190 w 637162"/>
                  <a:gd name="connsiteY138" fmla="*/ 144503 h 1080818"/>
                  <a:gd name="connsiteX139" fmla="*/ 465892 w 637162"/>
                  <a:gd name="connsiteY139" fmla="*/ 152552 h 1080818"/>
                  <a:gd name="connsiteX140" fmla="*/ 450922 w 637162"/>
                  <a:gd name="connsiteY140" fmla="*/ 163568 h 1080818"/>
                  <a:gd name="connsiteX141" fmla="*/ 438353 w 637162"/>
                  <a:gd name="connsiteY141" fmla="*/ 172465 h 1080818"/>
                  <a:gd name="connsiteX142" fmla="*/ 428750 w 637162"/>
                  <a:gd name="connsiteY142" fmla="*/ 179103 h 1080818"/>
                  <a:gd name="connsiteX143" fmla="*/ 424795 w 637162"/>
                  <a:gd name="connsiteY143" fmla="*/ 182351 h 1080818"/>
                  <a:gd name="connsiteX144" fmla="*/ 421123 w 637162"/>
                  <a:gd name="connsiteY144" fmla="*/ 185034 h 1080818"/>
                  <a:gd name="connsiteX145" fmla="*/ 406012 w 637162"/>
                  <a:gd name="connsiteY145" fmla="*/ 196333 h 1080818"/>
                  <a:gd name="connsiteX146" fmla="*/ 400363 w 637162"/>
                  <a:gd name="connsiteY146" fmla="*/ 200852 h 1080818"/>
                  <a:gd name="connsiteX147" fmla="*/ 397821 w 637162"/>
                  <a:gd name="connsiteY147" fmla="*/ 202829 h 1080818"/>
                  <a:gd name="connsiteX148" fmla="*/ 395985 w 637162"/>
                  <a:gd name="connsiteY148" fmla="*/ 203959 h 1080818"/>
                  <a:gd name="connsiteX149" fmla="*/ 392172 w 637162"/>
                  <a:gd name="connsiteY149" fmla="*/ 206783 h 1080818"/>
                  <a:gd name="connsiteX150" fmla="*/ 384828 w 637162"/>
                  <a:gd name="connsiteY150" fmla="*/ 213138 h 1080818"/>
                  <a:gd name="connsiteX151" fmla="*/ 349239 w 637162"/>
                  <a:gd name="connsiteY151" fmla="*/ 247598 h 1080818"/>
                  <a:gd name="connsiteX152" fmla="*/ 347968 w 637162"/>
                  <a:gd name="connsiteY152" fmla="*/ 249010 h 1080818"/>
                  <a:gd name="connsiteX153" fmla="*/ 335541 w 637162"/>
                  <a:gd name="connsiteY153" fmla="*/ 258189 h 1080818"/>
                  <a:gd name="connsiteX154" fmla="*/ 327914 w 637162"/>
                  <a:gd name="connsiteY154" fmla="*/ 263980 h 1080818"/>
                  <a:gd name="connsiteX155" fmla="*/ 321700 w 637162"/>
                  <a:gd name="connsiteY155" fmla="*/ 269205 h 1080818"/>
                  <a:gd name="connsiteX156" fmla="*/ 320147 w 637162"/>
                  <a:gd name="connsiteY156" fmla="*/ 270617 h 1080818"/>
                  <a:gd name="connsiteX157" fmla="*/ 311956 w 637162"/>
                  <a:gd name="connsiteY157" fmla="*/ 277537 h 1080818"/>
                  <a:gd name="connsiteX158" fmla="*/ 303482 w 637162"/>
                  <a:gd name="connsiteY158" fmla="*/ 284881 h 1080818"/>
                  <a:gd name="connsiteX159" fmla="*/ 302776 w 637162"/>
                  <a:gd name="connsiteY159" fmla="*/ 286152 h 1080818"/>
                  <a:gd name="connsiteX160" fmla="*/ 302070 w 637162"/>
                  <a:gd name="connsiteY160" fmla="*/ 287141 h 1080818"/>
                  <a:gd name="connsiteX161" fmla="*/ 299104 w 637162"/>
                  <a:gd name="connsiteY161" fmla="*/ 288977 h 1080818"/>
                  <a:gd name="connsiteX162" fmla="*/ 284276 w 637162"/>
                  <a:gd name="connsiteY162" fmla="*/ 300840 h 1080818"/>
                  <a:gd name="connsiteX163" fmla="*/ 278203 w 637162"/>
                  <a:gd name="connsiteY163" fmla="*/ 313409 h 1080818"/>
                  <a:gd name="connsiteX164" fmla="*/ 278768 w 637162"/>
                  <a:gd name="connsiteY164" fmla="*/ 331345 h 1080818"/>
                  <a:gd name="connsiteX165" fmla="*/ 277638 w 637162"/>
                  <a:gd name="connsiteY165" fmla="*/ 432321 h 1080818"/>
                  <a:gd name="connsiteX166" fmla="*/ 277779 w 637162"/>
                  <a:gd name="connsiteY166" fmla="*/ 630602 h 1080818"/>
                  <a:gd name="connsiteX167" fmla="*/ 278344 w 637162"/>
                  <a:gd name="connsiteY167" fmla="*/ 696273 h 1080818"/>
                  <a:gd name="connsiteX168" fmla="*/ 278344 w 637162"/>
                  <a:gd name="connsiteY168" fmla="*/ 728472 h 1080818"/>
                  <a:gd name="connsiteX169" fmla="*/ 277214 w 637162"/>
                  <a:gd name="connsiteY169" fmla="*/ 781149 h 1080818"/>
                  <a:gd name="connsiteX170" fmla="*/ 276225 w 637162"/>
                  <a:gd name="connsiteY170" fmla="*/ 810807 h 1080818"/>
                  <a:gd name="connsiteX171" fmla="*/ 275378 w 637162"/>
                  <a:gd name="connsiteY171" fmla="*/ 827048 h 1080818"/>
                  <a:gd name="connsiteX172" fmla="*/ 275801 w 637162"/>
                  <a:gd name="connsiteY172" fmla="*/ 830155 h 1080818"/>
                  <a:gd name="connsiteX173" fmla="*/ 275943 w 637162"/>
                  <a:gd name="connsiteY173" fmla="*/ 831991 h 1080818"/>
                  <a:gd name="connsiteX174" fmla="*/ 275095 w 637162"/>
                  <a:gd name="connsiteY174" fmla="*/ 837075 h 1080818"/>
                  <a:gd name="connsiteX175" fmla="*/ 274954 w 637162"/>
                  <a:gd name="connsiteY175" fmla="*/ 842441 h 1080818"/>
                  <a:gd name="connsiteX176" fmla="*/ 275378 w 637162"/>
                  <a:gd name="connsiteY176" fmla="*/ 855434 h 1080818"/>
                  <a:gd name="connsiteX177" fmla="*/ 275236 w 637162"/>
                  <a:gd name="connsiteY177" fmla="*/ 857129 h 1080818"/>
                  <a:gd name="connsiteX178" fmla="*/ 275378 w 637162"/>
                  <a:gd name="connsiteY178" fmla="*/ 940735 h 1080818"/>
                  <a:gd name="connsiteX179" fmla="*/ 275943 w 637162"/>
                  <a:gd name="connsiteY179" fmla="*/ 982961 h 1080818"/>
                  <a:gd name="connsiteX180" fmla="*/ 275519 w 637162"/>
                  <a:gd name="connsiteY180" fmla="*/ 1021375 h 1080818"/>
                  <a:gd name="connsiteX181" fmla="*/ 275943 w 637162"/>
                  <a:gd name="connsiteY181" fmla="*/ 1055551 h 1080818"/>
                  <a:gd name="connsiteX182" fmla="*/ 276084 w 637162"/>
                  <a:gd name="connsiteY182" fmla="*/ 1059223 h 1080818"/>
                  <a:gd name="connsiteX183" fmla="*/ 278767 w 637162"/>
                  <a:gd name="connsiteY183" fmla="*/ 1071651 h 1080818"/>
                  <a:gd name="connsiteX184" fmla="*/ 285969 w 637162"/>
                  <a:gd name="connsiteY184" fmla="*/ 1069815 h 1080818"/>
                  <a:gd name="connsiteX185" fmla="*/ 286110 w 637162"/>
                  <a:gd name="connsiteY185" fmla="*/ 1061907 h 1080818"/>
                  <a:gd name="connsiteX186" fmla="*/ 284981 w 637162"/>
                  <a:gd name="connsiteY186" fmla="*/ 994401 h 1080818"/>
                  <a:gd name="connsiteX187" fmla="*/ 284416 w 637162"/>
                  <a:gd name="connsiteY187" fmla="*/ 932967 h 1080818"/>
                  <a:gd name="connsiteX188" fmla="*/ 284557 w 637162"/>
                  <a:gd name="connsiteY188" fmla="*/ 929719 h 1080818"/>
                  <a:gd name="connsiteX189" fmla="*/ 283850 w 637162"/>
                  <a:gd name="connsiteY189" fmla="*/ 893565 h 1080818"/>
                  <a:gd name="connsiteX190" fmla="*/ 282721 w 637162"/>
                  <a:gd name="connsiteY190" fmla="*/ 889046 h 1080818"/>
                  <a:gd name="connsiteX191" fmla="*/ 283992 w 637162"/>
                  <a:gd name="connsiteY191" fmla="*/ 888199 h 1080818"/>
                  <a:gd name="connsiteX192" fmla="*/ 283851 w 637162"/>
                  <a:gd name="connsiteY192" fmla="*/ 886504 h 1080818"/>
                  <a:gd name="connsiteX193" fmla="*/ 283992 w 637162"/>
                  <a:gd name="connsiteY193" fmla="*/ 874358 h 1080818"/>
                  <a:gd name="connsiteX194" fmla="*/ 283568 w 637162"/>
                  <a:gd name="connsiteY194" fmla="*/ 872946 h 1080818"/>
                  <a:gd name="connsiteX195" fmla="*/ 283709 w 637162"/>
                  <a:gd name="connsiteY195" fmla="*/ 871393 h 1080818"/>
                  <a:gd name="connsiteX196" fmla="*/ 283709 w 637162"/>
                  <a:gd name="connsiteY196" fmla="*/ 870687 h 1080818"/>
                  <a:gd name="connsiteX197" fmla="*/ 283286 w 637162"/>
                  <a:gd name="connsiteY197" fmla="*/ 870263 h 1080818"/>
                  <a:gd name="connsiteX198" fmla="*/ 284274 w 637162"/>
                  <a:gd name="connsiteY198" fmla="*/ 842865 h 1080818"/>
                  <a:gd name="connsiteX199" fmla="*/ 285263 w 637162"/>
                  <a:gd name="connsiteY199" fmla="*/ 810666 h 1080818"/>
                  <a:gd name="connsiteX200" fmla="*/ 285263 w 637162"/>
                  <a:gd name="connsiteY200" fmla="*/ 803605 h 1080818"/>
                  <a:gd name="connsiteX201" fmla="*/ 285404 w 637162"/>
                  <a:gd name="connsiteY201" fmla="*/ 802051 h 1080818"/>
                  <a:gd name="connsiteX202" fmla="*/ 284839 w 637162"/>
                  <a:gd name="connsiteY202" fmla="*/ 799791 h 1080818"/>
                  <a:gd name="connsiteX203" fmla="*/ 284698 w 637162"/>
                  <a:gd name="connsiteY203" fmla="*/ 797673 h 1080818"/>
                  <a:gd name="connsiteX204" fmla="*/ 285121 w 637162"/>
                  <a:gd name="connsiteY204" fmla="*/ 790188 h 1080818"/>
                  <a:gd name="connsiteX205" fmla="*/ 285121 w 637162"/>
                  <a:gd name="connsiteY205" fmla="*/ 789482 h 1080818"/>
                  <a:gd name="connsiteX206" fmla="*/ 284981 w 637162"/>
                  <a:gd name="connsiteY206" fmla="*/ 781573 h 1080818"/>
                  <a:gd name="connsiteX207" fmla="*/ 285263 w 637162"/>
                  <a:gd name="connsiteY207" fmla="*/ 780867 h 1080818"/>
                  <a:gd name="connsiteX208" fmla="*/ 286252 w 637162"/>
                  <a:gd name="connsiteY208" fmla="*/ 778466 h 1080818"/>
                  <a:gd name="connsiteX209" fmla="*/ 287523 w 637162"/>
                  <a:gd name="connsiteY209" fmla="*/ 738782 h 1080818"/>
                  <a:gd name="connsiteX210" fmla="*/ 287099 w 637162"/>
                  <a:gd name="connsiteY210" fmla="*/ 728472 h 1080818"/>
                  <a:gd name="connsiteX211" fmla="*/ 286676 w 637162"/>
                  <a:gd name="connsiteY211" fmla="*/ 727625 h 1080818"/>
                  <a:gd name="connsiteX212" fmla="*/ 287806 w 637162"/>
                  <a:gd name="connsiteY212" fmla="*/ 727060 h 1080818"/>
                  <a:gd name="connsiteX213" fmla="*/ 288512 w 637162"/>
                  <a:gd name="connsiteY213" fmla="*/ 724518 h 1080818"/>
                  <a:gd name="connsiteX214" fmla="*/ 287664 w 637162"/>
                  <a:gd name="connsiteY214" fmla="*/ 721552 h 1080818"/>
                  <a:gd name="connsiteX215" fmla="*/ 287805 w 637162"/>
                  <a:gd name="connsiteY215" fmla="*/ 720564 h 1080818"/>
                  <a:gd name="connsiteX216" fmla="*/ 287382 w 637162"/>
                  <a:gd name="connsiteY216" fmla="*/ 718022 h 1080818"/>
                  <a:gd name="connsiteX217" fmla="*/ 287099 w 637162"/>
                  <a:gd name="connsiteY217" fmla="*/ 717315 h 1080818"/>
                  <a:gd name="connsiteX218" fmla="*/ 288371 w 637162"/>
                  <a:gd name="connsiteY218" fmla="*/ 696273 h 1080818"/>
                  <a:gd name="connsiteX219" fmla="*/ 288088 w 637162"/>
                  <a:gd name="connsiteY219" fmla="*/ 674948 h 1080818"/>
                  <a:gd name="connsiteX220" fmla="*/ 288371 w 637162"/>
                  <a:gd name="connsiteY220" fmla="*/ 671699 h 1080818"/>
                  <a:gd name="connsiteX221" fmla="*/ 288088 w 637162"/>
                  <a:gd name="connsiteY221" fmla="*/ 668169 h 1080818"/>
                  <a:gd name="connsiteX222" fmla="*/ 288088 w 637162"/>
                  <a:gd name="connsiteY222" fmla="*/ 666615 h 1080818"/>
                  <a:gd name="connsiteX223" fmla="*/ 288229 w 637162"/>
                  <a:gd name="connsiteY223" fmla="*/ 663085 h 1080818"/>
                  <a:gd name="connsiteX224" fmla="*/ 288088 w 637162"/>
                  <a:gd name="connsiteY224" fmla="*/ 659272 h 1080818"/>
                  <a:gd name="connsiteX225" fmla="*/ 288088 w 637162"/>
                  <a:gd name="connsiteY225" fmla="*/ 656871 h 1080818"/>
                  <a:gd name="connsiteX226" fmla="*/ 287664 w 637162"/>
                  <a:gd name="connsiteY226" fmla="*/ 635404 h 1080818"/>
                  <a:gd name="connsiteX227" fmla="*/ 286817 w 637162"/>
                  <a:gd name="connsiteY227" fmla="*/ 615209 h 1080818"/>
                  <a:gd name="connsiteX228" fmla="*/ 286817 w 637162"/>
                  <a:gd name="connsiteY228" fmla="*/ 614503 h 1080818"/>
                  <a:gd name="connsiteX229" fmla="*/ 287523 w 637162"/>
                  <a:gd name="connsiteY229" fmla="*/ 610407 h 1080818"/>
                  <a:gd name="connsiteX230" fmla="*/ 287100 w 637162"/>
                  <a:gd name="connsiteY230" fmla="*/ 606312 h 1080818"/>
                  <a:gd name="connsiteX231" fmla="*/ 287382 w 637162"/>
                  <a:gd name="connsiteY231" fmla="*/ 592754 h 1080818"/>
                  <a:gd name="connsiteX232" fmla="*/ 287241 w 637162"/>
                  <a:gd name="connsiteY232" fmla="*/ 590353 h 1080818"/>
                  <a:gd name="connsiteX233" fmla="*/ 287665 w 637162"/>
                  <a:gd name="connsiteY233" fmla="*/ 582162 h 1080818"/>
                  <a:gd name="connsiteX234" fmla="*/ 287100 w 637162"/>
                  <a:gd name="connsiteY234" fmla="*/ 580609 h 1080818"/>
                  <a:gd name="connsiteX235" fmla="*/ 286959 w 637162"/>
                  <a:gd name="connsiteY235" fmla="*/ 578208 h 1080818"/>
                  <a:gd name="connsiteX236" fmla="*/ 287100 w 637162"/>
                  <a:gd name="connsiteY236" fmla="*/ 573830 h 1080818"/>
                  <a:gd name="connsiteX237" fmla="*/ 287241 w 637162"/>
                  <a:gd name="connsiteY237" fmla="*/ 571005 h 1080818"/>
                  <a:gd name="connsiteX238" fmla="*/ 287664 w 637162"/>
                  <a:gd name="connsiteY238" fmla="*/ 570299 h 1080818"/>
                  <a:gd name="connsiteX239" fmla="*/ 286958 w 637162"/>
                  <a:gd name="connsiteY239" fmla="*/ 559707 h 1080818"/>
                  <a:gd name="connsiteX240" fmla="*/ 285828 w 637162"/>
                  <a:gd name="connsiteY240" fmla="*/ 548550 h 1080818"/>
                  <a:gd name="connsiteX241" fmla="*/ 285969 w 637162"/>
                  <a:gd name="connsiteY241" fmla="*/ 547844 h 1080818"/>
                  <a:gd name="connsiteX242" fmla="*/ 286958 w 637162"/>
                  <a:gd name="connsiteY242" fmla="*/ 529061 h 1080818"/>
                  <a:gd name="connsiteX243" fmla="*/ 287240 w 637162"/>
                  <a:gd name="connsiteY243" fmla="*/ 501805 h 1080818"/>
                  <a:gd name="connsiteX244" fmla="*/ 286252 w 637162"/>
                  <a:gd name="connsiteY244" fmla="*/ 494320 h 1080818"/>
                  <a:gd name="connsiteX245" fmla="*/ 286252 w 637162"/>
                  <a:gd name="connsiteY245" fmla="*/ 493755 h 1080818"/>
                  <a:gd name="connsiteX246" fmla="*/ 287240 w 637162"/>
                  <a:gd name="connsiteY246" fmla="*/ 489518 h 1080818"/>
                  <a:gd name="connsiteX247" fmla="*/ 286958 w 637162"/>
                  <a:gd name="connsiteY247" fmla="*/ 479773 h 1080818"/>
                  <a:gd name="connsiteX248" fmla="*/ 286958 w 637162"/>
                  <a:gd name="connsiteY248" fmla="*/ 440936 h 1080818"/>
                  <a:gd name="connsiteX249" fmla="*/ 287523 w 637162"/>
                  <a:gd name="connsiteY249" fmla="*/ 433592 h 1080818"/>
                  <a:gd name="connsiteX250" fmla="*/ 287664 w 637162"/>
                  <a:gd name="connsiteY250" fmla="*/ 412691 h 1080818"/>
                  <a:gd name="connsiteX251" fmla="*/ 287805 w 637162"/>
                  <a:gd name="connsiteY251" fmla="*/ 411985 h 1080818"/>
                  <a:gd name="connsiteX252" fmla="*/ 288087 w 637162"/>
                  <a:gd name="connsiteY252" fmla="*/ 410573 h 1080818"/>
                  <a:gd name="connsiteX253" fmla="*/ 287946 w 637162"/>
                  <a:gd name="connsiteY253" fmla="*/ 408595 h 1080818"/>
                  <a:gd name="connsiteX254" fmla="*/ 287946 w 637162"/>
                  <a:gd name="connsiteY254" fmla="*/ 405206 h 1080818"/>
                  <a:gd name="connsiteX255" fmla="*/ 287805 w 637162"/>
                  <a:gd name="connsiteY255" fmla="*/ 403229 h 1080818"/>
                  <a:gd name="connsiteX256" fmla="*/ 288653 w 637162"/>
                  <a:gd name="connsiteY256" fmla="*/ 395179 h 1080818"/>
                  <a:gd name="connsiteX257" fmla="*/ 289359 w 637162"/>
                  <a:gd name="connsiteY257" fmla="*/ 373148 h 1080818"/>
                  <a:gd name="connsiteX258" fmla="*/ 288229 w 637162"/>
                  <a:gd name="connsiteY258" fmla="*/ 338265 h 1080818"/>
                  <a:gd name="connsiteX259" fmla="*/ 288229 w 637162"/>
                  <a:gd name="connsiteY259" fmla="*/ 337135 h 1080818"/>
                  <a:gd name="connsiteX260" fmla="*/ 288794 w 637162"/>
                  <a:gd name="connsiteY260" fmla="*/ 334875 h 1080818"/>
                  <a:gd name="connsiteX261" fmla="*/ 288935 w 637162"/>
                  <a:gd name="connsiteY261" fmla="*/ 333463 h 1080818"/>
                  <a:gd name="connsiteX262" fmla="*/ 289076 w 637162"/>
                  <a:gd name="connsiteY262" fmla="*/ 332192 h 1080818"/>
                  <a:gd name="connsiteX263" fmla="*/ 288511 w 637162"/>
                  <a:gd name="connsiteY263" fmla="*/ 327814 h 1080818"/>
                  <a:gd name="connsiteX264" fmla="*/ 287946 w 637162"/>
                  <a:gd name="connsiteY264" fmla="*/ 324001 h 1080818"/>
                  <a:gd name="connsiteX265" fmla="*/ 287805 w 637162"/>
                  <a:gd name="connsiteY265" fmla="*/ 322871 h 1080818"/>
                  <a:gd name="connsiteX266" fmla="*/ 288370 w 637162"/>
                  <a:gd name="connsiteY266" fmla="*/ 320047 h 1080818"/>
                  <a:gd name="connsiteX267" fmla="*/ 290206 w 637162"/>
                  <a:gd name="connsiteY267" fmla="*/ 308043 h 1080818"/>
                  <a:gd name="connsiteX268" fmla="*/ 294584 w 637162"/>
                  <a:gd name="connsiteY268" fmla="*/ 304371 h 1080818"/>
                  <a:gd name="connsiteX269" fmla="*/ 302775 w 637162"/>
                  <a:gd name="connsiteY269" fmla="*/ 296462 h 1080818"/>
                  <a:gd name="connsiteX270" fmla="*/ 305458 w 637162"/>
                  <a:gd name="connsiteY270" fmla="*/ 293496 h 1080818"/>
                  <a:gd name="connsiteX271" fmla="*/ 314920 w 637162"/>
                  <a:gd name="connsiteY271" fmla="*/ 284458 h 1080818"/>
                  <a:gd name="connsiteX272" fmla="*/ 330173 w 637162"/>
                  <a:gd name="connsiteY272" fmla="*/ 270900 h 1080818"/>
                  <a:gd name="connsiteX273" fmla="*/ 333562 w 637162"/>
                  <a:gd name="connsiteY273" fmla="*/ 267369 h 1080818"/>
                  <a:gd name="connsiteX274" fmla="*/ 334410 w 637162"/>
                  <a:gd name="connsiteY274" fmla="*/ 266522 h 1080818"/>
                  <a:gd name="connsiteX275" fmla="*/ 336952 w 637162"/>
                  <a:gd name="connsiteY275" fmla="*/ 265251 h 1080818"/>
                  <a:gd name="connsiteX276" fmla="*/ 340624 w 637162"/>
                  <a:gd name="connsiteY276" fmla="*/ 263133 h 1080818"/>
                  <a:gd name="connsiteX277" fmla="*/ 342318 w 637162"/>
                  <a:gd name="connsiteY277" fmla="*/ 261297 h 1080818"/>
                  <a:gd name="connsiteX278" fmla="*/ 342601 w 637162"/>
                  <a:gd name="connsiteY278" fmla="*/ 260732 h 1080818"/>
                  <a:gd name="connsiteX279" fmla="*/ 348391 w 637162"/>
                  <a:gd name="connsiteY279" fmla="*/ 255083 h 1080818"/>
                  <a:gd name="connsiteX280" fmla="*/ 349097 w 637162"/>
                  <a:gd name="connsiteY280" fmla="*/ 254518 h 1080818"/>
                  <a:gd name="connsiteX281" fmla="*/ 355029 w 637162"/>
                  <a:gd name="connsiteY281" fmla="*/ 249716 h 1080818"/>
                  <a:gd name="connsiteX282" fmla="*/ 356441 w 637162"/>
                  <a:gd name="connsiteY282" fmla="*/ 248304 h 1080818"/>
                  <a:gd name="connsiteX283" fmla="*/ 366044 w 637162"/>
                  <a:gd name="connsiteY283" fmla="*/ 240678 h 1080818"/>
                  <a:gd name="connsiteX284" fmla="*/ 377907 w 637162"/>
                  <a:gd name="connsiteY284" fmla="*/ 229662 h 1080818"/>
                  <a:gd name="connsiteX285" fmla="*/ 380732 w 637162"/>
                  <a:gd name="connsiteY285" fmla="*/ 225567 h 1080818"/>
                  <a:gd name="connsiteX286" fmla="*/ 381014 w 637162"/>
                  <a:gd name="connsiteY286" fmla="*/ 224860 h 1080818"/>
                  <a:gd name="connsiteX287" fmla="*/ 386522 w 637162"/>
                  <a:gd name="connsiteY287" fmla="*/ 220200 h 1080818"/>
                  <a:gd name="connsiteX288" fmla="*/ 387087 w 637162"/>
                  <a:gd name="connsiteY288" fmla="*/ 219635 h 1080818"/>
                  <a:gd name="connsiteX289" fmla="*/ 390194 w 637162"/>
                  <a:gd name="connsiteY289" fmla="*/ 217375 h 1080818"/>
                  <a:gd name="connsiteX290" fmla="*/ 392736 w 637162"/>
                  <a:gd name="connsiteY290" fmla="*/ 215257 h 1080818"/>
                  <a:gd name="connsiteX291" fmla="*/ 401916 w 637162"/>
                  <a:gd name="connsiteY291" fmla="*/ 208055 h 1080818"/>
                  <a:gd name="connsiteX292" fmla="*/ 405305 w 637162"/>
                  <a:gd name="connsiteY292" fmla="*/ 204806 h 1080818"/>
                  <a:gd name="connsiteX293" fmla="*/ 406294 w 637162"/>
                  <a:gd name="connsiteY293" fmla="*/ 203959 h 1080818"/>
                  <a:gd name="connsiteX294" fmla="*/ 408977 w 637162"/>
                  <a:gd name="connsiteY294" fmla="*/ 202123 h 1080818"/>
                  <a:gd name="connsiteX295" fmla="*/ 411519 w 637162"/>
                  <a:gd name="connsiteY295" fmla="*/ 200428 h 1080818"/>
                  <a:gd name="connsiteX296" fmla="*/ 412649 w 637162"/>
                  <a:gd name="connsiteY296" fmla="*/ 199581 h 1080818"/>
                  <a:gd name="connsiteX297" fmla="*/ 415897 w 637162"/>
                  <a:gd name="connsiteY297" fmla="*/ 197604 h 1080818"/>
                  <a:gd name="connsiteX298" fmla="*/ 425924 w 637162"/>
                  <a:gd name="connsiteY298" fmla="*/ 189836 h 1080818"/>
                  <a:gd name="connsiteX299" fmla="*/ 429455 w 637162"/>
                  <a:gd name="connsiteY299" fmla="*/ 187012 h 1080818"/>
                  <a:gd name="connsiteX300" fmla="*/ 432985 w 637162"/>
                  <a:gd name="connsiteY300" fmla="*/ 184752 h 1080818"/>
                  <a:gd name="connsiteX301" fmla="*/ 436798 w 637162"/>
                  <a:gd name="connsiteY301" fmla="*/ 182069 h 1080818"/>
                  <a:gd name="connsiteX302" fmla="*/ 442165 w 637162"/>
                  <a:gd name="connsiteY302" fmla="*/ 178538 h 1080818"/>
                  <a:gd name="connsiteX303" fmla="*/ 444990 w 637162"/>
                  <a:gd name="connsiteY303" fmla="*/ 175996 h 1080818"/>
                  <a:gd name="connsiteX304" fmla="*/ 446684 w 637162"/>
                  <a:gd name="connsiteY304" fmla="*/ 174443 h 1080818"/>
                  <a:gd name="connsiteX305" fmla="*/ 449791 w 637162"/>
                  <a:gd name="connsiteY305" fmla="*/ 172183 h 1080818"/>
                  <a:gd name="connsiteX306" fmla="*/ 452757 w 637162"/>
                  <a:gd name="connsiteY306" fmla="*/ 170065 h 1080818"/>
                  <a:gd name="connsiteX307" fmla="*/ 461372 w 637162"/>
                  <a:gd name="connsiteY307" fmla="*/ 163710 h 1080818"/>
                  <a:gd name="connsiteX308" fmla="*/ 462360 w 637162"/>
                  <a:gd name="connsiteY308" fmla="*/ 163286 h 1080818"/>
                  <a:gd name="connsiteX309" fmla="*/ 464338 w 637162"/>
                  <a:gd name="connsiteY309" fmla="*/ 162580 h 1080818"/>
                  <a:gd name="connsiteX310" fmla="*/ 465891 w 637162"/>
                  <a:gd name="connsiteY310" fmla="*/ 161309 h 1080818"/>
                  <a:gd name="connsiteX311" fmla="*/ 469704 w 637162"/>
                  <a:gd name="connsiteY311" fmla="*/ 159190 h 1080818"/>
                  <a:gd name="connsiteX312" fmla="*/ 472811 w 637162"/>
                  <a:gd name="connsiteY312" fmla="*/ 156931 h 1080818"/>
                  <a:gd name="connsiteX313" fmla="*/ 481285 w 637162"/>
                  <a:gd name="connsiteY313" fmla="*/ 149870 h 1080818"/>
                  <a:gd name="connsiteX314" fmla="*/ 485098 w 637162"/>
                  <a:gd name="connsiteY314" fmla="*/ 147469 h 1080818"/>
                  <a:gd name="connsiteX315" fmla="*/ 486369 w 637162"/>
                  <a:gd name="connsiteY315" fmla="*/ 146621 h 1080818"/>
                  <a:gd name="connsiteX316" fmla="*/ 489193 w 637162"/>
                  <a:gd name="connsiteY316" fmla="*/ 144503 h 1080818"/>
                  <a:gd name="connsiteX317" fmla="*/ 497667 w 637162"/>
                  <a:gd name="connsiteY317" fmla="*/ 138430 h 1080818"/>
                  <a:gd name="connsiteX318" fmla="*/ 501904 w 637162"/>
                  <a:gd name="connsiteY318" fmla="*/ 135182 h 1080818"/>
                  <a:gd name="connsiteX319" fmla="*/ 508965 w 637162"/>
                  <a:gd name="connsiteY319" fmla="*/ 129251 h 1080818"/>
                  <a:gd name="connsiteX320" fmla="*/ 515320 w 637162"/>
                  <a:gd name="connsiteY320" fmla="*/ 124166 h 1080818"/>
                  <a:gd name="connsiteX321" fmla="*/ 517580 w 637162"/>
                  <a:gd name="connsiteY321" fmla="*/ 122048 h 1080818"/>
                  <a:gd name="connsiteX322" fmla="*/ 518568 w 637162"/>
                  <a:gd name="connsiteY322" fmla="*/ 121342 h 1080818"/>
                  <a:gd name="connsiteX323" fmla="*/ 521252 w 637162"/>
                  <a:gd name="connsiteY323" fmla="*/ 119224 h 1080818"/>
                  <a:gd name="connsiteX324" fmla="*/ 523935 w 637162"/>
                  <a:gd name="connsiteY324" fmla="*/ 117246 h 1080818"/>
                  <a:gd name="connsiteX325" fmla="*/ 524782 w 637162"/>
                  <a:gd name="connsiteY325" fmla="*/ 116258 h 1080818"/>
                  <a:gd name="connsiteX326" fmla="*/ 525347 w 637162"/>
                  <a:gd name="connsiteY326" fmla="*/ 115552 h 1080818"/>
                  <a:gd name="connsiteX327" fmla="*/ 529019 w 637162"/>
                  <a:gd name="connsiteY327" fmla="*/ 113433 h 1080818"/>
                  <a:gd name="connsiteX328" fmla="*/ 534527 w 637162"/>
                  <a:gd name="connsiteY328" fmla="*/ 108914 h 1080818"/>
                  <a:gd name="connsiteX329" fmla="*/ 540317 w 637162"/>
                  <a:gd name="connsiteY329" fmla="*/ 103689 h 1080818"/>
                  <a:gd name="connsiteX330" fmla="*/ 546107 w 637162"/>
                  <a:gd name="connsiteY330" fmla="*/ 99311 h 1080818"/>
                  <a:gd name="connsiteX331" fmla="*/ 550203 w 637162"/>
                  <a:gd name="connsiteY331" fmla="*/ 96345 h 1080818"/>
                  <a:gd name="connsiteX332" fmla="*/ 554863 w 637162"/>
                  <a:gd name="connsiteY332" fmla="*/ 93097 h 1080818"/>
                  <a:gd name="connsiteX333" fmla="*/ 557688 w 637162"/>
                  <a:gd name="connsiteY333" fmla="*/ 90272 h 1080818"/>
                  <a:gd name="connsiteX334" fmla="*/ 559665 w 637162"/>
                  <a:gd name="connsiteY334" fmla="*/ 88860 h 1080818"/>
                  <a:gd name="connsiteX335" fmla="*/ 566161 w 637162"/>
                  <a:gd name="connsiteY335" fmla="*/ 84764 h 1080818"/>
                  <a:gd name="connsiteX336" fmla="*/ 571669 w 637162"/>
                  <a:gd name="connsiteY336" fmla="*/ 81234 h 1080818"/>
                  <a:gd name="connsiteX337" fmla="*/ 572517 w 637162"/>
                  <a:gd name="connsiteY337" fmla="*/ 80386 h 1080818"/>
                  <a:gd name="connsiteX338" fmla="*/ 573929 w 637162"/>
                  <a:gd name="connsiteY338" fmla="*/ 78974 h 1080818"/>
                  <a:gd name="connsiteX339" fmla="*/ 577883 w 637162"/>
                  <a:gd name="connsiteY339" fmla="*/ 74879 h 1080818"/>
                  <a:gd name="connsiteX340" fmla="*/ 578872 w 637162"/>
                  <a:gd name="connsiteY340" fmla="*/ 74314 h 1080818"/>
                  <a:gd name="connsiteX341" fmla="*/ 580284 w 637162"/>
                  <a:gd name="connsiteY341" fmla="*/ 73608 h 1080818"/>
                  <a:gd name="connsiteX342" fmla="*/ 583109 w 637162"/>
                  <a:gd name="connsiteY342" fmla="*/ 71630 h 1080818"/>
                  <a:gd name="connsiteX343" fmla="*/ 587063 w 637162"/>
                  <a:gd name="connsiteY343" fmla="*/ 68947 h 1080818"/>
                  <a:gd name="connsiteX344" fmla="*/ 589464 w 637162"/>
                  <a:gd name="connsiteY344" fmla="*/ 67394 h 1080818"/>
                  <a:gd name="connsiteX345" fmla="*/ 592430 w 637162"/>
                  <a:gd name="connsiteY345" fmla="*/ 65699 h 1080818"/>
                  <a:gd name="connsiteX346" fmla="*/ 594265 w 637162"/>
                  <a:gd name="connsiteY346" fmla="*/ 63863 h 1080818"/>
                  <a:gd name="connsiteX347" fmla="*/ 602598 w 637162"/>
                  <a:gd name="connsiteY347" fmla="*/ 57790 h 1080818"/>
                  <a:gd name="connsiteX348" fmla="*/ 606835 w 637162"/>
                  <a:gd name="connsiteY348" fmla="*/ 54118 h 1080818"/>
                  <a:gd name="connsiteX349" fmla="*/ 609377 w 637162"/>
                  <a:gd name="connsiteY349" fmla="*/ 51718 h 1080818"/>
                  <a:gd name="connsiteX350" fmla="*/ 613472 w 637162"/>
                  <a:gd name="connsiteY350" fmla="*/ 48893 h 1080818"/>
                  <a:gd name="connsiteX351" fmla="*/ 615732 w 637162"/>
                  <a:gd name="connsiteY351" fmla="*/ 45362 h 1080818"/>
                  <a:gd name="connsiteX352" fmla="*/ 616014 w 637162"/>
                  <a:gd name="connsiteY352" fmla="*/ 45080 h 1080818"/>
                  <a:gd name="connsiteX353" fmla="*/ 630561 w 637162"/>
                  <a:gd name="connsiteY353" fmla="*/ 35477 h 1080818"/>
                  <a:gd name="connsiteX354" fmla="*/ 634091 w 637162"/>
                  <a:gd name="connsiteY354" fmla="*/ 33499 h 1080818"/>
                  <a:gd name="connsiteX355" fmla="*/ 637057 w 637162"/>
                  <a:gd name="connsiteY355" fmla="*/ 31663 h 1080818"/>
                  <a:gd name="connsiteX356" fmla="*/ 637622 w 637162"/>
                  <a:gd name="connsiteY356" fmla="*/ 29969 h 1080818"/>
                  <a:gd name="connsiteX357" fmla="*/ 637622 w 637162"/>
                  <a:gd name="connsiteY357" fmla="*/ 28698 h 1080818"/>
                  <a:gd name="connsiteX358" fmla="*/ 637057 w 637162"/>
                  <a:gd name="connsiteY358" fmla="*/ 26721 h 1080818"/>
                  <a:gd name="connsiteX359" fmla="*/ 634797 w 637162"/>
                  <a:gd name="connsiteY359" fmla="*/ 26156 h 1080818"/>
                  <a:gd name="connsiteX360" fmla="*/ 573365 w 637162"/>
                  <a:gd name="connsiteY360" fmla="*/ 75443 h 1080818"/>
                  <a:gd name="connsiteX361" fmla="*/ 574354 w 637162"/>
                  <a:gd name="connsiteY361" fmla="*/ 75866 h 1080818"/>
                  <a:gd name="connsiteX362" fmla="*/ 574919 w 637162"/>
                  <a:gd name="connsiteY362" fmla="*/ 77420 h 1080818"/>
                  <a:gd name="connsiteX363" fmla="*/ 573365 w 637162"/>
                  <a:gd name="connsiteY363" fmla="*/ 75725 h 1080818"/>
                  <a:gd name="connsiteX364" fmla="*/ 573365 w 637162"/>
                  <a:gd name="connsiteY364" fmla="*/ 75443 h 1080818"/>
                  <a:gd name="connsiteX365" fmla="*/ 332292 w 637162"/>
                  <a:gd name="connsiteY365" fmla="*/ 116116 h 1080818"/>
                  <a:gd name="connsiteX366" fmla="*/ 331445 w 637162"/>
                  <a:gd name="connsiteY366" fmla="*/ 116964 h 1080818"/>
                  <a:gd name="connsiteX367" fmla="*/ 332292 w 637162"/>
                  <a:gd name="connsiteY367" fmla="*/ 117387 h 1080818"/>
                  <a:gd name="connsiteX368" fmla="*/ 333281 w 637162"/>
                  <a:gd name="connsiteY368" fmla="*/ 116540 h 1080818"/>
                  <a:gd name="connsiteX369" fmla="*/ 332292 w 637162"/>
                  <a:gd name="connsiteY369" fmla="*/ 116116 h 1080818"/>
                  <a:gd name="connsiteX370" fmla="*/ 315204 w 637162"/>
                  <a:gd name="connsiteY370" fmla="*/ 131792 h 1080818"/>
                  <a:gd name="connsiteX371" fmla="*/ 315910 w 637162"/>
                  <a:gd name="connsiteY371" fmla="*/ 132357 h 1080818"/>
                  <a:gd name="connsiteX372" fmla="*/ 316475 w 637162"/>
                  <a:gd name="connsiteY372" fmla="*/ 133911 h 1080818"/>
                  <a:gd name="connsiteX373" fmla="*/ 315486 w 637162"/>
                  <a:gd name="connsiteY373" fmla="*/ 132922 h 1080818"/>
                  <a:gd name="connsiteX374" fmla="*/ 315204 w 637162"/>
                  <a:gd name="connsiteY374" fmla="*/ 131792 h 1080818"/>
                  <a:gd name="connsiteX375" fmla="*/ 139660 w 637162"/>
                  <a:gd name="connsiteY375" fmla="*/ 152129 h 1080818"/>
                  <a:gd name="connsiteX376" fmla="*/ 138530 w 637162"/>
                  <a:gd name="connsiteY376" fmla="*/ 152552 h 1080818"/>
                  <a:gd name="connsiteX377" fmla="*/ 136412 w 637162"/>
                  <a:gd name="connsiteY377" fmla="*/ 152976 h 1080818"/>
                  <a:gd name="connsiteX378" fmla="*/ 133870 w 637162"/>
                  <a:gd name="connsiteY378" fmla="*/ 154670 h 1080818"/>
                  <a:gd name="connsiteX379" fmla="*/ 131893 w 637162"/>
                  <a:gd name="connsiteY379" fmla="*/ 159190 h 1080818"/>
                  <a:gd name="connsiteX380" fmla="*/ 131469 w 637162"/>
                  <a:gd name="connsiteY380" fmla="*/ 176984 h 1080818"/>
                  <a:gd name="connsiteX381" fmla="*/ 129210 w 637162"/>
                  <a:gd name="connsiteY381" fmla="*/ 216527 h 1080818"/>
                  <a:gd name="connsiteX382" fmla="*/ 128786 w 637162"/>
                  <a:gd name="connsiteY382" fmla="*/ 230368 h 1080818"/>
                  <a:gd name="connsiteX383" fmla="*/ 126244 w 637162"/>
                  <a:gd name="connsiteY383" fmla="*/ 230085 h 1080818"/>
                  <a:gd name="connsiteX384" fmla="*/ 123137 w 637162"/>
                  <a:gd name="connsiteY384" fmla="*/ 228249 h 1080818"/>
                  <a:gd name="connsiteX385" fmla="*/ 119889 w 637162"/>
                  <a:gd name="connsiteY385" fmla="*/ 226131 h 1080818"/>
                  <a:gd name="connsiteX386" fmla="*/ 116076 w 637162"/>
                  <a:gd name="connsiteY386" fmla="*/ 224012 h 1080818"/>
                  <a:gd name="connsiteX387" fmla="*/ 114946 w 637162"/>
                  <a:gd name="connsiteY387" fmla="*/ 223306 h 1080818"/>
                  <a:gd name="connsiteX388" fmla="*/ 112545 w 637162"/>
                  <a:gd name="connsiteY388" fmla="*/ 221329 h 1080818"/>
                  <a:gd name="connsiteX389" fmla="*/ 105060 w 637162"/>
                  <a:gd name="connsiteY389" fmla="*/ 216527 h 1080818"/>
                  <a:gd name="connsiteX390" fmla="*/ 94045 w 637162"/>
                  <a:gd name="connsiteY390" fmla="*/ 209466 h 1080818"/>
                  <a:gd name="connsiteX391" fmla="*/ 88819 w 637162"/>
                  <a:gd name="connsiteY391" fmla="*/ 205794 h 1080818"/>
                  <a:gd name="connsiteX392" fmla="*/ 81334 w 637162"/>
                  <a:gd name="connsiteY392" fmla="*/ 200286 h 1080818"/>
                  <a:gd name="connsiteX393" fmla="*/ 68906 w 637162"/>
                  <a:gd name="connsiteY393" fmla="*/ 190401 h 1080818"/>
                  <a:gd name="connsiteX394" fmla="*/ 64246 w 637162"/>
                  <a:gd name="connsiteY394" fmla="*/ 187152 h 1080818"/>
                  <a:gd name="connsiteX395" fmla="*/ 62692 w 637162"/>
                  <a:gd name="connsiteY395" fmla="*/ 185740 h 1080818"/>
                  <a:gd name="connsiteX396" fmla="*/ 61421 w 637162"/>
                  <a:gd name="connsiteY396" fmla="*/ 184752 h 1080818"/>
                  <a:gd name="connsiteX397" fmla="*/ 60150 w 637162"/>
                  <a:gd name="connsiteY397" fmla="*/ 183481 h 1080818"/>
                  <a:gd name="connsiteX398" fmla="*/ 58314 w 637162"/>
                  <a:gd name="connsiteY398" fmla="*/ 181362 h 1080818"/>
                  <a:gd name="connsiteX399" fmla="*/ 56620 w 637162"/>
                  <a:gd name="connsiteY399" fmla="*/ 181362 h 1080818"/>
                  <a:gd name="connsiteX400" fmla="*/ 55631 w 637162"/>
                  <a:gd name="connsiteY400" fmla="*/ 181786 h 1080818"/>
                  <a:gd name="connsiteX401" fmla="*/ 55207 w 637162"/>
                  <a:gd name="connsiteY401" fmla="*/ 180091 h 1080818"/>
                  <a:gd name="connsiteX402" fmla="*/ 47581 w 637162"/>
                  <a:gd name="connsiteY402" fmla="*/ 173312 h 1080818"/>
                  <a:gd name="connsiteX403" fmla="*/ 42921 w 637162"/>
                  <a:gd name="connsiteY403" fmla="*/ 169781 h 1080818"/>
                  <a:gd name="connsiteX404" fmla="*/ 40096 w 637162"/>
                  <a:gd name="connsiteY404" fmla="*/ 168228 h 1080818"/>
                  <a:gd name="connsiteX405" fmla="*/ 38260 w 637162"/>
                  <a:gd name="connsiteY405" fmla="*/ 167239 h 1080818"/>
                  <a:gd name="connsiteX406" fmla="*/ 31199 w 637162"/>
                  <a:gd name="connsiteY406" fmla="*/ 162155 h 1080818"/>
                  <a:gd name="connsiteX407" fmla="*/ 30917 w 637162"/>
                  <a:gd name="connsiteY407" fmla="*/ 161449 h 1080818"/>
                  <a:gd name="connsiteX408" fmla="*/ 27386 w 637162"/>
                  <a:gd name="connsiteY408" fmla="*/ 160884 h 1080818"/>
                  <a:gd name="connsiteX409" fmla="*/ 24138 w 637162"/>
                  <a:gd name="connsiteY409" fmla="*/ 162155 h 1080818"/>
                  <a:gd name="connsiteX410" fmla="*/ 21737 w 637162"/>
                  <a:gd name="connsiteY410" fmla="*/ 163567 h 1080818"/>
                  <a:gd name="connsiteX411" fmla="*/ 23149 w 637162"/>
                  <a:gd name="connsiteY411" fmla="*/ 167098 h 1080818"/>
                  <a:gd name="connsiteX412" fmla="*/ 26962 w 637162"/>
                  <a:gd name="connsiteY412" fmla="*/ 170205 h 1080818"/>
                  <a:gd name="connsiteX413" fmla="*/ 43486 w 637162"/>
                  <a:gd name="connsiteY413" fmla="*/ 182209 h 1080818"/>
                  <a:gd name="connsiteX414" fmla="*/ 47016 w 637162"/>
                  <a:gd name="connsiteY414" fmla="*/ 184751 h 1080818"/>
                  <a:gd name="connsiteX415" fmla="*/ 50829 w 637162"/>
                  <a:gd name="connsiteY415" fmla="*/ 186870 h 1080818"/>
                  <a:gd name="connsiteX416" fmla="*/ 50971 w 637162"/>
                  <a:gd name="connsiteY416" fmla="*/ 187293 h 1080818"/>
                  <a:gd name="connsiteX417" fmla="*/ 66647 w 637162"/>
                  <a:gd name="connsiteY417" fmla="*/ 201981 h 1080818"/>
                  <a:gd name="connsiteX418" fmla="*/ 74838 w 637162"/>
                  <a:gd name="connsiteY418" fmla="*/ 208477 h 1080818"/>
                  <a:gd name="connsiteX419" fmla="*/ 83029 w 637162"/>
                  <a:gd name="connsiteY419" fmla="*/ 213844 h 1080818"/>
                  <a:gd name="connsiteX420" fmla="*/ 83594 w 637162"/>
                  <a:gd name="connsiteY420" fmla="*/ 214126 h 1080818"/>
                  <a:gd name="connsiteX421" fmla="*/ 97858 w 637162"/>
                  <a:gd name="connsiteY421" fmla="*/ 224012 h 1080818"/>
                  <a:gd name="connsiteX422" fmla="*/ 99270 w 637162"/>
                  <a:gd name="connsiteY422" fmla="*/ 224718 h 1080818"/>
                  <a:gd name="connsiteX423" fmla="*/ 123561 w 637162"/>
                  <a:gd name="connsiteY423" fmla="*/ 241524 h 1080818"/>
                  <a:gd name="connsiteX424" fmla="*/ 136130 w 637162"/>
                  <a:gd name="connsiteY424" fmla="*/ 241665 h 1080818"/>
                  <a:gd name="connsiteX425" fmla="*/ 137683 w 637162"/>
                  <a:gd name="connsiteY425" fmla="*/ 236440 h 1080818"/>
                  <a:gd name="connsiteX426" fmla="*/ 139237 w 637162"/>
                  <a:gd name="connsiteY426" fmla="*/ 220905 h 1080818"/>
                  <a:gd name="connsiteX427" fmla="*/ 141497 w 637162"/>
                  <a:gd name="connsiteY427" fmla="*/ 175289 h 1080818"/>
                  <a:gd name="connsiteX428" fmla="*/ 141497 w 637162"/>
                  <a:gd name="connsiteY428" fmla="*/ 154811 h 1080818"/>
                  <a:gd name="connsiteX429" fmla="*/ 140084 w 637162"/>
                  <a:gd name="connsiteY429" fmla="*/ 152551 h 1080818"/>
                  <a:gd name="connsiteX430" fmla="*/ 139661 w 637162"/>
                  <a:gd name="connsiteY430" fmla="*/ 152128 h 1080818"/>
                  <a:gd name="connsiteX431" fmla="*/ 14534 w 637162"/>
                  <a:gd name="connsiteY431" fmla="*/ 254094 h 1080818"/>
                  <a:gd name="connsiteX432" fmla="*/ 17076 w 637162"/>
                  <a:gd name="connsiteY432" fmla="*/ 256212 h 1080818"/>
                  <a:gd name="connsiteX433" fmla="*/ 19194 w 637162"/>
                  <a:gd name="connsiteY433" fmla="*/ 258048 h 1080818"/>
                  <a:gd name="connsiteX434" fmla="*/ 34870 w 637162"/>
                  <a:gd name="connsiteY434" fmla="*/ 274007 h 1080818"/>
                  <a:gd name="connsiteX435" fmla="*/ 47722 w 637162"/>
                  <a:gd name="connsiteY435" fmla="*/ 282480 h 1080818"/>
                  <a:gd name="connsiteX436" fmla="*/ 48569 w 637162"/>
                  <a:gd name="connsiteY436" fmla="*/ 282621 h 1080818"/>
                  <a:gd name="connsiteX437" fmla="*/ 48993 w 637162"/>
                  <a:gd name="connsiteY437" fmla="*/ 284316 h 1080818"/>
                  <a:gd name="connsiteX438" fmla="*/ 54924 w 637162"/>
                  <a:gd name="connsiteY438" fmla="*/ 287705 h 1080818"/>
                  <a:gd name="connsiteX439" fmla="*/ 55630 w 637162"/>
                  <a:gd name="connsiteY439" fmla="*/ 288694 h 1080818"/>
                  <a:gd name="connsiteX440" fmla="*/ 57890 w 637162"/>
                  <a:gd name="connsiteY440" fmla="*/ 290671 h 1080818"/>
                  <a:gd name="connsiteX441" fmla="*/ 59867 w 637162"/>
                  <a:gd name="connsiteY441" fmla="*/ 291801 h 1080818"/>
                  <a:gd name="connsiteX442" fmla="*/ 61562 w 637162"/>
                  <a:gd name="connsiteY442" fmla="*/ 292648 h 1080818"/>
                  <a:gd name="connsiteX443" fmla="*/ 62409 w 637162"/>
                  <a:gd name="connsiteY443" fmla="*/ 293213 h 1080818"/>
                  <a:gd name="connsiteX444" fmla="*/ 69047 w 637162"/>
                  <a:gd name="connsiteY444" fmla="*/ 298862 h 1080818"/>
                  <a:gd name="connsiteX445" fmla="*/ 77944 w 637162"/>
                  <a:gd name="connsiteY445" fmla="*/ 305500 h 1080818"/>
                  <a:gd name="connsiteX446" fmla="*/ 80910 w 637162"/>
                  <a:gd name="connsiteY446" fmla="*/ 306771 h 1080818"/>
                  <a:gd name="connsiteX447" fmla="*/ 81616 w 637162"/>
                  <a:gd name="connsiteY447" fmla="*/ 307053 h 1080818"/>
                  <a:gd name="connsiteX448" fmla="*/ 84582 w 637162"/>
                  <a:gd name="connsiteY448" fmla="*/ 310443 h 1080818"/>
                  <a:gd name="connsiteX449" fmla="*/ 90937 w 637162"/>
                  <a:gd name="connsiteY449" fmla="*/ 315527 h 1080818"/>
                  <a:gd name="connsiteX450" fmla="*/ 94609 w 637162"/>
                  <a:gd name="connsiteY450" fmla="*/ 317928 h 1080818"/>
                  <a:gd name="connsiteX451" fmla="*/ 95880 w 637162"/>
                  <a:gd name="connsiteY451" fmla="*/ 318775 h 1080818"/>
                  <a:gd name="connsiteX452" fmla="*/ 97433 w 637162"/>
                  <a:gd name="connsiteY452" fmla="*/ 319764 h 1080818"/>
                  <a:gd name="connsiteX453" fmla="*/ 100964 w 637162"/>
                  <a:gd name="connsiteY453" fmla="*/ 322023 h 1080818"/>
                  <a:gd name="connsiteX454" fmla="*/ 104918 w 637162"/>
                  <a:gd name="connsiteY454" fmla="*/ 325272 h 1080818"/>
                  <a:gd name="connsiteX455" fmla="*/ 105766 w 637162"/>
                  <a:gd name="connsiteY455" fmla="*/ 336993 h 1080818"/>
                  <a:gd name="connsiteX456" fmla="*/ 99693 w 637162"/>
                  <a:gd name="connsiteY456" fmla="*/ 379220 h 1080818"/>
                  <a:gd name="connsiteX457" fmla="*/ 97433 w 637162"/>
                  <a:gd name="connsiteY457" fmla="*/ 398003 h 1080818"/>
                  <a:gd name="connsiteX458" fmla="*/ 94609 w 637162"/>
                  <a:gd name="connsiteY458" fmla="*/ 421870 h 1080818"/>
                  <a:gd name="connsiteX459" fmla="*/ 92773 w 637162"/>
                  <a:gd name="connsiteY459" fmla="*/ 440512 h 1080818"/>
                  <a:gd name="connsiteX460" fmla="*/ 91643 w 637162"/>
                  <a:gd name="connsiteY460" fmla="*/ 454070 h 1080818"/>
                  <a:gd name="connsiteX461" fmla="*/ 90937 w 637162"/>
                  <a:gd name="connsiteY461" fmla="*/ 464662 h 1080818"/>
                  <a:gd name="connsiteX462" fmla="*/ 90513 w 637162"/>
                  <a:gd name="connsiteY462" fmla="*/ 469605 h 1080818"/>
                  <a:gd name="connsiteX463" fmla="*/ 87406 w 637162"/>
                  <a:gd name="connsiteY463" fmla="*/ 504911 h 1080818"/>
                  <a:gd name="connsiteX464" fmla="*/ 86135 w 637162"/>
                  <a:gd name="connsiteY464" fmla="*/ 518892 h 1080818"/>
                  <a:gd name="connsiteX465" fmla="*/ 84441 w 637162"/>
                  <a:gd name="connsiteY465" fmla="*/ 531885 h 1080818"/>
                  <a:gd name="connsiteX466" fmla="*/ 81334 w 637162"/>
                  <a:gd name="connsiteY466" fmla="*/ 555894 h 1080818"/>
                  <a:gd name="connsiteX467" fmla="*/ 79215 w 637162"/>
                  <a:gd name="connsiteY467" fmla="*/ 572841 h 1080818"/>
                  <a:gd name="connsiteX468" fmla="*/ 77521 w 637162"/>
                  <a:gd name="connsiteY468" fmla="*/ 584986 h 1080818"/>
                  <a:gd name="connsiteX469" fmla="*/ 75402 w 637162"/>
                  <a:gd name="connsiteY469" fmla="*/ 598403 h 1080818"/>
                  <a:gd name="connsiteX470" fmla="*/ 73143 w 637162"/>
                  <a:gd name="connsiteY470" fmla="*/ 612384 h 1080818"/>
                  <a:gd name="connsiteX471" fmla="*/ 71165 w 637162"/>
                  <a:gd name="connsiteY471" fmla="*/ 623400 h 1080818"/>
                  <a:gd name="connsiteX472" fmla="*/ 70459 w 637162"/>
                  <a:gd name="connsiteY472" fmla="*/ 626789 h 1080818"/>
                  <a:gd name="connsiteX473" fmla="*/ 66929 w 637162"/>
                  <a:gd name="connsiteY473" fmla="*/ 645007 h 1080818"/>
                  <a:gd name="connsiteX474" fmla="*/ 66223 w 637162"/>
                  <a:gd name="connsiteY474" fmla="*/ 648962 h 1080818"/>
                  <a:gd name="connsiteX475" fmla="*/ 64952 w 637162"/>
                  <a:gd name="connsiteY475" fmla="*/ 657011 h 1080818"/>
                  <a:gd name="connsiteX476" fmla="*/ 64104 w 637162"/>
                  <a:gd name="connsiteY476" fmla="*/ 663225 h 1080818"/>
                  <a:gd name="connsiteX477" fmla="*/ 63116 w 637162"/>
                  <a:gd name="connsiteY477" fmla="*/ 674241 h 1080818"/>
                  <a:gd name="connsiteX478" fmla="*/ 62268 w 637162"/>
                  <a:gd name="connsiteY478" fmla="*/ 688505 h 1080818"/>
                  <a:gd name="connsiteX479" fmla="*/ 62833 w 637162"/>
                  <a:gd name="connsiteY479" fmla="*/ 693871 h 1080818"/>
                  <a:gd name="connsiteX480" fmla="*/ 62974 w 637162"/>
                  <a:gd name="connsiteY480" fmla="*/ 695425 h 1080818"/>
                  <a:gd name="connsiteX481" fmla="*/ 61986 w 637162"/>
                  <a:gd name="connsiteY481" fmla="*/ 709547 h 1080818"/>
                  <a:gd name="connsiteX482" fmla="*/ 61421 w 637162"/>
                  <a:gd name="connsiteY482" fmla="*/ 724094 h 1080818"/>
                  <a:gd name="connsiteX483" fmla="*/ 60150 w 637162"/>
                  <a:gd name="connsiteY483" fmla="*/ 739487 h 1080818"/>
                  <a:gd name="connsiteX484" fmla="*/ 55348 w 637162"/>
                  <a:gd name="connsiteY484" fmla="*/ 782844 h 1080818"/>
                  <a:gd name="connsiteX485" fmla="*/ 49981 w 637162"/>
                  <a:gd name="connsiteY485" fmla="*/ 818150 h 1080818"/>
                  <a:gd name="connsiteX486" fmla="*/ 46168 w 637162"/>
                  <a:gd name="connsiteY486" fmla="*/ 841170 h 1080818"/>
                  <a:gd name="connsiteX487" fmla="*/ 44050 w 637162"/>
                  <a:gd name="connsiteY487" fmla="*/ 851197 h 1080818"/>
                  <a:gd name="connsiteX488" fmla="*/ 43202 w 637162"/>
                  <a:gd name="connsiteY488" fmla="*/ 857270 h 1080818"/>
                  <a:gd name="connsiteX489" fmla="*/ 42214 w 637162"/>
                  <a:gd name="connsiteY489" fmla="*/ 870969 h 1080818"/>
                  <a:gd name="connsiteX490" fmla="*/ 41367 w 637162"/>
                  <a:gd name="connsiteY490" fmla="*/ 883679 h 1080818"/>
                  <a:gd name="connsiteX491" fmla="*/ 39531 w 637162"/>
                  <a:gd name="connsiteY491" fmla="*/ 903733 h 1080818"/>
                  <a:gd name="connsiteX492" fmla="*/ 37836 w 637162"/>
                  <a:gd name="connsiteY492" fmla="*/ 925482 h 1080818"/>
                  <a:gd name="connsiteX493" fmla="*/ 36989 w 637162"/>
                  <a:gd name="connsiteY493" fmla="*/ 946807 h 1080818"/>
                  <a:gd name="connsiteX494" fmla="*/ 35717 w 637162"/>
                  <a:gd name="connsiteY494" fmla="*/ 973499 h 1080818"/>
                  <a:gd name="connsiteX495" fmla="*/ 34870 w 637162"/>
                  <a:gd name="connsiteY495" fmla="*/ 1000473 h 1080818"/>
                  <a:gd name="connsiteX496" fmla="*/ 31763 w 637162"/>
                  <a:gd name="connsiteY496" fmla="*/ 1054704 h 1080818"/>
                  <a:gd name="connsiteX497" fmla="*/ 31340 w 637162"/>
                  <a:gd name="connsiteY497" fmla="*/ 1062471 h 1080818"/>
                  <a:gd name="connsiteX498" fmla="*/ 30069 w 637162"/>
                  <a:gd name="connsiteY498" fmla="*/ 1072216 h 1080818"/>
                  <a:gd name="connsiteX499" fmla="*/ 29504 w 637162"/>
                  <a:gd name="connsiteY499" fmla="*/ 1078147 h 1080818"/>
                  <a:gd name="connsiteX500" fmla="*/ 33458 w 637162"/>
                  <a:gd name="connsiteY500" fmla="*/ 1080689 h 1080818"/>
                  <a:gd name="connsiteX501" fmla="*/ 38542 w 637162"/>
                  <a:gd name="connsiteY501" fmla="*/ 1079842 h 1080818"/>
                  <a:gd name="connsiteX502" fmla="*/ 43909 w 637162"/>
                  <a:gd name="connsiteY502" fmla="*/ 1045100 h 1080818"/>
                  <a:gd name="connsiteX503" fmla="*/ 44756 w 637162"/>
                  <a:gd name="connsiteY503" fmla="*/ 1031260 h 1080818"/>
                  <a:gd name="connsiteX504" fmla="*/ 45745 w 637162"/>
                  <a:gd name="connsiteY504" fmla="*/ 1014737 h 1080818"/>
                  <a:gd name="connsiteX505" fmla="*/ 46733 w 637162"/>
                  <a:gd name="connsiteY505" fmla="*/ 1003156 h 1080818"/>
                  <a:gd name="connsiteX506" fmla="*/ 46168 w 637162"/>
                  <a:gd name="connsiteY506" fmla="*/ 999908 h 1080818"/>
                  <a:gd name="connsiteX507" fmla="*/ 46028 w 637162"/>
                  <a:gd name="connsiteY507" fmla="*/ 997084 h 1080818"/>
                  <a:gd name="connsiteX508" fmla="*/ 46734 w 637162"/>
                  <a:gd name="connsiteY508" fmla="*/ 984232 h 1080818"/>
                  <a:gd name="connsiteX509" fmla="*/ 46593 w 637162"/>
                  <a:gd name="connsiteY509" fmla="*/ 982255 h 1080818"/>
                  <a:gd name="connsiteX510" fmla="*/ 48852 w 637162"/>
                  <a:gd name="connsiteY510" fmla="*/ 967850 h 1080818"/>
                  <a:gd name="connsiteX511" fmla="*/ 49558 w 637162"/>
                  <a:gd name="connsiteY511" fmla="*/ 964460 h 1080818"/>
                  <a:gd name="connsiteX512" fmla="*/ 50829 w 637162"/>
                  <a:gd name="connsiteY512" fmla="*/ 956834 h 1080818"/>
                  <a:gd name="connsiteX513" fmla="*/ 51818 w 637162"/>
                  <a:gd name="connsiteY513" fmla="*/ 947231 h 1080818"/>
                  <a:gd name="connsiteX514" fmla="*/ 52665 w 637162"/>
                  <a:gd name="connsiteY514" fmla="*/ 927742 h 1080818"/>
                  <a:gd name="connsiteX515" fmla="*/ 53654 w 637162"/>
                  <a:gd name="connsiteY515" fmla="*/ 906840 h 1080818"/>
                  <a:gd name="connsiteX516" fmla="*/ 55631 w 637162"/>
                  <a:gd name="connsiteY516" fmla="*/ 890458 h 1080818"/>
                  <a:gd name="connsiteX517" fmla="*/ 58879 w 637162"/>
                  <a:gd name="connsiteY517" fmla="*/ 858682 h 1080818"/>
                  <a:gd name="connsiteX518" fmla="*/ 59585 w 637162"/>
                  <a:gd name="connsiteY518" fmla="*/ 852327 h 1080818"/>
                  <a:gd name="connsiteX519" fmla="*/ 59162 w 637162"/>
                  <a:gd name="connsiteY519" fmla="*/ 849220 h 1080818"/>
                  <a:gd name="connsiteX520" fmla="*/ 59303 w 637162"/>
                  <a:gd name="connsiteY520" fmla="*/ 845831 h 1080818"/>
                  <a:gd name="connsiteX521" fmla="*/ 60574 w 637162"/>
                  <a:gd name="connsiteY521" fmla="*/ 838910 h 1080818"/>
                  <a:gd name="connsiteX522" fmla="*/ 62269 w 637162"/>
                  <a:gd name="connsiteY522" fmla="*/ 826624 h 1080818"/>
                  <a:gd name="connsiteX523" fmla="*/ 61986 w 637162"/>
                  <a:gd name="connsiteY523" fmla="*/ 825918 h 1080818"/>
                  <a:gd name="connsiteX524" fmla="*/ 61563 w 637162"/>
                  <a:gd name="connsiteY524" fmla="*/ 824929 h 1080818"/>
                  <a:gd name="connsiteX525" fmla="*/ 61986 w 637162"/>
                  <a:gd name="connsiteY525" fmla="*/ 820127 h 1080818"/>
                  <a:gd name="connsiteX526" fmla="*/ 63116 w 637162"/>
                  <a:gd name="connsiteY526" fmla="*/ 811936 h 1080818"/>
                  <a:gd name="connsiteX527" fmla="*/ 63540 w 637162"/>
                  <a:gd name="connsiteY527" fmla="*/ 806711 h 1080818"/>
                  <a:gd name="connsiteX528" fmla="*/ 63399 w 637162"/>
                  <a:gd name="connsiteY528" fmla="*/ 804875 h 1080818"/>
                  <a:gd name="connsiteX529" fmla="*/ 64528 w 637162"/>
                  <a:gd name="connsiteY529" fmla="*/ 800638 h 1080818"/>
                  <a:gd name="connsiteX530" fmla="*/ 65376 w 637162"/>
                  <a:gd name="connsiteY530" fmla="*/ 794989 h 1080818"/>
                  <a:gd name="connsiteX531" fmla="*/ 66506 w 637162"/>
                  <a:gd name="connsiteY531" fmla="*/ 785951 h 1080818"/>
                  <a:gd name="connsiteX532" fmla="*/ 67918 w 637162"/>
                  <a:gd name="connsiteY532" fmla="*/ 774653 h 1080818"/>
                  <a:gd name="connsiteX533" fmla="*/ 71025 w 637162"/>
                  <a:gd name="connsiteY533" fmla="*/ 730308 h 1080818"/>
                  <a:gd name="connsiteX534" fmla="*/ 71872 w 637162"/>
                  <a:gd name="connsiteY534" fmla="*/ 719857 h 1080818"/>
                  <a:gd name="connsiteX535" fmla="*/ 73567 w 637162"/>
                  <a:gd name="connsiteY535" fmla="*/ 688081 h 1080818"/>
                  <a:gd name="connsiteX536" fmla="*/ 74697 w 637162"/>
                  <a:gd name="connsiteY536" fmla="*/ 673111 h 1080818"/>
                  <a:gd name="connsiteX537" fmla="*/ 75826 w 637162"/>
                  <a:gd name="connsiteY537" fmla="*/ 664496 h 1080818"/>
                  <a:gd name="connsiteX538" fmla="*/ 76391 w 637162"/>
                  <a:gd name="connsiteY538" fmla="*/ 659412 h 1080818"/>
                  <a:gd name="connsiteX539" fmla="*/ 77098 w 637162"/>
                  <a:gd name="connsiteY539" fmla="*/ 656305 h 1080818"/>
                  <a:gd name="connsiteX540" fmla="*/ 77804 w 637162"/>
                  <a:gd name="connsiteY540" fmla="*/ 652069 h 1080818"/>
                  <a:gd name="connsiteX541" fmla="*/ 77380 w 637162"/>
                  <a:gd name="connsiteY541" fmla="*/ 650233 h 1080818"/>
                  <a:gd name="connsiteX542" fmla="*/ 77662 w 637162"/>
                  <a:gd name="connsiteY542" fmla="*/ 648820 h 1080818"/>
                  <a:gd name="connsiteX543" fmla="*/ 78510 w 637162"/>
                  <a:gd name="connsiteY543" fmla="*/ 646843 h 1080818"/>
                  <a:gd name="connsiteX544" fmla="*/ 78933 w 637162"/>
                  <a:gd name="connsiteY544" fmla="*/ 641900 h 1080818"/>
                  <a:gd name="connsiteX545" fmla="*/ 79640 w 637162"/>
                  <a:gd name="connsiteY545" fmla="*/ 636675 h 1080818"/>
                  <a:gd name="connsiteX546" fmla="*/ 80346 w 637162"/>
                  <a:gd name="connsiteY546" fmla="*/ 633285 h 1080818"/>
                  <a:gd name="connsiteX547" fmla="*/ 81334 w 637162"/>
                  <a:gd name="connsiteY547" fmla="*/ 625800 h 1080818"/>
                  <a:gd name="connsiteX548" fmla="*/ 83029 w 637162"/>
                  <a:gd name="connsiteY548" fmla="*/ 613090 h 1080818"/>
                  <a:gd name="connsiteX549" fmla="*/ 84018 w 637162"/>
                  <a:gd name="connsiteY549" fmla="*/ 603628 h 1080818"/>
                  <a:gd name="connsiteX550" fmla="*/ 84865 w 637162"/>
                  <a:gd name="connsiteY550" fmla="*/ 598826 h 1080818"/>
                  <a:gd name="connsiteX551" fmla="*/ 86136 w 637162"/>
                  <a:gd name="connsiteY551" fmla="*/ 590212 h 1080818"/>
                  <a:gd name="connsiteX552" fmla="*/ 85289 w 637162"/>
                  <a:gd name="connsiteY552" fmla="*/ 588940 h 1080818"/>
                  <a:gd name="connsiteX553" fmla="*/ 86418 w 637162"/>
                  <a:gd name="connsiteY553" fmla="*/ 587811 h 1080818"/>
                  <a:gd name="connsiteX554" fmla="*/ 87689 w 637162"/>
                  <a:gd name="connsiteY554" fmla="*/ 584986 h 1080818"/>
                  <a:gd name="connsiteX555" fmla="*/ 88254 w 637162"/>
                  <a:gd name="connsiteY555" fmla="*/ 579337 h 1080818"/>
                  <a:gd name="connsiteX556" fmla="*/ 90514 w 637162"/>
                  <a:gd name="connsiteY556" fmla="*/ 559989 h 1080818"/>
                  <a:gd name="connsiteX557" fmla="*/ 90514 w 637162"/>
                  <a:gd name="connsiteY557" fmla="*/ 557871 h 1080818"/>
                  <a:gd name="connsiteX558" fmla="*/ 92209 w 637162"/>
                  <a:gd name="connsiteY558" fmla="*/ 550103 h 1080818"/>
                  <a:gd name="connsiteX559" fmla="*/ 93762 w 637162"/>
                  <a:gd name="connsiteY559" fmla="*/ 539229 h 1080818"/>
                  <a:gd name="connsiteX560" fmla="*/ 94327 w 637162"/>
                  <a:gd name="connsiteY560" fmla="*/ 532026 h 1080818"/>
                  <a:gd name="connsiteX561" fmla="*/ 95881 w 637162"/>
                  <a:gd name="connsiteY561" fmla="*/ 527225 h 1080818"/>
                  <a:gd name="connsiteX562" fmla="*/ 97010 w 637162"/>
                  <a:gd name="connsiteY562" fmla="*/ 508724 h 1080818"/>
                  <a:gd name="connsiteX563" fmla="*/ 96445 w 637162"/>
                  <a:gd name="connsiteY563" fmla="*/ 490506 h 1080818"/>
                  <a:gd name="connsiteX564" fmla="*/ 95739 w 637162"/>
                  <a:gd name="connsiteY564" fmla="*/ 488952 h 1080818"/>
                  <a:gd name="connsiteX565" fmla="*/ 96587 w 637162"/>
                  <a:gd name="connsiteY565" fmla="*/ 489235 h 1080818"/>
                  <a:gd name="connsiteX566" fmla="*/ 97999 w 637162"/>
                  <a:gd name="connsiteY566" fmla="*/ 486693 h 1080818"/>
                  <a:gd name="connsiteX567" fmla="*/ 98705 w 637162"/>
                  <a:gd name="connsiteY567" fmla="*/ 479208 h 1080818"/>
                  <a:gd name="connsiteX568" fmla="*/ 99552 w 637162"/>
                  <a:gd name="connsiteY568" fmla="*/ 466921 h 1080818"/>
                  <a:gd name="connsiteX569" fmla="*/ 100400 w 637162"/>
                  <a:gd name="connsiteY569" fmla="*/ 459154 h 1080818"/>
                  <a:gd name="connsiteX570" fmla="*/ 100823 w 637162"/>
                  <a:gd name="connsiteY570" fmla="*/ 454493 h 1080818"/>
                  <a:gd name="connsiteX571" fmla="*/ 100964 w 637162"/>
                  <a:gd name="connsiteY571" fmla="*/ 450115 h 1080818"/>
                  <a:gd name="connsiteX572" fmla="*/ 100823 w 637162"/>
                  <a:gd name="connsiteY572" fmla="*/ 447150 h 1080818"/>
                  <a:gd name="connsiteX573" fmla="*/ 100117 w 637162"/>
                  <a:gd name="connsiteY573" fmla="*/ 446726 h 1080818"/>
                  <a:gd name="connsiteX574" fmla="*/ 100823 w 637162"/>
                  <a:gd name="connsiteY574" fmla="*/ 445455 h 1080818"/>
                  <a:gd name="connsiteX575" fmla="*/ 101388 w 637162"/>
                  <a:gd name="connsiteY575" fmla="*/ 441642 h 1080818"/>
                  <a:gd name="connsiteX576" fmla="*/ 101671 w 637162"/>
                  <a:gd name="connsiteY576" fmla="*/ 437547 h 1080818"/>
                  <a:gd name="connsiteX577" fmla="*/ 100682 w 637162"/>
                  <a:gd name="connsiteY577" fmla="*/ 427943 h 1080818"/>
                  <a:gd name="connsiteX578" fmla="*/ 101105 w 637162"/>
                  <a:gd name="connsiteY578" fmla="*/ 427378 h 1080818"/>
                  <a:gd name="connsiteX579" fmla="*/ 102941 w 637162"/>
                  <a:gd name="connsiteY579" fmla="*/ 423424 h 1080818"/>
                  <a:gd name="connsiteX580" fmla="*/ 104071 w 637162"/>
                  <a:gd name="connsiteY580" fmla="*/ 419611 h 1080818"/>
                  <a:gd name="connsiteX581" fmla="*/ 103506 w 637162"/>
                  <a:gd name="connsiteY581" fmla="*/ 417916 h 1080818"/>
                  <a:gd name="connsiteX582" fmla="*/ 103365 w 637162"/>
                  <a:gd name="connsiteY582" fmla="*/ 416363 h 1080818"/>
                  <a:gd name="connsiteX583" fmla="*/ 104495 w 637162"/>
                  <a:gd name="connsiteY583" fmla="*/ 408313 h 1080818"/>
                  <a:gd name="connsiteX584" fmla="*/ 103648 w 637162"/>
                  <a:gd name="connsiteY584" fmla="*/ 406900 h 1080818"/>
                  <a:gd name="connsiteX585" fmla="*/ 104213 w 637162"/>
                  <a:gd name="connsiteY585" fmla="*/ 406477 h 1080818"/>
                  <a:gd name="connsiteX586" fmla="*/ 106049 w 637162"/>
                  <a:gd name="connsiteY586" fmla="*/ 404076 h 1080818"/>
                  <a:gd name="connsiteX587" fmla="*/ 105201 w 637162"/>
                  <a:gd name="connsiteY587" fmla="*/ 400546 h 1080818"/>
                  <a:gd name="connsiteX588" fmla="*/ 104495 w 637162"/>
                  <a:gd name="connsiteY588" fmla="*/ 399698 h 1080818"/>
                  <a:gd name="connsiteX589" fmla="*/ 105201 w 637162"/>
                  <a:gd name="connsiteY589" fmla="*/ 399133 h 1080818"/>
                  <a:gd name="connsiteX590" fmla="*/ 106755 w 637162"/>
                  <a:gd name="connsiteY590" fmla="*/ 393767 h 1080818"/>
                  <a:gd name="connsiteX591" fmla="*/ 107037 w 637162"/>
                  <a:gd name="connsiteY591" fmla="*/ 390236 h 1080818"/>
                  <a:gd name="connsiteX592" fmla="*/ 106896 w 637162"/>
                  <a:gd name="connsiteY592" fmla="*/ 387553 h 1080818"/>
                  <a:gd name="connsiteX593" fmla="*/ 106755 w 637162"/>
                  <a:gd name="connsiteY593" fmla="*/ 386423 h 1080818"/>
                  <a:gd name="connsiteX594" fmla="*/ 107461 w 637162"/>
                  <a:gd name="connsiteY594" fmla="*/ 382892 h 1080818"/>
                  <a:gd name="connsiteX595" fmla="*/ 108026 w 637162"/>
                  <a:gd name="connsiteY595" fmla="*/ 380491 h 1080818"/>
                  <a:gd name="connsiteX596" fmla="*/ 108308 w 637162"/>
                  <a:gd name="connsiteY596" fmla="*/ 379362 h 1080818"/>
                  <a:gd name="connsiteX597" fmla="*/ 109579 w 637162"/>
                  <a:gd name="connsiteY597" fmla="*/ 369617 h 1080818"/>
                  <a:gd name="connsiteX598" fmla="*/ 111274 w 637162"/>
                  <a:gd name="connsiteY598" fmla="*/ 359166 h 1080818"/>
                  <a:gd name="connsiteX599" fmla="*/ 113251 w 637162"/>
                  <a:gd name="connsiteY599" fmla="*/ 348716 h 1080818"/>
                  <a:gd name="connsiteX600" fmla="*/ 112686 w 637162"/>
                  <a:gd name="connsiteY600" fmla="*/ 346315 h 1080818"/>
                  <a:gd name="connsiteX601" fmla="*/ 112686 w 637162"/>
                  <a:gd name="connsiteY601" fmla="*/ 344903 h 1080818"/>
                  <a:gd name="connsiteX602" fmla="*/ 113958 w 637162"/>
                  <a:gd name="connsiteY602" fmla="*/ 343773 h 1080818"/>
                  <a:gd name="connsiteX603" fmla="*/ 114381 w 637162"/>
                  <a:gd name="connsiteY603" fmla="*/ 338830 h 1080818"/>
                  <a:gd name="connsiteX604" fmla="*/ 115087 w 637162"/>
                  <a:gd name="connsiteY604" fmla="*/ 333040 h 1080818"/>
                  <a:gd name="connsiteX605" fmla="*/ 115793 w 637162"/>
                  <a:gd name="connsiteY605" fmla="*/ 331486 h 1080818"/>
                  <a:gd name="connsiteX606" fmla="*/ 117912 w 637162"/>
                  <a:gd name="connsiteY606" fmla="*/ 324425 h 1080818"/>
                  <a:gd name="connsiteX607" fmla="*/ 113110 w 637162"/>
                  <a:gd name="connsiteY607" fmla="*/ 317505 h 1080818"/>
                  <a:gd name="connsiteX608" fmla="*/ 110568 w 637162"/>
                  <a:gd name="connsiteY608" fmla="*/ 316234 h 1080818"/>
                  <a:gd name="connsiteX609" fmla="*/ 106896 w 637162"/>
                  <a:gd name="connsiteY609" fmla="*/ 313550 h 1080818"/>
                  <a:gd name="connsiteX610" fmla="*/ 102659 w 637162"/>
                  <a:gd name="connsiteY610" fmla="*/ 310867 h 1080818"/>
                  <a:gd name="connsiteX611" fmla="*/ 97434 w 637162"/>
                  <a:gd name="connsiteY611" fmla="*/ 308749 h 1080818"/>
                  <a:gd name="connsiteX612" fmla="*/ 96587 w 637162"/>
                  <a:gd name="connsiteY612" fmla="*/ 308043 h 1080818"/>
                  <a:gd name="connsiteX613" fmla="*/ 77098 w 637162"/>
                  <a:gd name="connsiteY613" fmla="*/ 292649 h 1080818"/>
                  <a:gd name="connsiteX614" fmla="*/ 72437 w 637162"/>
                  <a:gd name="connsiteY614" fmla="*/ 288836 h 1080818"/>
                  <a:gd name="connsiteX615" fmla="*/ 67212 w 637162"/>
                  <a:gd name="connsiteY615" fmla="*/ 284881 h 1080818"/>
                  <a:gd name="connsiteX616" fmla="*/ 66223 w 637162"/>
                  <a:gd name="connsiteY616" fmla="*/ 284034 h 1080818"/>
                  <a:gd name="connsiteX617" fmla="*/ 65235 w 637162"/>
                  <a:gd name="connsiteY617" fmla="*/ 283046 h 1080818"/>
                  <a:gd name="connsiteX618" fmla="*/ 60292 w 637162"/>
                  <a:gd name="connsiteY618" fmla="*/ 280080 h 1080818"/>
                  <a:gd name="connsiteX619" fmla="*/ 55490 w 637162"/>
                  <a:gd name="connsiteY619" fmla="*/ 277538 h 1080818"/>
                  <a:gd name="connsiteX620" fmla="*/ 55207 w 637162"/>
                  <a:gd name="connsiteY620" fmla="*/ 277114 h 1080818"/>
                  <a:gd name="connsiteX621" fmla="*/ 54501 w 637162"/>
                  <a:gd name="connsiteY621" fmla="*/ 276126 h 1080818"/>
                  <a:gd name="connsiteX622" fmla="*/ 53089 w 637162"/>
                  <a:gd name="connsiteY622" fmla="*/ 275278 h 1080818"/>
                  <a:gd name="connsiteX623" fmla="*/ 51536 w 637162"/>
                  <a:gd name="connsiteY623" fmla="*/ 273725 h 1080818"/>
                  <a:gd name="connsiteX624" fmla="*/ 48287 w 637162"/>
                  <a:gd name="connsiteY624" fmla="*/ 271606 h 1080818"/>
                  <a:gd name="connsiteX625" fmla="*/ 41932 w 637162"/>
                  <a:gd name="connsiteY625" fmla="*/ 265816 h 1080818"/>
                  <a:gd name="connsiteX626" fmla="*/ 10580 w 637162"/>
                  <a:gd name="connsiteY626" fmla="*/ 233475 h 1080818"/>
                  <a:gd name="connsiteX627" fmla="*/ 5920 w 637162"/>
                  <a:gd name="connsiteY627" fmla="*/ 234464 h 1080818"/>
                  <a:gd name="connsiteX628" fmla="*/ 4931 w 637162"/>
                  <a:gd name="connsiteY628" fmla="*/ 237006 h 1080818"/>
                  <a:gd name="connsiteX629" fmla="*/ 4649 w 637162"/>
                  <a:gd name="connsiteY629" fmla="*/ 237853 h 1080818"/>
                  <a:gd name="connsiteX630" fmla="*/ 2389 w 637162"/>
                  <a:gd name="connsiteY630" fmla="*/ 241808 h 1080818"/>
                  <a:gd name="connsiteX631" fmla="*/ 14534 w 637162"/>
                  <a:gd name="connsiteY631" fmla="*/ 254094 h 1080818"/>
                  <a:gd name="connsiteX632" fmla="*/ 101953 w 637162"/>
                  <a:gd name="connsiteY632" fmla="*/ 410149 h 1080818"/>
                  <a:gd name="connsiteX633" fmla="*/ 104071 w 637162"/>
                  <a:gd name="connsiteY633" fmla="*/ 410996 h 1080818"/>
                  <a:gd name="connsiteX634" fmla="*/ 102235 w 637162"/>
                  <a:gd name="connsiteY634" fmla="*/ 410996 h 1080818"/>
                  <a:gd name="connsiteX635" fmla="*/ 101953 w 637162"/>
                  <a:gd name="connsiteY635" fmla="*/ 410149 h 1080818"/>
                  <a:gd name="connsiteX636" fmla="*/ 284558 w 637162"/>
                  <a:gd name="connsiteY636" fmla="*/ 643313 h 1080818"/>
                  <a:gd name="connsiteX637" fmla="*/ 285405 w 637162"/>
                  <a:gd name="connsiteY637" fmla="*/ 643595 h 1080818"/>
                  <a:gd name="connsiteX638" fmla="*/ 284558 w 637162"/>
                  <a:gd name="connsiteY638" fmla="*/ 644584 h 1080818"/>
                  <a:gd name="connsiteX639" fmla="*/ 283711 w 637162"/>
                  <a:gd name="connsiteY639" fmla="*/ 644160 h 1080818"/>
                  <a:gd name="connsiteX640" fmla="*/ 284558 w 637162"/>
                  <a:gd name="connsiteY640" fmla="*/ 643313 h 1080818"/>
                  <a:gd name="connsiteX641" fmla="*/ 283993 w 637162"/>
                  <a:gd name="connsiteY641" fmla="*/ 756435 h 1080818"/>
                  <a:gd name="connsiteX642" fmla="*/ 284134 w 637162"/>
                  <a:gd name="connsiteY642" fmla="*/ 756576 h 1080818"/>
                  <a:gd name="connsiteX643" fmla="*/ 284275 w 637162"/>
                  <a:gd name="connsiteY643" fmla="*/ 758270 h 1080818"/>
                  <a:gd name="connsiteX644" fmla="*/ 283710 w 637162"/>
                  <a:gd name="connsiteY644" fmla="*/ 757706 h 1080818"/>
                  <a:gd name="connsiteX645" fmla="*/ 283992 w 637162"/>
                  <a:gd name="connsiteY645" fmla="*/ 756435 h 1080818"/>
                  <a:gd name="connsiteX646" fmla="*/ 281169 w 637162"/>
                  <a:gd name="connsiteY646" fmla="*/ 816456 h 1080818"/>
                  <a:gd name="connsiteX647" fmla="*/ 282016 w 637162"/>
                  <a:gd name="connsiteY647" fmla="*/ 816597 h 1080818"/>
                  <a:gd name="connsiteX648" fmla="*/ 281592 w 637162"/>
                  <a:gd name="connsiteY648" fmla="*/ 817162 h 1080818"/>
                  <a:gd name="connsiteX649" fmla="*/ 280463 w 637162"/>
                  <a:gd name="connsiteY649" fmla="*/ 816738 h 1080818"/>
                  <a:gd name="connsiteX650" fmla="*/ 281169 w 637162"/>
                  <a:gd name="connsiteY650" fmla="*/ 816456 h 1080818"/>
                  <a:gd name="connsiteX651" fmla="*/ 280462 w 637162"/>
                  <a:gd name="connsiteY651" fmla="*/ 864331 h 1080818"/>
                  <a:gd name="connsiteX652" fmla="*/ 280745 w 637162"/>
                  <a:gd name="connsiteY652" fmla="*/ 864472 h 1080818"/>
                  <a:gd name="connsiteX653" fmla="*/ 280745 w 637162"/>
                  <a:gd name="connsiteY653" fmla="*/ 866167 h 1080818"/>
                  <a:gd name="connsiteX654" fmla="*/ 280180 w 637162"/>
                  <a:gd name="connsiteY654" fmla="*/ 865602 h 1080818"/>
                  <a:gd name="connsiteX655" fmla="*/ 280462 w 637162"/>
                  <a:gd name="connsiteY655" fmla="*/ 864331 h 108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</a:cxnLst>
                <a:rect l="l" t="t" r="r" b="b"/>
                <a:pathLst>
                  <a:path w="637162" h="1080818">
                    <a:moveTo>
                      <a:pt x="415192" y="5677"/>
                    </a:moveTo>
                    <a:cubicBezTo>
                      <a:pt x="414361" y="6473"/>
                      <a:pt x="412532" y="8629"/>
                      <a:pt x="411096" y="10479"/>
                    </a:cubicBezTo>
                    <a:cubicBezTo>
                      <a:pt x="409661" y="12329"/>
                      <a:pt x="407784" y="14482"/>
                      <a:pt x="407001" y="15281"/>
                    </a:cubicBezTo>
                    <a:cubicBezTo>
                      <a:pt x="406218" y="16080"/>
                      <a:pt x="405295" y="17258"/>
                      <a:pt x="404882" y="17964"/>
                    </a:cubicBezTo>
                    <a:cubicBezTo>
                      <a:pt x="403837" y="19752"/>
                      <a:pt x="399411" y="25294"/>
                      <a:pt x="396550" y="28274"/>
                    </a:cubicBezTo>
                    <a:cubicBezTo>
                      <a:pt x="395234" y="29644"/>
                      <a:pt x="394149" y="30967"/>
                      <a:pt x="394149" y="31239"/>
                    </a:cubicBezTo>
                    <a:cubicBezTo>
                      <a:pt x="394149" y="31511"/>
                      <a:pt x="393092" y="32744"/>
                      <a:pt x="391748" y="34064"/>
                    </a:cubicBezTo>
                    <a:cubicBezTo>
                      <a:pt x="390405" y="35384"/>
                      <a:pt x="387441" y="38819"/>
                      <a:pt x="385252" y="41690"/>
                    </a:cubicBezTo>
                    <a:cubicBezTo>
                      <a:pt x="383063" y="44561"/>
                      <a:pt x="380312" y="48040"/>
                      <a:pt x="379179" y="49316"/>
                    </a:cubicBezTo>
                    <a:cubicBezTo>
                      <a:pt x="374342" y="54768"/>
                      <a:pt x="373181" y="56372"/>
                      <a:pt x="372683" y="58355"/>
                    </a:cubicBezTo>
                    <a:cubicBezTo>
                      <a:pt x="372393" y="59509"/>
                      <a:pt x="371676" y="60473"/>
                      <a:pt x="371129" y="60473"/>
                    </a:cubicBezTo>
                    <a:cubicBezTo>
                      <a:pt x="370170" y="60474"/>
                      <a:pt x="364455" y="66632"/>
                      <a:pt x="360396" y="72054"/>
                    </a:cubicBezTo>
                    <a:cubicBezTo>
                      <a:pt x="359310" y="73505"/>
                      <a:pt x="358599" y="75231"/>
                      <a:pt x="358843" y="75867"/>
                    </a:cubicBezTo>
                    <a:cubicBezTo>
                      <a:pt x="359087" y="76502"/>
                      <a:pt x="359010" y="76850"/>
                      <a:pt x="358560" y="76573"/>
                    </a:cubicBezTo>
                    <a:cubicBezTo>
                      <a:pt x="357317" y="75804"/>
                      <a:pt x="343713" y="89811"/>
                      <a:pt x="333140" y="102841"/>
                    </a:cubicBezTo>
                    <a:cubicBezTo>
                      <a:pt x="331101" y="105353"/>
                      <a:pt x="329156" y="107360"/>
                      <a:pt x="328762" y="107360"/>
                    </a:cubicBezTo>
                    <a:cubicBezTo>
                      <a:pt x="328368" y="107360"/>
                      <a:pt x="328056" y="107767"/>
                      <a:pt x="328056" y="108207"/>
                    </a:cubicBezTo>
                    <a:cubicBezTo>
                      <a:pt x="328056" y="108648"/>
                      <a:pt x="326602" y="110571"/>
                      <a:pt x="324807" y="112444"/>
                    </a:cubicBezTo>
                    <a:cubicBezTo>
                      <a:pt x="323013" y="114318"/>
                      <a:pt x="318879" y="118717"/>
                      <a:pt x="315769" y="122189"/>
                    </a:cubicBezTo>
                    <a:cubicBezTo>
                      <a:pt x="312659" y="125661"/>
                      <a:pt x="307928" y="130856"/>
                      <a:pt x="305177" y="133769"/>
                    </a:cubicBezTo>
                    <a:cubicBezTo>
                      <a:pt x="302426" y="136683"/>
                      <a:pt x="300234" y="139266"/>
                      <a:pt x="300234" y="139560"/>
                    </a:cubicBezTo>
                    <a:cubicBezTo>
                      <a:pt x="300234" y="139853"/>
                      <a:pt x="297003" y="142993"/>
                      <a:pt x="293173" y="146480"/>
                    </a:cubicBezTo>
                    <a:cubicBezTo>
                      <a:pt x="289342" y="149967"/>
                      <a:pt x="286409" y="153109"/>
                      <a:pt x="286676" y="153541"/>
                    </a:cubicBezTo>
                    <a:cubicBezTo>
                      <a:pt x="286943" y="153973"/>
                      <a:pt x="286572" y="154108"/>
                      <a:pt x="285829" y="153823"/>
                    </a:cubicBezTo>
                    <a:cubicBezTo>
                      <a:pt x="285086" y="153539"/>
                      <a:pt x="284558" y="153770"/>
                      <a:pt x="284558" y="154247"/>
                    </a:cubicBezTo>
                    <a:cubicBezTo>
                      <a:pt x="284558" y="154724"/>
                      <a:pt x="282388" y="157264"/>
                      <a:pt x="279756" y="159896"/>
                    </a:cubicBezTo>
                    <a:cubicBezTo>
                      <a:pt x="277125" y="162528"/>
                      <a:pt x="274955" y="165199"/>
                      <a:pt x="274955" y="165969"/>
                    </a:cubicBezTo>
                    <a:cubicBezTo>
                      <a:pt x="274955" y="166738"/>
                      <a:pt x="274506" y="167381"/>
                      <a:pt x="273966" y="167381"/>
                    </a:cubicBezTo>
                    <a:cubicBezTo>
                      <a:pt x="272633" y="167381"/>
                      <a:pt x="253503" y="187278"/>
                      <a:pt x="249251" y="193084"/>
                    </a:cubicBezTo>
                    <a:cubicBezTo>
                      <a:pt x="246587" y="196723"/>
                      <a:pt x="235780" y="207602"/>
                      <a:pt x="230045" y="212432"/>
                    </a:cubicBezTo>
                    <a:cubicBezTo>
                      <a:pt x="225244" y="216475"/>
                      <a:pt x="224783" y="214750"/>
                      <a:pt x="226797" y="201275"/>
                    </a:cubicBezTo>
                    <a:cubicBezTo>
                      <a:pt x="227118" y="199122"/>
                      <a:pt x="227486" y="195639"/>
                      <a:pt x="227503" y="193366"/>
                    </a:cubicBezTo>
                    <a:cubicBezTo>
                      <a:pt x="227519" y="191094"/>
                      <a:pt x="227831" y="189130"/>
                      <a:pt x="228209" y="189130"/>
                    </a:cubicBezTo>
                    <a:cubicBezTo>
                      <a:pt x="228587" y="189130"/>
                      <a:pt x="228774" y="187863"/>
                      <a:pt x="228774" y="186305"/>
                    </a:cubicBezTo>
                    <a:cubicBezTo>
                      <a:pt x="228774" y="184747"/>
                      <a:pt x="229288" y="182168"/>
                      <a:pt x="229762" y="180515"/>
                    </a:cubicBezTo>
                    <a:cubicBezTo>
                      <a:pt x="230236" y="178862"/>
                      <a:pt x="231056" y="174137"/>
                      <a:pt x="231598" y="170064"/>
                    </a:cubicBezTo>
                    <a:cubicBezTo>
                      <a:pt x="232140" y="165992"/>
                      <a:pt x="233144" y="161832"/>
                      <a:pt x="233858" y="160743"/>
                    </a:cubicBezTo>
                    <a:cubicBezTo>
                      <a:pt x="234684" y="159483"/>
                      <a:pt x="234758" y="158766"/>
                      <a:pt x="234140" y="158766"/>
                    </a:cubicBezTo>
                    <a:cubicBezTo>
                      <a:pt x="233607" y="158766"/>
                      <a:pt x="233152" y="158195"/>
                      <a:pt x="233152" y="157636"/>
                    </a:cubicBezTo>
                    <a:cubicBezTo>
                      <a:pt x="233152" y="157078"/>
                      <a:pt x="233399" y="156895"/>
                      <a:pt x="233717" y="157213"/>
                    </a:cubicBezTo>
                    <a:cubicBezTo>
                      <a:pt x="234034" y="157530"/>
                      <a:pt x="235094" y="156686"/>
                      <a:pt x="235976" y="155236"/>
                    </a:cubicBezTo>
                    <a:cubicBezTo>
                      <a:pt x="237543" y="152659"/>
                      <a:pt x="237511" y="152516"/>
                      <a:pt x="235835" y="150717"/>
                    </a:cubicBezTo>
                    <a:cubicBezTo>
                      <a:pt x="234892" y="149704"/>
                      <a:pt x="234291" y="148474"/>
                      <a:pt x="234564" y="148033"/>
                    </a:cubicBezTo>
                    <a:cubicBezTo>
                      <a:pt x="234837" y="147592"/>
                      <a:pt x="234306" y="147824"/>
                      <a:pt x="233293" y="148457"/>
                    </a:cubicBezTo>
                    <a:cubicBezTo>
                      <a:pt x="232281" y="149089"/>
                      <a:pt x="231642" y="150092"/>
                      <a:pt x="231881" y="150716"/>
                    </a:cubicBezTo>
                    <a:cubicBezTo>
                      <a:pt x="232120" y="151340"/>
                      <a:pt x="231885" y="151688"/>
                      <a:pt x="231458" y="151422"/>
                    </a:cubicBezTo>
                    <a:cubicBezTo>
                      <a:pt x="228679" y="149705"/>
                      <a:pt x="226862" y="153491"/>
                      <a:pt x="222843" y="169217"/>
                    </a:cubicBezTo>
                    <a:cubicBezTo>
                      <a:pt x="218909" y="184610"/>
                      <a:pt x="218313" y="188446"/>
                      <a:pt x="217052" y="203958"/>
                    </a:cubicBezTo>
                    <a:cubicBezTo>
                      <a:pt x="216800" y="207068"/>
                      <a:pt x="216128" y="212500"/>
                      <a:pt x="215640" y="215963"/>
                    </a:cubicBezTo>
                    <a:cubicBezTo>
                      <a:pt x="215153" y="219426"/>
                      <a:pt x="215058" y="222540"/>
                      <a:pt x="215358" y="223024"/>
                    </a:cubicBezTo>
                    <a:cubicBezTo>
                      <a:pt x="216112" y="224244"/>
                      <a:pt x="219883" y="224137"/>
                      <a:pt x="220301" y="222883"/>
                    </a:cubicBezTo>
                    <a:cubicBezTo>
                      <a:pt x="220517" y="222233"/>
                      <a:pt x="222682" y="221860"/>
                      <a:pt x="226091" y="221894"/>
                    </a:cubicBezTo>
                    <a:cubicBezTo>
                      <a:pt x="229052" y="221926"/>
                      <a:pt x="231458" y="221611"/>
                      <a:pt x="231458" y="221188"/>
                    </a:cubicBezTo>
                    <a:cubicBezTo>
                      <a:pt x="231457" y="220766"/>
                      <a:pt x="231944" y="220482"/>
                      <a:pt x="232587" y="220482"/>
                    </a:cubicBezTo>
                    <a:cubicBezTo>
                      <a:pt x="233231" y="220482"/>
                      <a:pt x="234500" y="219655"/>
                      <a:pt x="235412" y="218646"/>
                    </a:cubicBezTo>
                    <a:cubicBezTo>
                      <a:pt x="236323" y="217637"/>
                      <a:pt x="239157" y="215484"/>
                      <a:pt x="241626" y="213845"/>
                    </a:cubicBezTo>
                    <a:cubicBezTo>
                      <a:pt x="245852" y="211037"/>
                      <a:pt x="251239" y="205137"/>
                      <a:pt x="250805" y="203817"/>
                    </a:cubicBezTo>
                    <a:cubicBezTo>
                      <a:pt x="250697" y="203488"/>
                      <a:pt x="251377" y="202999"/>
                      <a:pt x="252359" y="202688"/>
                    </a:cubicBezTo>
                    <a:cubicBezTo>
                      <a:pt x="253392" y="202360"/>
                      <a:pt x="254034" y="201535"/>
                      <a:pt x="253771" y="200852"/>
                    </a:cubicBezTo>
                    <a:cubicBezTo>
                      <a:pt x="253509" y="200168"/>
                      <a:pt x="253978" y="199450"/>
                      <a:pt x="254901" y="199157"/>
                    </a:cubicBezTo>
                    <a:cubicBezTo>
                      <a:pt x="255824" y="198864"/>
                      <a:pt x="257100" y="197463"/>
                      <a:pt x="257726" y="196050"/>
                    </a:cubicBezTo>
                    <a:cubicBezTo>
                      <a:pt x="258351" y="194637"/>
                      <a:pt x="259148" y="193508"/>
                      <a:pt x="259561" y="193508"/>
                    </a:cubicBezTo>
                    <a:cubicBezTo>
                      <a:pt x="259975" y="193508"/>
                      <a:pt x="260137" y="192557"/>
                      <a:pt x="259844" y="191390"/>
                    </a:cubicBezTo>
                    <a:cubicBezTo>
                      <a:pt x="259551" y="190223"/>
                      <a:pt x="259652" y="189000"/>
                      <a:pt x="260126" y="188706"/>
                    </a:cubicBezTo>
                    <a:cubicBezTo>
                      <a:pt x="260625" y="188398"/>
                      <a:pt x="260853" y="188764"/>
                      <a:pt x="260550" y="189554"/>
                    </a:cubicBezTo>
                    <a:cubicBezTo>
                      <a:pt x="260098" y="190730"/>
                      <a:pt x="260340" y="190738"/>
                      <a:pt x="262668" y="189413"/>
                    </a:cubicBezTo>
                    <a:cubicBezTo>
                      <a:pt x="264155" y="188566"/>
                      <a:pt x="265347" y="187490"/>
                      <a:pt x="265351" y="187012"/>
                    </a:cubicBezTo>
                    <a:cubicBezTo>
                      <a:pt x="265356" y="186533"/>
                      <a:pt x="267155" y="184406"/>
                      <a:pt x="269306" y="182351"/>
                    </a:cubicBezTo>
                    <a:cubicBezTo>
                      <a:pt x="271457" y="180297"/>
                      <a:pt x="273260" y="178247"/>
                      <a:pt x="273260" y="177832"/>
                    </a:cubicBezTo>
                    <a:cubicBezTo>
                      <a:pt x="273260" y="177417"/>
                      <a:pt x="274530" y="176041"/>
                      <a:pt x="276085" y="174725"/>
                    </a:cubicBezTo>
                    <a:cubicBezTo>
                      <a:pt x="277640" y="173410"/>
                      <a:pt x="278746" y="172020"/>
                      <a:pt x="278627" y="171618"/>
                    </a:cubicBezTo>
                    <a:cubicBezTo>
                      <a:pt x="278507" y="171217"/>
                      <a:pt x="278930" y="170912"/>
                      <a:pt x="279615" y="170912"/>
                    </a:cubicBezTo>
                    <a:cubicBezTo>
                      <a:pt x="280300" y="170912"/>
                      <a:pt x="281145" y="170041"/>
                      <a:pt x="281451" y="169076"/>
                    </a:cubicBezTo>
                    <a:cubicBezTo>
                      <a:pt x="282116" y="166982"/>
                      <a:pt x="290013" y="159247"/>
                      <a:pt x="293455" y="157213"/>
                    </a:cubicBezTo>
                    <a:cubicBezTo>
                      <a:pt x="294797" y="156421"/>
                      <a:pt x="295856" y="155101"/>
                      <a:pt x="295856" y="154247"/>
                    </a:cubicBezTo>
                    <a:cubicBezTo>
                      <a:pt x="295856" y="153394"/>
                      <a:pt x="296410" y="152694"/>
                      <a:pt x="297127" y="152694"/>
                    </a:cubicBezTo>
                    <a:cubicBezTo>
                      <a:pt x="297845" y="152694"/>
                      <a:pt x="298398" y="152179"/>
                      <a:pt x="298398" y="151705"/>
                    </a:cubicBezTo>
                    <a:cubicBezTo>
                      <a:pt x="298398" y="151231"/>
                      <a:pt x="299837" y="149962"/>
                      <a:pt x="301505" y="148881"/>
                    </a:cubicBezTo>
                    <a:cubicBezTo>
                      <a:pt x="303174" y="147800"/>
                      <a:pt x="304465" y="146538"/>
                      <a:pt x="304471" y="146056"/>
                    </a:cubicBezTo>
                    <a:cubicBezTo>
                      <a:pt x="304485" y="144971"/>
                      <a:pt x="310381" y="139560"/>
                      <a:pt x="311532" y="139560"/>
                    </a:cubicBezTo>
                    <a:cubicBezTo>
                      <a:pt x="311995" y="139560"/>
                      <a:pt x="312376" y="139028"/>
                      <a:pt x="312380" y="138430"/>
                    </a:cubicBezTo>
                    <a:cubicBezTo>
                      <a:pt x="312383" y="137832"/>
                      <a:pt x="313489" y="136703"/>
                      <a:pt x="314922" y="135888"/>
                    </a:cubicBezTo>
                    <a:cubicBezTo>
                      <a:pt x="316645" y="134907"/>
                      <a:pt x="317605" y="133699"/>
                      <a:pt x="317605" y="132357"/>
                    </a:cubicBezTo>
                    <a:cubicBezTo>
                      <a:pt x="317605" y="131015"/>
                      <a:pt x="318544" y="129857"/>
                      <a:pt x="320288" y="128827"/>
                    </a:cubicBezTo>
                    <a:cubicBezTo>
                      <a:pt x="322348" y="127610"/>
                      <a:pt x="322818" y="126906"/>
                      <a:pt x="322407" y="125437"/>
                    </a:cubicBezTo>
                    <a:cubicBezTo>
                      <a:pt x="322052" y="124169"/>
                      <a:pt x="322018" y="123828"/>
                      <a:pt x="322548" y="124590"/>
                    </a:cubicBezTo>
                    <a:cubicBezTo>
                      <a:pt x="323140" y="125441"/>
                      <a:pt x="324064" y="124956"/>
                      <a:pt x="325937" y="122472"/>
                    </a:cubicBezTo>
                    <a:cubicBezTo>
                      <a:pt x="327309" y="120652"/>
                      <a:pt x="328702" y="119088"/>
                      <a:pt x="329044" y="118941"/>
                    </a:cubicBezTo>
                    <a:cubicBezTo>
                      <a:pt x="329386" y="118794"/>
                      <a:pt x="329520" y="117748"/>
                      <a:pt x="329327" y="116681"/>
                    </a:cubicBezTo>
                    <a:cubicBezTo>
                      <a:pt x="329032" y="115057"/>
                      <a:pt x="329313" y="114677"/>
                      <a:pt x="331304" y="114704"/>
                    </a:cubicBezTo>
                    <a:cubicBezTo>
                      <a:pt x="333043" y="114727"/>
                      <a:pt x="333652" y="114407"/>
                      <a:pt x="333563" y="113292"/>
                    </a:cubicBezTo>
                    <a:cubicBezTo>
                      <a:pt x="333497" y="112455"/>
                      <a:pt x="334013" y="111738"/>
                      <a:pt x="334693" y="111738"/>
                    </a:cubicBezTo>
                    <a:cubicBezTo>
                      <a:pt x="335373" y="111738"/>
                      <a:pt x="336238" y="110838"/>
                      <a:pt x="336670" y="109761"/>
                    </a:cubicBezTo>
                    <a:cubicBezTo>
                      <a:pt x="337103" y="108685"/>
                      <a:pt x="337487" y="108316"/>
                      <a:pt x="337518" y="108914"/>
                    </a:cubicBezTo>
                    <a:cubicBezTo>
                      <a:pt x="337578" y="110104"/>
                      <a:pt x="341048" y="107050"/>
                      <a:pt x="341048" y="105807"/>
                    </a:cubicBezTo>
                    <a:cubicBezTo>
                      <a:pt x="341048" y="105409"/>
                      <a:pt x="341970" y="104611"/>
                      <a:pt x="343167" y="103971"/>
                    </a:cubicBezTo>
                    <a:cubicBezTo>
                      <a:pt x="344363" y="103331"/>
                      <a:pt x="345508" y="102391"/>
                      <a:pt x="345568" y="101994"/>
                    </a:cubicBezTo>
                    <a:cubicBezTo>
                      <a:pt x="345627" y="101596"/>
                      <a:pt x="345638" y="101082"/>
                      <a:pt x="345709" y="100723"/>
                    </a:cubicBezTo>
                    <a:cubicBezTo>
                      <a:pt x="345779" y="100364"/>
                      <a:pt x="346961" y="98844"/>
                      <a:pt x="348251" y="97475"/>
                    </a:cubicBezTo>
                    <a:cubicBezTo>
                      <a:pt x="349540" y="96106"/>
                      <a:pt x="350891" y="94120"/>
                      <a:pt x="351216" y="93097"/>
                    </a:cubicBezTo>
                    <a:cubicBezTo>
                      <a:pt x="351796" y="91274"/>
                      <a:pt x="351729" y="91392"/>
                      <a:pt x="352346" y="93097"/>
                    </a:cubicBezTo>
                    <a:cubicBezTo>
                      <a:pt x="352896" y="94614"/>
                      <a:pt x="353182" y="94296"/>
                      <a:pt x="354606" y="91261"/>
                    </a:cubicBezTo>
                    <a:cubicBezTo>
                      <a:pt x="356055" y="88172"/>
                      <a:pt x="358344" y="85439"/>
                      <a:pt x="365198" y="78127"/>
                    </a:cubicBezTo>
                    <a:cubicBezTo>
                      <a:pt x="366274" y="76978"/>
                      <a:pt x="367175" y="75792"/>
                      <a:pt x="367175" y="75585"/>
                    </a:cubicBezTo>
                    <a:cubicBezTo>
                      <a:pt x="367175" y="75377"/>
                      <a:pt x="368967" y="73623"/>
                      <a:pt x="371129" y="71630"/>
                    </a:cubicBezTo>
                    <a:cubicBezTo>
                      <a:pt x="373291" y="69637"/>
                      <a:pt x="377236" y="64561"/>
                      <a:pt x="380026" y="60332"/>
                    </a:cubicBezTo>
                    <a:cubicBezTo>
                      <a:pt x="382817" y="56104"/>
                      <a:pt x="385406" y="52860"/>
                      <a:pt x="385675" y="53130"/>
                    </a:cubicBezTo>
                    <a:cubicBezTo>
                      <a:pt x="385945" y="53399"/>
                      <a:pt x="387786" y="51584"/>
                      <a:pt x="389771" y="49034"/>
                    </a:cubicBezTo>
                    <a:cubicBezTo>
                      <a:pt x="391756" y="46484"/>
                      <a:pt x="394049" y="43495"/>
                      <a:pt x="394855" y="42538"/>
                    </a:cubicBezTo>
                    <a:lnTo>
                      <a:pt x="398951" y="37736"/>
                    </a:lnTo>
                    <a:cubicBezTo>
                      <a:pt x="400388" y="36033"/>
                      <a:pt x="402633" y="33146"/>
                      <a:pt x="404035" y="31381"/>
                    </a:cubicBezTo>
                    <a:cubicBezTo>
                      <a:pt x="405437" y="29615"/>
                      <a:pt x="407075" y="28274"/>
                      <a:pt x="407707" y="28274"/>
                    </a:cubicBezTo>
                    <a:cubicBezTo>
                      <a:pt x="408338" y="28274"/>
                      <a:pt x="408978" y="27692"/>
                      <a:pt x="408978" y="27003"/>
                    </a:cubicBezTo>
                    <a:cubicBezTo>
                      <a:pt x="408978" y="26313"/>
                      <a:pt x="409407" y="25513"/>
                      <a:pt x="409966" y="25167"/>
                    </a:cubicBezTo>
                    <a:cubicBezTo>
                      <a:pt x="410677" y="24728"/>
                      <a:pt x="410692" y="24993"/>
                      <a:pt x="410249" y="26155"/>
                    </a:cubicBezTo>
                    <a:cubicBezTo>
                      <a:pt x="409526" y="28052"/>
                      <a:pt x="409721" y="27840"/>
                      <a:pt x="415050" y="21212"/>
                    </a:cubicBezTo>
                    <a:cubicBezTo>
                      <a:pt x="417167" y="18581"/>
                      <a:pt x="420316" y="14935"/>
                      <a:pt x="422112" y="13021"/>
                    </a:cubicBezTo>
                    <a:cubicBezTo>
                      <a:pt x="425813" y="9076"/>
                      <a:pt x="426081" y="8495"/>
                      <a:pt x="423948" y="7937"/>
                    </a:cubicBezTo>
                    <a:cubicBezTo>
                      <a:pt x="423111" y="7719"/>
                      <a:pt x="423808" y="7569"/>
                      <a:pt x="425501" y="7514"/>
                    </a:cubicBezTo>
                    <a:cubicBezTo>
                      <a:pt x="431104" y="4318"/>
                      <a:pt x="413938" y="-6744"/>
                      <a:pt x="415192" y="5678"/>
                    </a:cubicBezTo>
                    <a:close/>
                    <a:moveTo>
                      <a:pt x="634798" y="26155"/>
                    </a:moveTo>
                    <a:cubicBezTo>
                      <a:pt x="632396" y="25937"/>
                      <a:pt x="629700" y="26833"/>
                      <a:pt x="627737" y="28697"/>
                    </a:cubicBezTo>
                    <a:cubicBezTo>
                      <a:pt x="626729" y="29654"/>
                      <a:pt x="622464" y="32747"/>
                      <a:pt x="618275" y="35617"/>
                    </a:cubicBezTo>
                    <a:cubicBezTo>
                      <a:pt x="614086" y="38488"/>
                      <a:pt x="608978" y="42398"/>
                      <a:pt x="606977" y="44232"/>
                    </a:cubicBezTo>
                    <a:cubicBezTo>
                      <a:pt x="603770" y="47171"/>
                      <a:pt x="599390" y="50706"/>
                      <a:pt x="591724" y="56519"/>
                    </a:cubicBezTo>
                    <a:cubicBezTo>
                      <a:pt x="590476" y="57465"/>
                      <a:pt x="588217" y="59261"/>
                      <a:pt x="586782" y="60614"/>
                    </a:cubicBezTo>
                    <a:cubicBezTo>
                      <a:pt x="585346" y="61967"/>
                      <a:pt x="582992" y="63811"/>
                      <a:pt x="581556" y="64569"/>
                    </a:cubicBezTo>
                    <a:cubicBezTo>
                      <a:pt x="580121" y="65326"/>
                      <a:pt x="578830" y="66111"/>
                      <a:pt x="578590" y="66405"/>
                    </a:cubicBezTo>
                    <a:cubicBezTo>
                      <a:pt x="578351" y="66698"/>
                      <a:pt x="576442" y="68094"/>
                      <a:pt x="574354" y="69512"/>
                    </a:cubicBezTo>
                    <a:cubicBezTo>
                      <a:pt x="572266" y="70929"/>
                      <a:pt x="570353" y="72569"/>
                      <a:pt x="570117" y="73183"/>
                    </a:cubicBezTo>
                    <a:cubicBezTo>
                      <a:pt x="569881" y="73798"/>
                      <a:pt x="569202" y="74313"/>
                      <a:pt x="568705" y="74313"/>
                    </a:cubicBezTo>
                    <a:cubicBezTo>
                      <a:pt x="568207" y="74313"/>
                      <a:pt x="566290" y="75675"/>
                      <a:pt x="564327" y="77279"/>
                    </a:cubicBezTo>
                    <a:cubicBezTo>
                      <a:pt x="562364" y="78883"/>
                      <a:pt x="559548" y="80747"/>
                      <a:pt x="558113" y="81516"/>
                    </a:cubicBezTo>
                    <a:cubicBezTo>
                      <a:pt x="556677" y="82284"/>
                      <a:pt x="554138" y="84161"/>
                      <a:pt x="552464" y="85611"/>
                    </a:cubicBezTo>
                    <a:cubicBezTo>
                      <a:pt x="547760" y="89685"/>
                      <a:pt x="547497" y="89886"/>
                      <a:pt x="543990" y="92249"/>
                    </a:cubicBezTo>
                    <a:cubicBezTo>
                      <a:pt x="539884" y="95016"/>
                      <a:pt x="532768" y="100778"/>
                      <a:pt x="523371" y="108772"/>
                    </a:cubicBezTo>
                    <a:cubicBezTo>
                      <a:pt x="521457" y="110401"/>
                      <a:pt x="518550" y="112620"/>
                      <a:pt x="517016" y="113715"/>
                    </a:cubicBezTo>
                    <a:cubicBezTo>
                      <a:pt x="515481" y="114811"/>
                      <a:pt x="509420" y="119523"/>
                      <a:pt x="503599" y="124307"/>
                    </a:cubicBezTo>
                    <a:cubicBezTo>
                      <a:pt x="490330" y="135214"/>
                      <a:pt x="480569" y="142706"/>
                      <a:pt x="477190" y="144503"/>
                    </a:cubicBezTo>
                    <a:cubicBezTo>
                      <a:pt x="475755" y="145266"/>
                      <a:pt x="470676" y="148905"/>
                      <a:pt x="465892" y="152552"/>
                    </a:cubicBezTo>
                    <a:cubicBezTo>
                      <a:pt x="461108" y="156200"/>
                      <a:pt x="454376" y="161189"/>
                      <a:pt x="450922" y="163568"/>
                    </a:cubicBezTo>
                    <a:cubicBezTo>
                      <a:pt x="447468" y="165948"/>
                      <a:pt x="441836" y="169962"/>
                      <a:pt x="438353" y="172465"/>
                    </a:cubicBezTo>
                    <a:cubicBezTo>
                      <a:pt x="434870" y="174968"/>
                      <a:pt x="430512" y="177912"/>
                      <a:pt x="428750" y="179103"/>
                    </a:cubicBezTo>
                    <a:cubicBezTo>
                      <a:pt x="426987" y="180294"/>
                      <a:pt x="425186" y="181739"/>
                      <a:pt x="424795" y="182351"/>
                    </a:cubicBezTo>
                    <a:cubicBezTo>
                      <a:pt x="424405" y="182963"/>
                      <a:pt x="422798" y="184192"/>
                      <a:pt x="421123" y="185034"/>
                    </a:cubicBezTo>
                    <a:cubicBezTo>
                      <a:pt x="417805" y="186704"/>
                      <a:pt x="412593" y="190583"/>
                      <a:pt x="406012" y="196333"/>
                    </a:cubicBezTo>
                    <a:cubicBezTo>
                      <a:pt x="403692" y="198360"/>
                      <a:pt x="401153" y="200404"/>
                      <a:pt x="400363" y="200852"/>
                    </a:cubicBezTo>
                    <a:cubicBezTo>
                      <a:pt x="399574" y="201299"/>
                      <a:pt x="398453" y="202200"/>
                      <a:pt x="397821" y="202829"/>
                    </a:cubicBezTo>
                    <a:cubicBezTo>
                      <a:pt x="397189" y="203458"/>
                      <a:pt x="396310" y="203958"/>
                      <a:pt x="395985" y="203959"/>
                    </a:cubicBezTo>
                    <a:cubicBezTo>
                      <a:pt x="395661" y="203959"/>
                      <a:pt x="393927" y="205229"/>
                      <a:pt x="392172" y="206783"/>
                    </a:cubicBezTo>
                    <a:cubicBezTo>
                      <a:pt x="390417" y="208338"/>
                      <a:pt x="387111" y="211225"/>
                      <a:pt x="384828" y="213138"/>
                    </a:cubicBezTo>
                    <a:cubicBezTo>
                      <a:pt x="374349" y="221925"/>
                      <a:pt x="349860" y="245643"/>
                      <a:pt x="349239" y="247598"/>
                    </a:cubicBezTo>
                    <a:cubicBezTo>
                      <a:pt x="348958" y="248485"/>
                      <a:pt x="348384" y="249120"/>
                      <a:pt x="347968" y="249010"/>
                    </a:cubicBezTo>
                    <a:cubicBezTo>
                      <a:pt x="347178" y="248801"/>
                      <a:pt x="340191" y="253969"/>
                      <a:pt x="335541" y="258189"/>
                    </a:cubicBezTo>
                    <a:cubicBezTo>
                      <a:pt x="334046" y="259546"/>
                      <a:pt x="330638" y="262108"/>
                      <a:pt x="327914" y="263980"/>
                    </a:cubicBezTo>
                    <a:cubicBezTo>
                      <a:pt x="325191" y="265852"/>
                      <a:pt x="322369" y="268250"/>
                      <a:pt x="321700" y="269205"/>
                    </a:cubicBezTo>
                    <a:cubicBezTo>
                      <a:pt x="321031" y="270160"/>
                      <a:pt x="320352" y="270823"/>
                      <a:pt x="320147" y="270617"/>
                    </a:cubicBezTo>
                    <a:cubicBezTo>
                      <a:pt x="319942" y="270412"/>
                      <a:pt x="316206" y="273501"/>
                      <a:pt x="311956" y="277537"/>
                    </a:cubicBezTo>
                    <a:cubicBezTo>
                      <a:pt x="307705" y="281573"/>
                      <a:pt x="303888" y="284881"/>
                      <a:pt x="303482" y="284881"/>
                    </a:cubicBezTo>
                    <a:cubicBezTo>
                      <a:pt x="303077" y="284881"/>
                      <a:pt x="302776" y="285406"/>
                      <a:pt x="302776" y="286152"/>
                    </a:cubicBezTo>
                    <a:cubicBezTo>
                      <a:pt x="302776" y="286898"/>
                      <a:pt x="302482" y="287395"/>
                      <a:pt x="302070" y="287141"/>
                    </a:cubicBezTo>
                    <a:cubicBezTo>
                      <a:pt x="301658" y="286887"/>
                      <a:pt x="300287" y="287674"/>
                      <a:pt x="299104" y="288977"/>
                    </a:cubicBezTo>
                    <a:cubicBezTo>
                      <a:pt x="293370" y="295289"/>
                      <a:pt x="287123" y="300306"/>
                      <a:pt x="284276" y="300840"/>
                    </a:cubicBezTo>
                    <a:cubicBezTo>
                      <a:pt x="279019" y="301826"/>
                      <a:pt x="278111" y="303761"/>
                      <a:pt x="278203" y="313409"/>
                    </a:cubicBezTo>
                    <a:cubicBezTo>
                      <a:pt x="278248" y="318070"/>
                      <a:pt x="278550" y="326082"/>
                      <a:pt x="278768" y="331345"/>
                    </a:cubicBezTo>
                    <a:cubicBezTo>
                      <a:pt x="279695" y="353722"/>
                      <a:pt x="279040" y="406977"/>
                      <a:pt x="277638" y="432321"/>
                    </a:cubicBezTo>
                    <a:cubicBezTo>
                      <a:pt x="276963" y="444529"/>
                      <a:pt x="277060" y="580063"/>
                      <a:pt x="277779" y="630602"/>
                    </a:cubicBezTo>
                    <a:cubicBezTo>
                      <a:pt x="278051" y="649740"/>
                      <a:pt x="278349" y="679288"/>
                      <a:pt x="278344" y="696273"/>
                    </a:cubicBezTo>
                    <a:cubicBezTo>
                      <a:pt x="278339" y="713257"/>
                      <a:pt x="278326" y="727754"/>
                      <a:pt x="278344" y="728472"/>
                    </a:cubicBezTo>
                    <a:cubicBezTo>
                      <a:pt x="278540" y="735549"/>
                      <a:pt x="278243" y="750695"/>
                      <a:pt x="277214" y="781149"/>
                    </a:cubicBezTo>
                    <a:cubicBezTo>
                      <a:pt x="276939" y="789283"/>
                      <a:pt x="276455" y="802614"/>
                      <a:pt x="276225" y="810807"/>
                    </a:cubicBezTo>
                    <a:cubicBezTo>
                      <a:pt x="275995" y="818999"/>
                      <a:pt x="275662" y="826307"/>
                      <a:pt x="275378" y="827048"/>
                    </a:cubicBezTo>
                    <a:cubicBezTo>
                      <a:pt x="275094" y="827789"/>
                      <a:pt x="275270" y="829161"/>
                      <a:pt x="275801" y="830155"/>
                    </a:cubicBezTo>
                    <a:cubicBezTo>
                      <a:pt x="276386" y="831246"/>
                      <a:pt x="276454" y="831991"/>
                      <a:pt x="275943" y="831991"/>
                    </a:cubicBezTo>
                    <a:cubicBezTo>
                      <a:pt x="275476" y="831991"/>
                      <a:pt x="275071" y="834324"/>
                      <a:pt x="275095" y="837075"/>
                    </a:cubicBezTo>
                    <a:cubicBezTo>
                      <a:pt x="275119" y="839826"/>
                      <a:pt x="275029" y="842202"/>
                      <a:pt x="274954" y="842441"/>
                    </a:cubicBezTo>
                    <a:cubicBezTo>
                      <a:pt x="274449" y="844052"/>
                      <a:pt x="274807" y="854511"/>
                      <a:pt x="275378" y="855434"/>
                    </a:cubicBezTo>
                    <a:cubicBezTo>
                      <a:pt x="275764" y="856060"/>
                      <a:pt x="275663" y="856824"/>
                      <a:pt x="275236" y="857129"/>
                    </a:cubicBezTo>
                    <a:cubicBezTo>
                      <a:pt x="274392" y="857733"/>
                      <a:pt x="274494" y="881977"/>
                      <a:pt x="275378" y="940735"/>
                    </a:cubicBezTo>
                    <a:cubicBezTo>
                      <a:pt x="275691" y="961547"/>
                      <a:pt x="275950" y="980569"/>
                      <a:pt x="275943" y="982961"/>
                    </a:cubicBezTo>
                    <a:cubicBezTo>
                      <a:pt x="275935" y="985354"/>
                      <a:pt x="275677" y="1002596"/>
                      <a:pt x="275519" y="1021375"/>
                    </a:cubicBezTo>
                    <a:cubicBezTo>
                      <a:pt x="275361" y="1040154"/>
                      <a:pt x="275566" y="1055551"/>
                      <a:pt x="275943" y="1055551"/>
                    </a:cubicBezTo>
                    <a:cubicBezTo>
                      <a:pt x="276319" y="1055551"/>
                      <a:pt x="276363" y="1057185"/>
                      <a:pt x="276084" y="1059223"/>
                    </a:cubicBezTo>
                    <a:cubicBezTo>
                      <a:pt x="275537" y="1063208"/>
                      <a:pt x="276846" y="1069024"/>
                      <a:pt x="278767" y="1071651"/>
                    </a:cubicBezTo>
                    <a:cubicBezTo>
                      <a:pt x="280337" y="1073799"/>
                      <a:pt x="284005" y="1072812"/>
                      <a:pt x="285969" y="1069815"/>
                    </a:cubicBezTo>
                    <a:cubicBezTo>
                      <a:pt x="287286" y="1067806"/>
                      <a:pt x="287267" y="1067205"/>
                      <a:pt x="286110" y="1061907"/>
                    </a:cubicBezTo>
                    <a:cubicBezTo>
                      <a:pt x="285056" y="1057076"/>
                      <a:pt x="284897" y="1045442"/>
                      <a:pt x="284981" y="994401"/>
                    </a:cubicBezTo>
                    <a:cubicBezTo>
                      <a:pt x="285036" y="960551"/>
                      <a:pt x="284750" y="932967"/>
                      <a:pt x="284416" y="932967"/>
                    </a:cubicBezTo>
                    <a:cubicBezTo>
                      <a:pt x="284082" y="932967"/>
                      <a:pt x="284175" y="931513"/>
                      <a:pt x="284557" y="929719"/>
                    </a:cubicBezTo>
                    <a:cubicBezTo>
                      <a:pt x="285525" y="925176"/>
                      <a:pt x="284921" y="894932"/>
                      <a:pt x="283850" y="893565"/>
                    </a:cubicBezTo>
                    <a:cubicBezTo>
                      <a:pt x="282723" y="892126"/>
                      <a:pt x="281809" y="888482"/>
                      <a:pt x="282721" y="889046"/>
                    </a:cubicBezTo>
                    <a:cubicBezTo>
                      <a:pt x="283104" y="889283"/>
                      <a:pt x="283723" y="888898"/>
                      <a:pt x="283992" y="888199"/>
                    </a:cubicBezTo>
                    <a:cubicBezTo>
                      <a:pt x="284260" y="887499"/>
                      <a:pt x="284188" y="886713"/>
                      <a:pt x="283851" y="886504"/>
                    </a:cubicBezTo>
                    <a:cubicBezTo>
                      <a:pt x="283054" y="886012"/>
                      <a:pt x="283148" y="876340"/>
                      <a:pt x="283992" y="874358"/>
                    </a:cubicBezTo>
                    <a:cubicBezTo>
                      <a:pt x="284407" y="873383"/>
                      <a:pt x="284254" y="872946"/>
                      <a:pt x="283568" y="872946"/>
                    </a:cubicBezTo>
                    <a:cubicBezTo>
                      <a:pt x="282771" y="872946"/>
                      <a:pt x="282820" y="872490"/>
                      <a:pt x="283709" y="871393"/>
                    </a:cubicBezTo>
                    <a:cubicBezTo>
                      <a:pt x="284726" y="870139"/>
                      <a:pt x="284750" y="870059"/>
                      <a:pt x="283709" y="870687"/>
                    </a:cubicBezTo>
                    <a:cubicBezTo>
                      <a:pt x="282798" y="871236"/>
                      <a:pt x="282713" y="871174"/>
                      <a:pt x="283286" y="870263"/>
                    </a:cubicBezTo>
                    <a:cubicBezTo>
                      <a:pt x="283708" y="869591"/>
                      <a:pt x="284129" y="857219"/>
                      <a:pt x="284274" y="842865"/>
                    </a:cubicBezTo>
                    <a:cubicBezTo>
                      <a:pt x="284419" y="828512"/>
                      <a:pt x="284876" y="814015"/>
                      <a:pt x="285263" y="810666"/>
                    </a:cubicBezTo>
                    <a:cubicBezTo>
                      <a:pt x="285660" y="807225"/>
                      <a:pt x="285699" y="804175"/>
                      <a:pt x="285263" y="803605"/>
                    </a:cubicBezTo>
                    <a:cubicBezTo>
                      <a:pt x="284795" y="802992"/>
                      <a:pt x="284816" y="802414"/>
                      <a:pt x="285404" y="802051"/>
                    </a:cubicBezTo>
                    <a:cubicBezTo>
                      <a:pt x="286071" y="801638"/>
                      <a:pt x="285859" y="800918"/>
                      <a:pt x="284839" y="799791"/>
                    </a:cubicBezTo>
                    <a:cubicBezTo>
                      <a:pt x="283544" y="798360"/>
                      <a:pt x="283542" y="798117"/>
                      <a:pt x="284698" y="797673"/>
                    </a:cubicBezTo>
                    <a:cubicBezTo>
                      <a:pt x="286315" y="797052"/>
                      <a:pt x="286706" y="790208"/>
                      <a:pt x="285121" y="790188"/>
                    </a:cubicBezTo>
                    <a:cubicBezTo>
                      <a:pt x="284363" y="790179"/>
                      <a:pt x="284328" y="789986"/>
                      <a:pt x="285121" y="789482"/>
                    </a:cubicBezTo>
                    <a:cubicBezTo>
                      <a:pt x="286401" y="788670"/>
                      <a:pt x="286281" y="781600"/>
                      <a:pt x="284981" y="781573"/>
                    </a:cubicBezTo>
                    <a:cubicBezTo>
                      <a:pt x="284502" y="781564"/>
                      <a:pt x="284641" y="781262"/>
                      <a:pt x="285263" y="780867"/>
                    </a:cubicBezTo>
                    <a:cubicBezTo>
                      <a:pt x="285885" y="780472"/>
                      <a:pt x="286289" y="779380"/>
                      <a:pt x="286252" y="778466"/>
                    </a:cubicBezTo>
                    <a:cubicBezTo>
                      <a:pt x="286038" y="773288"/>
                      <a:pt x="286189" y="769254"/>
                      <a:pt x="287523" y="738782"/>
                    </a:cubicBezTo>
                    <a:cubicBezTo>
                      <a:pt x="287820" y="731976"/>
                      <a:pt x="287703" y="728472"/>
                      <a:pt x="287099" y="728472"/>
                    </a:cubicBezTo>
                    <a:cubicBezTo>
                      <a:pt x="286600" y="728472"/>
                      <a:pt x="286375" y="728111"/>
                      <a:pt x="286676" y="727625"/>
                    </a:cubicBezTo>
                    <a:cubicBezTo>
                      <a:pt x="286976" y="727139"/>
                      <a:pt x="287480" y="726860"/>
                      <a:pt x="287806" y="727060"/>
                    </a:cubicBezTo>
                    <a:cubicBezTo>
                      <a:pt x="288131" y="727260"/>
                      <a:pt x="288476" y="726145"/>
                      <a:pt x="288512" y="724518"/>
                    </a:cubicBezTo>
                    <a:cubicBezTo>
                      <a:pt x="288547" y="722891"/>
                      <a:pt x="288155" y="721552"/>
                      <a:pt x="287664" y="721552"/>
                    </a:cubicBezTo>
                    <a:cubicBezTo>
                      <a:pt x="287140" y="721552"/>
                      <a:pt x="287192" y="721178"/>
                      <a:pt x="287805" y="720564"/>
                    </a:cubicBezTo>
                    <a:cubicBezTo>
                      <a:pt x="289282" y="719087"/>
                      <a:pt x="289155" y="718093"/>
                      <a:pt x="287382" y="718022"/>
                    </a:cubicBezTo>
                    <a:cubicBezTo>
                      <a:pt x="286136" y="717971"/>
                      <a:pt x="286031" y="717800"/>
                      <a:pt x="287099" y="717315"/>
                    </a:cubicBezTo>
                    <a:cubicBezTo>
                      <a:pt x="288207" y="716813"/>
                      <a:pt x="288405" y="713628"/>
                      <a:pt x="288371" y="696273"/>
                    </a:cubicBezTo>
                    <a:cubicBezTo>
                      <a:pt x="288348" y="685029"/>
                      <a:pt x="288264" y="675426"/>
                      <a:pt x="288088" y="674948"/>
                    </a:cubicBezTo>
                    <a:cubicBezTo>
                      <a:pt x="287912" y="674469"/>
                      <a:pt x="287999" y="673021"/>
                      <a:pt x="288371" y="671699"/>
                    </a:cubicBezTo>
                    <a:cubicBezTo>
                      <a:pt x="288792" y="670197"/>
                      <a:pt x="288715" y="668925"/>
                      <a:pt x="288088" y="668169"/>
                    </a:cubicBezTo>
                    <a:cubicBezTo>
                      <a:pt x="287334" y="667260"/>
                      <a:pt x="287338" y="666866"/>
                      <a:pt x="288088" y="666615"/>
                    </a:cubicBezTo>
                    <a:cubicBezTo>
                      <a:pt x="288816" y="666373"/>
                      <a:pt x="288878" y="665435"/>
                      <a:pt x="288229" y="663085"/>
                    </a:cubicBezTo>
                    <a:cubicBezTo>
                      <a:pt x="287726" y="661262"/>
                      <a:pt x="287656" y="659539"/>
                      <a:pt x="288088" y="659272"/>
                    </a:cubicBezTo>
                    <a:cubicBezTo>
                      <a:pt x="288509" y="659012"/>
                      <a:pt x="288462" y="657930"/>
                      <a:pt x="288088" y="656871"/>
                    </a:cubicBezTo>
                    <a:cubicBezTo>
                      <a:pt x="287714" y="655811"/>
                      <a:pt x="287575" y="646169"/>
                      <a:pt x="287664" y="635404"/>
                    </a:cubicBezTo>
                    <a:cubicBezTo>
                      <a:pt x="287777" y="621793"/>
                      <a:pt x="287493" y="615653"/>
                      <a:pt x="286817" y="615209"/>
                    </a:cubicBezTo>
                    <a:cubicBezTo>
                      <a:pt x="286142" y="614765"/>
                      <a:pt x="286181" y="614512"/>
                      <a:pt x="286817" y="614503"/>
                    </a:cubicBezTo>
                    <a:cubicBezTo>
                      <a:pt x="287383" y="614494"/>
                      <a:pt x="287659" y="612908"/>
                      <a:pt x="287523" y="610407"/>
                    </a:cubicBezTo>
                    <a:cubicBezTo>
                      <a:pt x="287400" y="608135"/>
                      <a:pt x="287185" y="606312"/>
                      <a:pt x="287100" y="606312"/>
                    </a:cubicBezTo>
                    <a:cubicBezTo>
                      <a:pt x="286487" y="606312"/>
                      <a:pt x="286760" y="593180"/>
                      <a:pt x="287382" y="592754"/>
                    </a:cubicBezTo>
                    <a:cubicBezTo>
                      <a:pt x="287845" y="592438"/>
                      <a:pt x="287812" y="591419"/>
                      <a:pt x="287241" y="590353"/>
                    </a:cubicBezTo>
                    <a:cubicBezTo>
                      <a:pt x="286325" y="588642"/>
                      <a:pt x="286528" y="584002"/>
                      <a:pt x="287665" y="582162"/>
                    </a:cubicBezTo>
                    <a:cubicBezTo>
                      <a:pt x="287944" y="581710"/>
                      <a:pt x="287687" y="580973"/>
                      <a:pt x="287100" y="580609"/>
                    </a:cubicBezTo>
                    <a:cubicBezTo>
                      <a:pt x="286308" y="580120"/>
                      <a:pt x="286271" y="579493"/>
                      <a:pt x="286959" y="578208"/>
                    </a:cubicBezTo>
                    <a:cubicBezTo>
                      <a:pt x="287560" y="577084"/>
                      <a:pt x="287604" y="575587"/>
                      <a:pt x="287100" y="573830"/>
                    </a:cubicBezTo>
                    <a:cubicBezTo>
                      <a:pt x="286595" y="572072"/>
                      <a:pt x="286691" y="571005"/>
                      <a:pt x="287241" y="571005"/>
                    </a:cubicBezTo>
                    <a:cubicBezTo>
                      <a:pt x="287714" y="571005"/>
                      <a:pt x="287901" y="570683"/>
                      <a:pt x="287664" y="570299"/>
                    </a:cubicBezTo>
                    <a:cubicBezTo>
                      <a:pt x="287427" y="569916"/>
                      <a:pt x="287085" y="565185"/>
                      <a:pt x="286958" y="559707"/>
                    </a:cubicBezTo>
                    <a:cubicBezTo>
                      <a:pt x="286831" y="554230"/>
                      <a:pt x="286330" y="549240"/>
                      <a:pt x="285828" y="548550"/>
                    </a:cubicBezTo>
                    <a:cubicBezTo>
                      <a:pt x="285176" y="547653"/>
                      <a:pt x="285277" y="547430"/>
                      <a:pt x="285969" y="547844"/>
                    </a:cubicBezTo>
                    <a:cubicBezTo>
                      <a:pt x="286661" y="548259"/>
                      <a:pt x="286910" y="543007"/>
                      <a:pt x="286958" y="529061"/>
                    </a:cubicBezTo>
                    <a:cubicBezTo>
                      <a:pt x="286994" y="518428"/>
                      <a:pt x="287090" y="506170"/>
                      <a:pt x="287240" y="501805"/>
                    </a:cubicBezTo>
                    <a:cubicBezTo>
                      <a:pt x="287472" y="495061"/>
                      <a:pt x="287363" y="493973"/>
                      <a:pt x="286252" y="494320"/>
                    </a:cubicBezTo>
                    <a:cubicBezTo>
                      <a:pt x="285141" y="494666"/>
                      <a:pt x="285163" y="494526"/>
                      <a:pt x="286252" y="493755"/>
                    </a:cubicBezTo>
                    <a:cubicBezTo>
                      <a:pt x="287071" y="493175"/>
                      <a:pt x="287407" y="491672"/>
                      <a:pt x="287240" y="489518"/>
                    </a:cubicBezTo>
                    <a:cubicBezTo>
                      <a:pt x="287099" y="487692"/>
                      <a:pt x="286940" y="483362"/>
                      <a:pt x="286958" y="479773"/>
                    </a:cubicBezTo>
                    <a:cubicBezTo>
                      <a:pt x="287021" y="466784"/>
                      <a:pt x="287036" y="442636"/>
                      <a:pt x="286958" y="440936"/>
                    </a:cubicBezTo>
                    <a:cubicBezTo>
                      <a:pt x="286913" y="439979"/>
                      <a:pt x="287193" y="436702"/>
                      <a:pt x="287523" y="433592"/>
                    </a:cubicBezTo>
                    <a:cubicBezTo>
                      <a:pt x="288607" y="423358"/>
                      <a:pt x="288671" y="412705"/>
                      <a:pt x="287664" y="412691"/>
                    </a:cubicBezTo>
                    <a:cubicBezTo>
                      <a:pt x="287147" y="412682"/>
                      <a:pt x="287156" y="412396"/>
                      <a:pt x="287805" y="411985"/>
                    </a:cubicBezTo>
                    <a:cubicBezTo>
                      <a:pt x="288638" y="411457"/>
                      <a:pt x="288775" y="410997"/>
                      <a:pt x="288087" y="410573"/>
                    </a:cubicBezTo>
                    <a:cubicBezTo>
                      <a:pt x="287457" y="410183"/>
                      <a:pt x="287432" y="409513"/>
                      <a:pt x="287946" y="408595"/>
                    </a:cubicBezTo>
                    <a:cubicBezTo>
                      <a:pt x="288409" y="407768"/>
                      <a:pt x="288390" y="406374"/>
                      <a:pt x="287946" y="405206"/>
                    </a:cubicBezTo>
                    <a:cubicBezTo>
                      <a:pt x="287527" y="404104"/>
                      <a:pt x="287458" y="403229"/>
                      <a:pt x="287805" y="403229"/>
                    </a:cubicBezTo>
                    <a:cubicBezTo>
                      <a:pt x="288152" y="403229"/>
                      <a:pt x="288538" y="399604"/>
                      <a:pt x="288653" y="395179"/>
                    </a:cubicBezTo>
                    <a:cubicBezTo>
                      <a:pt x="288767" y="390754"/>
                      <a:pt x="289087" y="380803"/>
                      <a:pt x="289359" y="373148"/>
                    </a:cubicBezTo>
                    <a:cubicBezTo>
                      <a:pt x="290306" y="346479"/>
                      <a:pt x="290024" y="339625"/>
                      <a:pt x="288229" y="338265"/>
                    </a:cubicBezTo>
                    <a:cubicBezTo>
                      <a:pt x="286744" y="337140"/>
                      <a:pt x="286814" y="337161"/>
                      <a:pt x="288229" y="337135"/>
                    </a:cubicBezTo>
                    <a:cubicBezTo>
                      <a:pt x="289934" y="337103"/>
                      <a:pt x="290266" y="335785"/>
                      <a:pt x="288794" y="334875"/>
                    </a:cubicBezTo>
                    <a:cubicBezTo>
                      <a:pt x="288121" y="334460"/>
                      <a:pt x="288110" y="334041"/>
                      <a:pt x="288935" y="333463"/>
                    </a:cubicBezTo>
                    <a:cubicBezTo>
                      <a:pt x="289829" y="332836"/>
                      <a:pt x="289881" y="332520"/>
                      <a:pt x="289076" y="332192"/>
                    </a:cubicBezTo>
                    <a:cubicBezTo>
                      <a:pt x="288347" y="331895"/>
                      <a:pt x="288149" y="330457"/>
                      <a:pt x="288511" y="327814"/>
                    </a:cubicBezTo>
                    <a:cubicBezTo>
                      <a:pt x="288894" y="325020"/>
                      <a:pt x="288740" y="324001"/>
                      <a:pt x="287946" y="324001"/>
                    </a:cubicBezTo>
                    <a:cubicBezTo>
                      <a:pt x="287189" y="324001"/>
                      <a:pt x="287207" y="323623"/>
                      <a:pt x="287805" y="322871"/>
                    </a:cubicBezTo>
                    <a:cubicBezTo>
                      <a:pt x="288281" y="322273"/>
                      <a:pt x="288545" y="321004"/>
                      <a:pt x="288370" y="320047"/>
                    </a:cubicBezTo>
                    <a:cubicBezTo>
                      <a:pt x="287837" y="317135"/>
                      <a:pt x="289059" y="309152"/>
                      <a:pt x="290206" y="308043"/>
                    </a:cubicBezTo>
                    <a:cubicBezTo>
                      <a:pt x="290799" y="307468"/>
                      <a:pt x="292734" y="305806"/>
                      <a:pt x="294584" y="304371"/>
                    </a:cubicBezTo>
                    <a:cubicBezTo>
                      <a:pt x="299280" y="300727"/>
                      <a:pt x="302744" y="297379"/>
                      <a:pt x="302775" y="296462"/>
                    </a:cubicBezTo>
                    <a:cubicBezTo>
                      <a:pt x="302789" y="296035"/>
                      <a:pt x="304004" y="294692"/>
                      <a:pt x="305458" y="293496"/>
                    </a:cubicBezTo>
                    <a:cubicBezTo>
                      <a:pt x="307919" y="291473"/>
                      <a:pt x="309231" y="290249"/>
                      <a:pt x="314920" y="284458"/>
                    </a:cubicBezTo>
                    <a:cubicBezTo>
                      <a:pt x="319321" y="279977"/>
                      <a:pt x="329536" y="270900"/>
                      <a:pt x="330173" y="270900"/>
                    </a:cubicBezTo>
                    <a:cubicBezTo>
                      <a:pt x="331187" y="270900"/>
                      <a:pt x="333966" y="268022"/>
                      <a:pt x="333562" y="267369"/>
                    </a:cubicBezTo>
                    <a:cubicBezTo>
                      <a:pt x="333319" y="266976"/>
                      <a:pt x="333698" y="266522"/>
                      <a:pt x="334410" y="266522"/>
                    </a:cubicBezTo>
                    <a:cubicBezTo>
                      <a:pt x="335121" y="266522"/>
                      <a:pt x="336236" y="265967"/>
                      <a:pt x="336952" y="265251"/>
                    </a:cubicBezTo>
                    <a:cubicBezTo>
                      <a:pt x="337667" y="264535"/>
                      <a:pt x="339362" y="263612"/>
                      <a:pt x="340624" y="263133"/>
                    </a:cubicBezTo>
                    <a:cubicBezTo>
                      <a:pt x="342024" y="262600"/>
                      <a:pt x="342698" y="261911"/>
                      <a:pt x="342318" y="261297"/>
                    </a:cubicBezTo>
                    <a:cubicBezTo>
                      <a:pt x="341967" y="260728"/>
                      <a:pt x="342108" y="260427"/>
                      <a:pt x="342601" y="260732"/>
                    </a:cubicBezTo>
                    <a:cubicBezTo>
                      <a:pt x="343716" y="261421"/>
                      <a:pt x="349075" y="256190"/>
                      <a:pt x="348391" y="255083"/>
                    </a:cubicBezTo>
                    <a:cubicBezTo>
                      <a:pt x="348108" y="254625"/>
                      <a:pt x="348439" y="254367"/>
                      <a:pt x="349097" y="254518"/>
                    </a:cubicBezTo>
                    <a:cubicBezTo>
                      <a:pt x="350738" y="254895"/>
                      <a:pt x="355029" y="251434"/>
                      <a:pt x="355029" y="249716"/>
                    </a:cubicBezTo>
                    <a:cubicBezTo>
                      <a:pt x="355029" y="248948"/>
                      <a:pt x="355603" y="248316"/>
                      <a:pt x="356441" y="248304"/>
                    </a:cubicBezTo>
                    <a:cubicBezTo>
                      <a:pt x="357278" y="248292"/>
                      <a:pt x="361620" y="244851"/>
                      <a:pt x="366044" y="240678"/>
                    </a:cubicBezTo>
                    <a:cubicBezTo>
                      <a:pt x="370469" y="236504"/>
                      <a:pt x="375817" y="231576"/>
                      <a:pt x="377907" y="229662"/>
                    </a:cubicBezTo>
                    <a:cubicBezTo>
                      <a:pt x="380337" y="227437"/>
                      <a:pt x="381353" y="225975"/>
                      <a:pt x="380732" y="225567"/>
                    </a:cubicBezTo>
                    <a:cubicBezTo>
                      <a:pt x="380069" y="225130"/>
                      <a:pt x="380210" y="224870"/>
                      <a:pt x="381014" y="224860"/>
                    </a:cubicBezTo>
                    <a:cubicBezTo>
                      <a:pt x="382549" y="224842"/>
                      <a:pt x="387214" y="220892"/>
                      <a:pt x="386522" y="220200"/>
                    </a:cubicBezTo>
                    <a:cubicBezTo>
                      <a:pt x="386230" y="219908"/>
                      <a:pt x="386504" y="219635"/>
                      <a:pt x="387087" y="219635"/>
                    </a:cubicBezTo>
                    <a:cubicBezTo>
                      <a:pt x="387670" y="219635"/>
                      <a:pt x="389085" y="218571"/>
                      <a:pt x="390194" y="217375"/>
                    </a:cubicBezTo>
                    <a:cubicBezTo>
                      <a:pt x="391302" y="216179"/>
                      <a:pt x="392388" y="215257"/>
                      <a:pt x="392736" y="215257"/>
                    </a:cubicBezTo>
                    <a:cubicBezTo>
                      <a:pt x="393713" y="215257"/>
                      <a:pt x="401874" y="208862"/>
                      <a:pt x="401916" y="208055"/>
                    </a:cubicBezTo>
                    <a:cubicBezTo>
                      <a:pt x="401970" y="207004"/>
                      <a:pt x="404226" y="204806"/>
                      <a:pt x="405305" y="204806"/>
                    </a:cubicBezTo>
                    <a:cubicBezTo>
                      <a:pt x="405818" y="204806"/>
                      <a:pt x="406294" y="204462"/>
                      <a:pt x="406294" y="203959"/>
                    </a:cubicBezTo>
                    <a:cubicBezTo>
                      <a:pt x="406294" y="203455"/>
                      <a:pt x="407542" y="202623"/>
                      <a:pt x="408977" y="202123"/>
                    </a:cubicBezTo>
                    <a:cubicBezTo>
                      <a:pt x="410412" y="201623"/>
                      <a:pt x="411519" y="200860"/>
                      <a:pt x="411519" y="200428"/>
                    </a:cubicBezTo>
                    <a:cubicBezTo>
                      <a:pt x="411519" y="199997"/>
                      <a:pt x="412046" y="199581"/>
                      <a:pt x="412649" y="199581"/>
                    </a:cubicBezTo>
                    <a:cubicBezTo>
                      <a:pt x="413252" y="199581"/>
                      <a:pt x="414706" y="198695"/>
                      <a:pt x="415897" y="197604"/>
                    </a:cubicBezTo>
                    <a:cubicBezTo>
                      <a:pt x="417716" y="195937"/>
                      <a:pt x="420391" y="193899"/>
                      <a:pt x="425924" y="189836"/>
                    </a:cubicBezTo>
                    <a:lnTo>
                      <a:pt x="429455" y="187012"/>
                    </a:lnTo>
                    <a:cubicBezTo>
                      <a:pt x="430959" y="185809"/>
                      <a:pt x="432543" y="184752"/>
                      <a:pt x="432985" y="184752"/>
                    </a:cubicBezTo>
                    <a:cubicBezTo>
                      <a:pt x="433428" y="184752"/>
                      <a:pt x="435157" y="183557"/>
                      <a:pt x="436798" y="182069"/>
                    </a:cubicBezTo>
                    <a:cubicBezTo>
                      <a:pt x="438440" y="180581"/>
                      <a:pt x="440869" y="179004"/>
                      <a:pt x="442165" y="178538"/>
                    </a:cubicBezTo>
                    <a:cubicBezTo>
                      <a:pt x="443461" y="178072"/>
                      <a:pt x="444699" y="176913"/>
                      <a:pt x="444990" y="175996"/>
                    </a:cubicBezTo>
                    <a:cubicBezTo>
                      <a:pt x="445281" y="175079"/>
                      <a:pt x="446082" y="174443"/>
                      <a:pt x="446684" y="174443"/>
                    </a:cubicBezTo>
                    <a:cubicBezTo>
                      <a:pt x="447286" y="174443"/>
                      <a:pt x="448668" y="173379"/>
                      <a:pt x="449791" y="172183"/>
                    </a:cubicBezTo>
                    <a:cubicBezTo>
                      <a:pt x="450915" y="170987"/>
                      <a:pt x="452284" y="170065"/>
                      <a:pt x="452757" y="170065"/>
                    </a:cubicBezTo>
                    <a:cubicBezTo>
                      <a:pt x="454540" y="170065"/>
                      <a:pt x="461925" y="164605"/>
                      <a:pt x="461372" y="163710"/>
                    </a:cubicBezTo>
                    <a:cubicBezTo>
                      <a:pt x="461009" y="163121"/>
                      <a:pt x="461423" y="162926"/>
                      <a:pt x="462360" y="163286"/>
                    </a:cubicBezTo>
                    <a:cubicBezTo>
                      <a:pt x="463278" y="163638"/>
                      <a:pt x="464031" y="163379"/>
                      <a:pt x="464338" y="162580"/>
                    </a:cubicBezTo>
                    <a:cubicBezTo>
                      <a:pt x="464610" y="161870"/>
                      <a:pt x="465261" y="161309"/>
                      <a:pt x="465891" y="161309"/>
                    </a:cubicBezTo>
                    <a:cubicBezTo>
                      <a:pt x="466521" y="161309"/>
                      <a:pt x="468283" y="160387"/>
                      <a:pt x="469704" y="159190"/>
                    </a:cubicBezTo>
                    <a:cubicBezTo>
                      <a:pt x="471125" y="157994"/>
                      <a:pt x="472478" y="156931"/>
                      <a:pt x="472811" y="156931"/>
                    </a:cubicBezTo>
                    <a:cubicBezTo>
                      <a:pt x="473406" y="156931"/>
                      <a:pt x="476303" y="154582"/>
                      <a:pt x="481285" y="149870"/>
                    </a:cubicBezTo>
                    <a:cubicBezTo>
                      <a:pt x="482675" y="148554"/>
                      <a:pt x="484417" y="147469"/>
                      <a:pt x="485098" y="147469"/>
                    </a:cubicBezTo>
                    <a:cubicBezTo>
                      <a:pt x="485779" y="147469"/>
                      <a:pt x="486369" y="147045"/>
                      <a:pt x="486369" y="146621"/>
                    </a:cubicBezTo>
                    <a:cubicBezTo>
                      <a:pt x="486369" y="146198"/>
                      <a:pt x="487623" y="145248"/>
                      <a:pt x="489193" y="144503"/>
                    </a:cubicBezTo>
                    <a:cubicBezTo>
                      <a:pt x="491809" y="143262"/>
                      <a:pt x="494229" y="141524"/>
                      <a:pt x="497667" y="138430"/>
                    </a:cubicBezTo>
                    <a:cubicBezTo>
                      <a:pt x="498385" y="137784"/>
                      <a:pt x="500249" y="136329"/>
                      <a:pt x="501904" y="135182"/>
                    </a:cubicBezTo>
                    <a:cubicBezTo>
                      <a:pt x="503558" y="134035"/>
                      <a:pt x="506792" y="131339"/>
                      <a:pt x="508965" y="129251"/>
                    </a:cubicBezTo>
                    <a:cubicBezTo>
                      <a:pt x="511138" y="127162"/>
                      <a:pt x="514004" y="124948"/>
                      <a:pt x="515320" y="124166"/>
                    </a:cubicBezTo>
                    <a:cubicBezTo>
                      <a:pt x="516636" y="123385"/>
                      <a:pt x="517580" y="122423"/>
                      <a:pt x="517580" y="122048"/>
                    </a:cubicBezTo>
                    <a:cubicBezTo>
                      <a:pt x="517580" y="121673"/>
                      <a:pt x="518039" y="121342"/>
                      <a:pt x="518568" y="121342"/>
                    </a:cubicBezTo>
                    <a:cubicBezTo>
                      <a:pt x="519098" y="121342"/>
                      <a:pt x="520318" y="120410"/>
                      <a:pt x="521252" y="119224"/>
                    </a:cubicBezTo>
                    <a:cubicBezTo>
                      <a:pt x="522185" y="118037"/>
                      <a:pt x="523364" y="117136"/>
                      <a:pt x="523935" y="117246"/>
                    </a:cubicBezTo>
                    <a:cubicBezTo>
                      <a:pt x="524505" y="117357"/>
                      <a:pt x="524914" y="116891"/>
                      <a:pt x="524782" y="116258"/>
                    </a:cubicBezTo>
                    <a:cubicBezTo>
                      <a:pt x="524651" y="115624"/>
                      <a:pt x="524914" y="115284"/>
                      <a:pt x="525347" y="115552"/>
                    </a:cubicBezTo>
                    <a:cubicBezTo>
                      <a:pt x="525781" y="115819"/>
                      <a:pt x="527407" y="114873"/>
                      <a:pt x="529019" y="113433"/>
                    </a:cubicBezTo>
                    <a:cubicBezTo>
                      <a:pt x="530631" y="111994"/>
                      <a:pt x="533120" y="109979"/>
                      <a:pt x="534527" y="108914"/>
                    </a:cubicBezTo>
                    <a:cubicBezTo>
                      <a:pt x="535934" y="107849"/>
                      <a:pt x="538520" y="105458"/>
                      <a:pt x="540317" y="103689"/>
                    </a:cubicBezTo>
                    <a:cubicBezTo>
                      <a:pt x="542114" y="101920"/>
                      <a:pt x="544767" y="100013"/>
                      <a:pt x="546107" y="99311"/>
                    </a:cubicBezTo>
                    <a:cubicBezTo>
                      <a:pt x="547448" y="98608"/>
                      <a:pt x="549246" y="97247"/>
                      <a:pt x="550203" y="96345"/>
                    </a:cubicBezTo>
                    <a:cubicBezTo>
                      <a:pt x="551160" y="95443"/>
                      <a:pt x="553308" y="94013"/>
                      <a:pt x="554863" y="93097"/>
                    </a:cubicBezTo>
                    <a:cubicBezTo>
                      <a:pt x="556419" y="92180"/>
                      <a:pt x="557688" y="90835"/>
                      <a:pt x="557688" y="90272"/>
                    </a:cubicBezTo>
                    <a:cubicBezTo>
                      <a:pt x="557688" y="89710"/>
                      <a:pt x="558589" y="89141"/>
                      <a:pt x="559665" y="88860"/>
                    </a:cubicBezTo>
                    <a:cubicBezTo>
                      <a:pt x="560742" y="88579"/>
                      <a:pt x="563640" y="86689"/>
                      <a:pt x="566161" y="84764"/>
                    </a:cubicBezTo>
                    <a:cubicBezTo>
                      <a:pt x="568683" y="82840"/>
                      <a:pt x="571200" y="81234"/>
                      <a:pt x="571669" y="81234"/>
                    </a:cubicBezTo>
                    <a:cubicBezTo>
                      <a:pt x="572138" y="81234"/>
                      <a:pt x="572517" y="80880"/>
                      <a:pt x="572517" y="80386"/>
                    </a:cubicBezTo>
                    <a:cubicBezTo>
                      <a:pt x="572517" y="79893"/>
                      <a:pt x="573128" y="79281"/>
                      <a:pt x="573929" y="78974"/>
                    </a:cubicBezTo>
                    <a:cubicBezTo>
                      <a:pt x="575901" y="78217"/>
                      <a:pt x="578511" y="75506"/>
                      <a:pt x="577883" y="74879"/>
                    </a:cubicBezTo>
                    <a:cubicBezTo>
                      <a:pt x="577604" y="74599"/>
                      <a:pt x="578074" y="74314"/>
                      <a:pt x="578872" y="74314"/>
                    </a:cubicBezTo>
                    <a:cubicBezTo>
                      <a:pt x="579669" y="74314"/>
                      <a:pt x="580284" y="74028"/>
                      <a:pt x="580284" y="73608"/>
                    </a:cubicBezTo>
                    <a:cubicBezTo>
                      <a:pt x="580284" y="73187"/>
                      <a:pt x="581554" y="72263"/>
                      <a:pt x="583109" y="71630"/>
                    </a:cubicBezTo>
                    <a:cubicBezTo>
                      <a:pt x="584663" y="70998"/>
                      <a:pt x="586438" y="69809"/>
                      <a:pt x="587063" y="68947"/>
                    </a:cubicBezTo>
                    <a:cubicBezTo>
                      <a:pt x="587688" y="68086"/>
                      <a:pt x="588773" y="67394"/>
                      <a:pt x="589464" y="67394"/>
                    </a:cubicBezTo>
                    <a:cubicBezTo>
                      <a:pt x="590154" y="67394"/>
                      <a:pt x="591469" y="66660"/>
                      <a:pt x="592430" y="65699"/>
                    </a:cubicBezTo>
                    <a:lnTo>
                      <a:pt x="594265" y="63863"/>
                    </a:lnTo>
                    <a:cubicBezTo>
                      <a:pt x="598589" y="59414"/>
                      <a:pt x="599622" y="61289"/>
                      <a:pt x="602598" y="57790"/>
                    </a:cubicBezTo>
                    <a:cubicBezTo>
                      <a:pt x="603840" y="57125"/>
                      <a:pt x="605716" y="55448"/>
                      <a:pt x="606835" y="54118"/>
                    </a:cubicBezTo>
                    <a:cubicBezTo>
                      <a:pt x="607953" y="52789"/>
                      <a:pt x="609078" y="51718"/>
                      <a:pt x="609377" y="51718"/>
                    </a:cubicBezTo>
                    <a:cubicBezTo>
                      <a:pt x="609675" y="51718"/>
                      <a:pt x="611578" y="50415"/>
                      <a:pt x="613472" y="48893"/>
                    </a:cubicBezTo>
                    <a:cubicBezTo>
                      <a:pt x="616025" y="46841"/>
                      <a:pt x="616549" y="45952"/>
                      <a:pt x="615732" y="45362"/>
                    </a:cubicBezTo>
                    <a:cubicBezTo>
                      <a:pt x="614915" y="44773"/>
                      <a:pt x="614984" y="44753"/>
                      <a:pt x="616014" y="45080"/>
                    </a:cubicBezTo>
                    <a:cubicBezTo>
                      <a:pt x="617830" y="45656"/>
                      <a:pt x="624413" y="41363"/>
                      <a:pt x="630561" y="35477"/>
                    </a:cubicBezTo>
                    <a:cubicBezTo>
                      <a:pt x="631685" y="34400"/>
                      <a:pt x="633262" y="33499"/>
                      <a:pt x="634091" y="33499"/>
                    </a:cubicBezTo>
                    <a:cubicBezTo>
                      <a:pt x="634920" y="33499"/>
                      <a:pt x="636237" y="32620"/>
                      <a:pt x="637057" y="31663"/>
                    </a:cubicBezTo>
                    <a:cubicBezTo>
                      <a:pt x="637876" y="30707"/>
                      <a:pt x="638159" y="29969"/>
                      <a:pt x="637622" y="29969"/>
                    </a:cubicBezTo>
                    <a:cubicBezTo>
                      <a:pt x="636941" y="29969"/>
                      <a:pt x="636896" y="29572"/>
                      <a:pt x="637622" y="28698"/>
                    </a:cubicBezTo>
                    <a:cubicBezTo>
                      <a:pt x="638443" y="27708"/>
                      <a:pt x="638312" y="27331"/>
                      <a:pt x="637057" y="26721"/>
                    </a:cubicBezTo>
                    <a:cubicBezTo>
                      <a:pt x="636357" y="26380"/>
                      <a:pt x="635598" y="26228"/>
                      <a:pt x="634797" y="26156"/>
                    </a:cubicBezTo>
                    <a:close/>
                    <a:moveTo>
                      <a:pt x="573365" y="75443"/>
                    </a:moveTo>
                    <a:cubicBezTo>
                      <a:pt x="573508" y="75257"/>
                      <a:pt x="573886" y="75398"/>
                      <a:pt x="574354" y="75866"/>
                    </a:cubicBezTo>
                    <a:cubicBezTo>
                      <a:pt x="574920" y="76433"/>
                      <a:pt x="575166" y="77173"/>
                      <a:pt x="574919" y="77420"/>
                    </a:cubicBezTo>
                    <a:cubicBezTo>
                      <a:pt x="574338" y="78001"/>
                      <a:pt x="573365" y="76886"/>
                      <a:pt x="573365" y="75725"/>
                    </a:cubicBezTo>
                    <a:cubicBezTo>
                      <a:pt x="573365" y="75589"/>
                      <a:pt x="573317" y="75505"/>
                      <a:pt x="573365" y="75443"/>
                    </a:cubicBezTo>
                    <a:close/>
                    <a:moveTo>
                      <a:pt x="332292" y="116116"/>
                    </a:moveTo>
                    <a:cubicBezTo>
                      <a:pt x="331814" y="116116"/>
                      <a:pt x="331445" y="116457"/>
                      <a:pt x="331445" y="116964"/>
                    </a:cubicBezTo>
                    <a:cubicBezTo>
                      <a:pt x="331445" y="117470"/>
                      <a:pt x="331814" y="117683"/>
                      <a:pt x="332292" y="117387"/>
                    </a:cubicBezTo>
                    <a:cubicBezTo>
                      <a:pt x="332771" y="117091"/>
                      <a:pt x="333281" y="116751"/>
                      <a:pt x="333281" y="116540"/>
                    </a:cubicBezTo>
                    <a:cubicBezTo>
                      <a:pt x="333281" y="116329"/>
                      <a:pt x="332771" y="116116"/>
                      <a:pt x="332292" y="116116"/>
                    </a:cubicBezTo>
                    <a:close/>
                    <a:moveTo>
                      <a:pt x="315204" y="131792"/>
                    </a:moveTo>
                    <a:cubicBezTo>
                      <a:pt x="315277" y="131719"/>
                      <a:pt x="315481" y="131931"/>
                      <a:pt x="315910" y="132357"/>
                    </a:cubicBezTo>
                    <a:cubicBezTo>
                      <a:pt x="316505" y="132947"/>
                      <a:pt x="316743" y="133643"/>
                      <a:pt x="316475" y="133911"/>
                    </a:cubicBezTo>
                    <a:cubicBezTo>
                      <a:pt x="316207" y="134178"/>
                      <a:pt x="315813" y="133780"/>
                      <a:pt x="315486" y="132922"/>
                    </a:cubicBezTo>
                    <a:cubicBezTo>
                      <a:pt x="315251" y="132302"/>
                      <a:pt x="315131" y="131866"/>
                      <a:pt x="315204" y="131792"/>
                    </a:cubicBezTo>
                    <a:close/>
                    <a:moveTo>
                      <a:pt x="139660" y="152129"/>
                    </a:moveTo>
                    <a:cubicBezTo>
                      <a:pt x="139381" y="152133"/>
                      <a:pt x="139041" y="152279"/>
                      <a:pt x="138530" y="152552"/>
                    </a:cubicBezTo>
                    <a:cubicBezTo>
                      <a:pt x="137636" y="153031"/>
                      <a:pt x="136639" y="153203"/>
                      <a:pt x="136412" y="152976"/>
                    </a:cubicBezTo>
                    <a:cubicBezTo>
                      <a:pt x="136185" y="152748"/>
                      <a:pt x="135083" y="153546"/>
                      <a:pt x="133870" y="154670"/>
                    </a:cubicBezTo>
                    <a:cubicBezTo>
                      <a:pt x="132252" y="156170"/>
                      <a:pt x="131657" y="157334"/>
                      <a:pt x="131893" y="159190"/>
                    </a:cubicBezTo>
                    <a:cubicBezTo>
                      <a:pt x="132594" y="164695"/>
                      <a:pt x="132404" y="172436"/>
                      <a:pt x="131469" y="176984"/>
                    </a:cubicBezTo>
                    <a:cubicBezTo>
                      <a:pt x="130484" y="181777"/>
                      <a:pt x="129827" y="193736"/>
                      <a:pt x="129210" y="216527"/>
                    </a:cubicBezTo>
                    <a:cubicBezTo>
                      <a:pt x="129028" y="223226"/>
                      <a:pt x="128813" y="229498"/>
                      <a:pt x="128786" y="230368"/>
                    </a:cubicBezTo>
                    <a:cubicBezTo>
                      <a:pt x="128740" y="231849"/>
                      <a:pt x="128611" y="231770"/>
                      <a:pt x="126244" y="230085"/>
                    </a:cubicBezTo>
                    <a:cubicBezTo>
                      <a:pt x="124855" y="229096"/>
                      <a:pt x="123473" y="228249"/>
                      <a:pt x="123137" y="228249"/>
                    </a:cubicBezTo>
                    <a:cubicBezTo>
                      <a:pt x="122802" y="228249"/>
                      <a:pt x="121310" y="227327"/>
                      <a:pt x="119889" y="226131"/>
                    </a:cubicBezTo>
                    <a:cubicBezTo>
                      <a:pt x="118467" y="224935"/>
                      <a:pt x="116757" y="224012"/>
                      <a:pt x="116076" y="224012"/>
                    </a:cubicBezTo>
                    <a:cubicBezTo>
                      <a:pt x="115395" y="224012"/>
                      <a:pt x="114946" y="223704"/>
                      <a:pt x="114946" y="223306"/>
                    </a:cubicBezTo>
                    <a:cubicBezTo>
                      <a:pt x="114946" y="222909"/>
                      <a:pt x="113861" y="222008"/>
                      <a:pt x="112545" y="221329"/>
                    </a:cubicBezTo>
                    <a:cubicBezTo>
                      <a:pt x="111229" y="220650"/>
                      <a:pt x="107835" y="218441"/>
                      <a:pt x="105060" y="216527"/>
                    </a:cubicBezTo>
                    <a:cubicBezTo>
                      <a:pt x="98574" y="212054"/>
                      <a:pt x="95668" y="210201"/>
                      <a:pt x="94045" y="209466"/>
                    </a:cubicBezTo>
                    <a:cubicBezTo>
                      <a:pt x="93327" y="209141"/>
                      <a:pt x="90972" y="207525"/>
                      <a:pt x="88819" y="205794"/>
                    </a:cubicBezTo>
                    <a:cubicBezTo>
                      <a:pt x="86666" y="204064"/>
                      <a:pt x="83248" y="201518"/>
                      <a:pt x="81334" y="200286"/>
                    </a:cubicBezTo>
                    <a:cubicBezTo>
                      <a:pt x="78063" y="198182"/>
                      <a:pt x="76690" y="197075"/>
                      <a:pt x="68906" y="190401"/>
                    </a:cubicBezTo>
                    <a:cubicBezTo>
                      <a:pt x="67186" y="188925"/>
                      <a:pt x="65083" y="187456"/>
                      <a:pt x="64246" y="187152"/>
                    </a:cubicBezTo>
                    <a:cubicBezTo>
                      <a:pt x="63409" y="186848"/>
                      <a:pt x="62692" y="186233"/>
                      <a:pt x="62692" y="185740"/>
                    </a:cubicBezTo>
                    <a:cubicBezTo>
                      <a:pt x="62692" y="185247"/>
                      <a:pt x="62139" y="184752"/>
                      <a:pt x="61421" y="184752"/>
                    </a:cubicBezTo>
                    <a:cubicBezTo>
                      <a:pt x="60703" y="184752"/>
                      <a:pt x="60150" y="184181"/>
                      <a:pt x="60150" y="183481"/>
                    </a:cubicBezTo>
                    <a:cubicBezTo>
                      <a:pt x="60150" y="182780"/>
                      <a:pt x="59271" y="181874"/>
                      <a:pt x="58314" y="181362"/>
                    </a:cubicBezTo>
                    <a:cubicBezTo>
                      <a:pt x="57067" y="180695"/>
                      <a:pt x="56619" y="180680"/>
                      <a:pt x="56620" y="181362"/>
                    </a:cubicBezTo>
                    <a:cubicBezTo>
                      <a:pt x="56620" y="181886"/>
                      <a:pt x="56142" y="182102"/>
                      <a:pt x="55631" y="181786"/>
                    </a:cubicBezTo>
                    <a:cubicBezTo>
                      <a:pt x="55120" y="181470"/>
                      <a:pt x="54971" y="180705"/>
                      <a:pt x="55207" y="180091"/>
                    </a:cubicBezTo>
                    <a:cubicBezTo>
                      <a:pt x="55735" y="178716"/>
                      <a:pt x="52426" y="175804"/>
                      <a:pt x="47581" y="173312"/>
                    </a:cubicBezTo>
                    <a:cubicBezTo>
                      <a:pt x="45579" y="172282"/>
                      <a:pt x="43546" y="170641"/>
                      <a:pt x="42921" y="169781"/>
                    </a:cubicBezTo>
                    <a:cubicBezTo>
                      <a:pt x="42296" y="168921"/>
                      <a:pt x="41026" y="168228"/>
                      <a:pt x="40096" y="168228"/>
                    </a:cubicBezTo>
                    <a:cubicBezTo>
                      <a:pt x="39166" y="168228"/>
                      <a:pt x="38281" y="167837"/>
                      <a:pt x="38260" y="167239"/>
                    </a:cubicBezTo>
                    <a:cubicBezTo>
                      <a:pt x="38224" y="166120"/>
                      <a:pt x="32735" y="162155"/>
                      <a:pt x="31199" y="162155"/>
                    </a:cubicBezTo>
                    <a:cubicBezTo>
                      <a:pt x="30726" y="162155"/>
                      <a:pt x="30641" y="161894"/>
                      <a:pt x="30917" y="161449"/>
                    </a:cubicBezTo>
                    <a:cubicBezTo>
                      <a:pt x="31878" y="159894"/>
                      <a:pt x="29475" y="159515"/>
                      <a:pt x="27386" y="160884"/>
                    </a:cubicBezTo>
                    <a:cubicBezTo>
                      <a:pt x="26228" y="161643"/>
                      <a:pt x="24814" y="162155"/>
                      <a:pt x="24138" y="162155"/>
                    </a:cubicBezTo>
                    <a:cubicBezTo>
                      <a:pt x="23462" y="162155"/>
                      <a:pt x="22378" y="162795"/>
                      <a:pt x="21737" y="163567"/>
                    </a:cubicBezTo>
                    <a:cubicBezTo>
                      <a:pt x="20730" y="164780"/>
                      <a:pt x="20920" y="165287"/>
                      <a:pt x="23149" y="167098"/>
                    </a:cubicBezTo>
                    <a:lnTo>
                      <a:pt x="26962" y="170205"/>
                    </a:lnTo>
                    <a:cubicBezTo>
                      <a:pt x="30659" y="173254"/>
                      <a:pt x="42974" y="182209"/>
                      <a:pt x="43486" y="182209"/>
                    </a:cubicBezTo>
                    <a:cubicBezTo>
                      <a:pt x="43817" y="182209"/>
                      <a:pt x="45425" y="183331"/>
                      <a:pt x="47016" y="184751"/>
                    </a:cubicBezTo>
                    <a:cubicBezTo>
                      <a:pt x="48608" y="186172"/>
                      <a:pt x="50347" y="187168"/>
                      <a:pt x="50829" y="186870"/>
                    </a:cubicBezTo>
                    <a:cubicBezTo>
                      <a:pt x="51312" y="186571"/>
                      <a:pt x="51327" y="186717"/>
                      <a:pt x="50971" y="187293"/>
                    </a:cubicBezTo>
                    <a:cubicBezTo>
                      <a:pt x="50134" y="188647"/>
                      <a:pt x="54184" y="192394"/>
                      <a:pt x="66647" y="201981"/>
                    </a:cubicBezTo>
                    <a:cubicBezTo>
                      <a:pt x="70432" y="204892"/>
                      <a:pt x="74103" y="207832"/>
                      <a:pt x="74838" y="208477"/>
                    </a:cubicBezTo>
                    <a:cubicBezTo>
                      <a:pt x="78656" y="211828"/>
                      <a:pt x="82518" y="214354"/>
                      <a:pt x="83029" y="213844"/>
                    </a:cubicBezTo>
                    <a:cubicBezTo>
                      <a:pt x="83346" y="213527"/>
                      <a:pt x="83594" y="213610"/>
                      <a:pt x="83594" y="214126"/>
                    </a:cubicBezTo>
                    <a:cubicBezTo>
                      <a:pt x="83594" y="215332"/>
                      <a:pt x="96094" y="224012"/>
                      <a:pt x="97858" y="224012"/>
                    </a:cubicBezTo>
                    <a:cubicBezTo>
                      <a:pt x="98592" y="224012"/>
                      <a:pt x="99270" y="224329"/>
                      <a:pt x="99270" y="224718"/>
                    </a:cubicBezTo>
                    <a:cubicBezTo>
                      <a:pt x="99270" y="225340"/>
                      <a:pt x="107698" y="231153"/>
                      <a:pt x="123561" y="241524"/>
                    </a:cubicBezTo>
                    <a:cubicBezTo>
                      <a:pt x="130314" y="245939"/>
                      <a:pt x="136408" y="245976"/>
                      <a:pt x="136130" y="241665"/>
                    </a:cubicBezTo>
                    <a:cubicBezTo>
                      <a:pt x="136065" y="240655"/>
                      <a:pt x="136769" y="238300"/>
                      <a:pt x="137683" y="236440"/>
                    </a:cubicBezTo>
                    <a:cubicBezTo>
                      <a:pt x="139096" y="233566"/>
                      <a:pt x="139310" y="231250"/>
                      <a:pt x="139237" y="220905"/>
                    </a:cubicBezTo>
                    <a:cubicBezTo>
                      <a:pt x="139092" y="200382"/>
                      <a:pt x="140024" y="181376"/>
                      <a:pt x="141497" y="175289"/>
                    </a:cubicBezTo>
                    <a:cubicBezTo>
                      <a:pt x="143344" y="167653"/>
                      <a:pt x="143359" y="156673"/>
                      <a:pt x="141497" y="154811"/>
                    </a:cubicBezTo>
                    <a:cubicBezTo>
                      <a:pt x="140737" y="154051"/>
                      <a:pt x="140084" y="153012"/>
                      <a:pt x="140084" y="152551"/>
                    </a:cubicBezTo>
                    <a:cubicBezTo>
                      <a:pt x="140084" y="152288"/>
                      <a:pt x="139939" y="152122"/>
                      <a:pt x="139661" y="152128"/>
                    </a:cubicBezTo>
                    <a:close/>
                    <a:moveTo>
                      <a:pt x="14534" y="254094"/>
                    </a:moveTo>
                    <a:cubicBezTo>
                      <a:pt x="15276" y="255226"/>
                      <a:pt x="16401" y="256212"/>
                      <a:pt x="17076" y="256212"/>
                    </a:cubicBezTo>
                    <a:cubicBezTo>
                      <a:pt x="17751" y="256212"/>
                      <a:pt x="18767" y="256972"/>
                      <a:pt x="19194" y="258048"/>
                    </a:cubicBezTo>
                    <a:cubicBezTo>
                      <a:pt x="19904" y="259836"/>
                      <a:pt x="24502" y="264576"/>
                      <a:pt x="34870" y="274007"/>
                    </a:cubicBezTo>
                    <a:cubicBezTo>
                      <a:pt x="41272" y="279829"/>
                      <a:pt x="46128" y="283051"/>
                      <a:pt x="47722" y="282480"/>
                    </a:cubicBezTo>
                    <a:cubicBezTo>
                      <a:pt x="48526" y="282193"/>
                      <a:pt x="48906" y="282249"/>
                      <a:pt x="48569" y="282621"/>
                    </a:cubicBezTo>
                    <a:cubicBezTo>
                      <a:pt x="48233" y="282994"/>
                      <a:pt x="48418" y="283769"/>
                      <a:pt x="48993" y="284316"/>
                    </a:cubicBezTo>
                    <a:cubicBezTo>
                      <a:pt x="50901" y="286131"/>
                      <a:pt x="54862" y="288389"/>
                      <a:pt x="54924" y="287705"/>
                    </a:cubicBezTo>
                    <a:cubicBezTo>
                      <a:pt x="54956" y="287336"/>
                      <a:pt x="55271" y="287778"/>
                      <a:pt x="55630" y="288694"/>
                    </a:cubicBezTo>
                    <a:cubicBezTo>
                      <a:pt x="55989" y="289610"/>
                      <a:pt x="56976" y="290537"/>
                      <a:pt x="57890" y="290671"/>
                    </a:cubicBezTo>
                    <a:cubicBezTo>
                      <a:pt x="58804" y="290805"/>
                      <a:pt x="59699" y="291297"/>
                      <a:pt x="59867" y="291801"/>
                    </a:cubicBezTo>
                    <a:cubicBezTo>
                      <a:pt x="60035" y="292306"/>
                      <a:pt x="60804" y="292648"/>
                      <a:pt x="61562" y="292648"/>
                    </a:cubicBezTo>
                    <a:cubicBezTo>
                      <a:pt x="62320" y="292649"/>
                      <a:pt x="62713" y="292910"/>
                      <a:pt x="62409" y="293213"/>
                    </a:cubicBezTo>
                    <a:cubicBezTo>
                      <a:pt x="62106" y="293517"/>
                      <a:pt x="65115" y="296040"/>
                      <a:pt x="69047" y="298862"/>
                    </a:cubicBezTo>
                    <a:cubicBezTo>
                      <a:pt x="72979" y="301684"/>
                      <a:pt x="76987" y="304689"/>
                      <a:pt x="77944" y="305500"/>
                    </a:cubicBezTo>
                    <a:cubicBezTo>
                      <a:pt x="78901" y="306311"/>
                      <a:pt x="80192" y="306926"/>
                      <a:pt x="80910" y="306771"/>
                    </a:cubicBezTo>
                    <a:cubicBezTo>
                      <a:pt x="81628" y="306616"/>
                      <a:pt x="81969" y="306695"/>
                      <a:pt x="81616" y="307053"/>
                    </a:cubicBezTo>
                    <a:cubicBezTo>
                      <a:pt x="81263" y="307412"/>
                      <a:pt x="82593" y="308980"/>
                      <a:pt x="84582" y="310443"/>
                    </a:cubicBezTo>
                    <a:cubicBezTo>
                      <a:pt x="86571" y="311905"/>
                      <a:pt x="89476" y="314193"/>
                      <a:pt x="90937" y="315527"/>
                    </a:cubicBezTo>
                    <a:cubicBezTo>
                      <a:pt x="92398" y="316861"/>
                      <a:pt x="94037" y="317928"/>
                      <a:pt x="94609" y="317928"/>
                    </a:cubicBezTo>
                    <a:cubicBezTo>
                      <a:pt x="95180" y="317928"/>
                      <a:pt x="95720" y="318333"/>
                      <a:pt x="95880" y="318775"/>
                    </a:cubicBezTo>
                    <a:cubicBezTo>
                      <a:pt x="96039" y="319218"/>
                      <a:pt x="96744" y="319608"/>
                      <a:pt x="97433" y="319764"/>
                    </a:cubicBezTo>
                    <a:cubicBezTo>
                      <a:pt x="98122" y="319919"/>
                      <a:pt x="99696" y="320936"/>
                      <a:pt x="100964" y="322023"/>
                    </a:cubicBezTo>
                    <a:cubicBezTo>
                      <a:pt x="102232" y="323111"/>
                      <a:pt x="104044" y="324632"/>
                      <a:pt x="104918" y="325272"/>
                    </a:cubicBezTo>
                    <a:cubicBezTo>
                      <a:pt x="106578" y="326486"/>
                      <a:pt x="106853" y="330655"/>
                      <a:pt x="105766" y="336993"/>
                    </a:cubicBezTo>
                    <a:cubicBezTo>
                      <a:pt x="102172" y="357940"/>
                      <a:pt x="101099" y="365827"/>
                      <a:pt x="99693" y="379220"/>
                    </a:cubicBezTo>
                    <a:cubicBezTo>
                      <a:pt x="99391" y="382091"/>
                      <a:pt x="98336" y="390587"/>
                      <a:pt x="97433" y="398003"/>
                    </a:cubicBezTo>
                    <a:cubicBezTo>
                      <a:pt x="96530" y="405419"/>
                      <a:pt x="95307" y="416129"/>
                      <a:pt x="94609" y="421870"/>
                    </a:cubicBezTo>
                    <a:cubicBezTo>
                      <a:pt x="93910" y="427611"/>
                      <a:pt x="93061" y="435967"/>
                      <a:pt x="92773" y="440512"/>
                    </a:cubicBezTo>
                    <a:cubicBezTo>
                      <a:pt x="92485" y="445057"/>
                      <a:pt x="91981" y="451199"/>
                      <a:pt x="91643" y="454070"/>
                    </a:cubicBezTo>
                    <a:cubicBezTo>
                      <a:pt x="91305" y="456940"/>
                      <a:pt x="90946" y="461717"/>
                      <a:pt x="90937" y="464662"/>
                    </a:cubicBezTo>
                    <a:cubicBezTo>
                      <a:pt x="90927" y="467606"/>
                      <a:pt x="90784" y="469772"/>
                      <a:pt x="90513" y="469605"/>
                    </a:cubicBezTo>
                    <a:cubicBezTo>
                      <a:pt x="90032" y="469307"/>
                      <a:pt x="88337" y="488460"/>
                      <a:pt x="87406" y="504911"/>
                    </a:cubicBezTo>
                    <a:cubicBezTo>
                      <a:pt x="87149" y="509456"/>
                      <a:pt x="86587" y="515783"/>
                      <a:pt x="86135" y="518892"/>
                    </a:cubicBezTo>
                    <a:cubicBezTo>
                      <a:pt x="85684" y="522002"/>
                      <a:pt x="84908" y="527818"/>
                      <a:pt x="84441" y="531885"/>
                    </a:cubicBezTo>
                    <a:cubicBezTo>
                      <a:pt x="83543" y="539707"/>
                      <a:pt x="83402" y="540822"/>
                      <a:pt x="81334" y="555894"/>
                    </a:cubicBezTo>
                    <a:cubicBezTo>
                      <a:pt x="80612" y="561156"/>
                      <a:pt x="79684" y="568774"/>
                      <a:pt x="79215" y="572841"/>
                    </a:cubicBezTo>
                    <a:cubicBezTo>
                      <a:pt x="78747" y="576908"/>
                      <a:pt x="77994" y="582355"/>
                      <a:pt x="77521" y="584986"/>
                    </a:cubicBezTo>
                    <a:cubicBezTo>
                      <a:pt x="76091" y="592933"/>
                      <a:pt x="75913" y="593884"/>
                      <a:pt x="75402" y="598403"/>
                    </a:cubicBezTo>
                    <a:cubicBezTo>
                      <a:pt x="74679" y="604803"/>
                      <a:pt x="74046" y="608486"/>
                      <a:pt x="73143" y="612384"/>
                    </a:cubicBezTo>
                    <a:cubicBezTo>
                      <a:pt x="72050" y="617101"/>
                      <a:pt x="71027" y="622723"/>
                      <a:pt x="71165" y="623400"/>
                    </a:cubicBezTo>
                    <a:cubicBezTo>
                      <a:pt x="71228" y="623705"/>
                      <a:pt x="70950" y="625180"/>
                      <a:pt x="70459" y="626789"/>
                    </a:cubicBezTo>
                    <a:cubicBezTo>
                      <a:pt x="69516" y="629883"/>
                      <a:pt x="67009" y="642798"/>
                      <a:pt x="66929" y="645007"/>
                    </a:cubicBezTo>
                    <a:cubicBezTo>
                      <a:pt x="66902" y="645725"/>
                      <a:pt x="66626" y="647526"/>
                      <a:pt x="66223" y="648962"/>
                    </a:cubicBezTo>
                    <a:cubicBezTo>
                      <a:pt x="65820" y="650397"/>
                      <a:pt x="65202" y="654009"/>
                      <a:pt x="64952" y="657011"/>
                    </a:cubicBezTo>
                    <a:cubicBezTo>
                      <a:pt x="64701" y="660013"/>
                      <a:pt x="64353" y="662823"/>
                      <a:pt x="64104" y="663225"/>
                    </a:cubicBezTo>
                    <a:cubicBezTo>
                      <a:pt x="63856" y="663628"/>
                      <a:pt x="63409" y="668555"/>
                      <a:pt x="63116" y="674241"/>
                    </a:cubicBezTo>
                    <a:cubicBezTo>
                      <a:pt x="62822" y="679927"/>
                      <a:pt x="62419" y="686354"/>
                      <a:pt x="62268" y="688505"/>
                    </a:cubicBezTo>
                    <a:cubicBezTo>
                      <a:pt x="62118" y="690655"/>
                      <a:pt x="62384" y="693032"/>
                      <a:pt x="62833" y="693871"/>
                    </a:cubicBezTo>
                    <a:cubicBezTo>
                      <a:pt x="63282" y="694711"/>
                      <a:pt x="63353" y="695425"/>
                      <a:pt x="62974" y="695425"/>
                    </a:cubicBezTo>
                    <a:cubicBezTo>
                      <a:pt x="62595" y="695425"/>
                      <a:pt x="62119" y="701819"/>
                      <a:pt x="61986" y="709547"/>
                    </a:cubicBezTo>
                    <a:cubicBezTo>
                      <a:pt x="61852" y="717276"/>
                      <a:pt x="61616" y="723778"/>
                      <a:pt x="61421" y="724094"/>
                    </a:cubicBezTo>
                    <a:cubicBezTo>
                      <a:pt x="61225" y="724410"/>
                      <a:pt x="60678" y="731384"/>
                      <a:pt x="60150" y="739487"/>
                    </a:cubicBezTo>
                    <a:cubicBezTo>
                      <a:pt x="58686" y="761929"/>
                      <a:pt x="58502" y="763260"/>
                      <a:pt x="55348" y="782844"/>
                    </a:cubicBezTo>
                    <a:cubicBezTo>
                      <a:pt x="53730" y="792891"/>
                      <a:pt x="51260" y="808821"/>
                      <a:pt x="49981" y="818150"/>
                    </a:cubicBezTo>
                    <a:cubicBezTo>
                      <a:pt x="48703" y="827480"/>
                      <a:pt x="47024" y="837821"/>
                      <a:pt x="46168" y="841170"/>
                    </a:cubicBezTo>
                    <a:cubicBezTo>
                      <a:pt x="45312" y="844519"/>
                      <a:pt x="44358" y="849000"/>
                      <a:pt x="44050" y="851197"/>
                    </a:cubicBezTo>
                    <a:cubicBezTo>
                      <a:pt x="43741" y="853394"/>
                      <a:pt x="43382" y="856118"/>
                      <a:pt x="43202" y="857270"/>
                    </a:cubicBezTo>
                    <a:cubicBezTo>
                      <a:pt x="43023" y="858422"/>
                      <a:pt x="42524" y="864591"/>
                      <a:pt x="42214" y="870969"/>
                    </a:cubicBezTo>
                    <a:cubicBezTo>
                      <a:pt x="41904" y="877347"/>
                      <a:pt x="41559" y="883120"/>
                      <a:pt x="41367" y="883679"/>
                    </a:cubicBezTo>
                    <a:cubicBezTo>
                      <a:pt x="41174" y="884239"/>
                      <a:pt x="40322" y="893207"/>
                      <a:pt x="39531" y="903733"/>
                    </a:cubicBezTo>
                    <a:cubicBezTo>
                      <a:pt x="38739" y="914259"/>
                      <a:pt x="38009" y="924047"/>
                      <a:pt x="37836" y="925482"/>
                    </a:cubicBezTo>
                    <a:cubicBezTo>
                      <a:pt x="37663" y="926917"/>
                      <a:pt x="37254" y="936521"/>
                      <a:pt x="36989" y="946807"/>
                    </a:cubicBezTo>
                    <a:cubicBezTo>
                      <a:pt x="36723" y="957094"/>
                      <a:pt x="36179" y="969092"/>
                      <a:pt x="35717" y="973499"/>
                    </a:cubicBezTo>
                    <a:cubicBezTo>
                      <a:pt x="35256" y="977906"/>
                      <a:pt x="34870" y="990048"/>
                      <a:pt x="34870" y="1000473"/>
                    </a:cubicBezTo>
                    <a:cubicBezTo>
                      <a:pt x="34870" y="1017067"/>
                      <a:pt x="32903" y="1051016"/>
                      <a:pt x="31763" y="1054704"/>
                    </a:cubicBezTo>
                    <a:cubicBezTo>
                      <a:pt x="31541" y="1055422"/>
                      <a:pt x="31402" y="1058883"/>
                      <a:pt x="31340" y="1062471"/>
                    </a:cubicBezTo>
                    <a:cubicBezTo>
                      <a:pt x="31278" y="1066060"/>
                      <a:pt x="30658" y="1070476"/>
                      <a:pt x="30069" y="1072216"/>
                    </a:cubicBezTo>
                    <a:cubicBezTo>
                      <a:pt x="29480" y="1073955"/>
                      <a:pt x="29283" y="1076641"/>
                      <a:pt x="29504" y="1078147"/>
                    </a:cubicBezTo>
                    <a:cubicBezTo>
                      <a:pt x="29885" y="1080747"/>
                      <a:pt x="30047" y="1080850"/>
                      <a:pt x="33458" y="1080689"/>
                    </a:cubicBezTo>
                    <a:cubicBezTo>
                      <a:pt x="35435" y="1080596"/>
                      <a:pt x="37746" y="1080238"/>
                      <a:pt x="38542" y="1079842"/>
                    </a:cubicBezTo>
                    <a:cubicBezTo>
                      <a:pt x="40896" y="1078671"/>
                      <a:pt x="42654" y="1066790"/>
                      <a:pt x="43909" y="1045100"/>
                    </a:cubicBezTo>
                    <a:cubicBezTo>
                      <a:pt x="44144" y="1041034"/>
                      <a:pt x="44524" y="1034849"/>
                      <a:pt x="44756" y="1031260"/>
                    </a:cubicBezTo>
                    <a:cubicBezTo>
                      <a:pt x="44988" y="1027672"/>
                      <a:pt x="45458" y="1020239"/>
                      <a:pt x="45745" y="1014737"/>
                    </a:cubicBezTo>
                    <a:cubicBezTo>
                      <a:pt x="46031" y="1009235"/>
                      <a:pt x="46495" y="1003976"/>
                      <a:pt x="46733" y="1003156"/>
                    </a:cubicBezTo>
                    <a:cubicBezTo>
                      <a:pt x="46971" y="1002337"/>
                      <a:pt x="46706" y="1000914"/>
                      <a:pt x="46168" y="999908"/>
                    </a:cubicBezTo>
                    <a:cubicBezTo>
                      <a:pt x="45539" y="998732"/>
                      <a:pt x="45493" y="997747"/>
                      <a:pt x="46028" y="997084"/>
                    </a:cubicBezTo>
                    <a:cubicBezTo>
                      <a:pt x="47128" y="995716"/>
                      <a:pt x="47754" y="984232"/>
                      <a:pt x="46734" y="984232"/>
                    </a:cubicBezTo>
                    <a:cubicBezTo>
                      <a:pt x="46296" y="984232"/>
                      <a:pt x="46255" y="983331"/>
                      <a:pt x="46593" y="982255"/>
                    </a:cubicBezTo>
                    <a:cubicBezTo>
                      <a:pt x="47535" y="979248"/>
                      <a:pt x="48954" y="970115"/>
                      <a:pt x="48852" y="967850"/>
                    </a:cubicBezTo>
                    <a:cubicBezTo>
                      <a:pt x="48802" y="966738"/>
                      <a:pt x="49132" y="965262"/>
                      <a:pt x="49558" y="964460"/>
                    </a:cubicBezTo>
                    <a:cubicBezTo>
                      <a:pt x="49984" y="963659"/>
                      <a:pt x="50531" y="960183"/>
                      <a:pt x="50829" y="956834"/>
                    </a:cubicBezTo>
                    <a:cubicBezTo>
                      <a:pt x="51128" y="953485"/>
                      <a:pt x="51594" y="949145"/>
                      <a:pt x="51818" y="947231"/>
                    </a:cubicBezTo>
                    <a:cubicBezTo>
                      <a:pt x="52043" y="945317"/>
                      <a:pt x="52404" y="936593"/>
                      <a:pt x="52665" y="927742"/>
                    </a:cubicBezTo>
                    <a:cubicBezTo>
                      <a:pt x="52926" y="918890"/>
                      <a:pt x="53420" y="909472"/>
                      <a:pt x="53654" y="906840"/>
                    </a:cubicBezTo>
                    <a:cubicBezTo>
                      <a:pt x="54671" y="895385"/>
                      <a:pt x="54834" y="893540"/>
                      <a:pt x="55631" y="890458"/>
                    </a:cubicBezTo>
                    <a:cubicBezTo>
                      <a:pt x="56450" y="887291"/>
                      <a:pt x="58179" y="870782"/>
                      <a:pt x="58879" y="858682"/>
                    </a:cubicBezTo>
                    <a:cubicBezTo>
                      <a:pt x="59070" y="855388"/>
                      <a:pt x="59375" y="852537"/>
                      <a:pt x="59585" y="852327"/>
                    </a:cubicBezTo>
                    <a:cubicBezTo>
                      <a:pt x="59796" y="852117"/>
                      <a:pt x="59590" y="850714"/>
                      <a:pt x="59162" y="849220"/>
                    </a:cubicBezTo>
                    <a:cubicBezTo>
                      <a:pt x="58638" y="847394"/>
                      <a:pt x="58661" y="846227"/>
                      <a:pt x="59303" y="845831"/>
                    </a:cubicBezTo>
                    <a:cubicBezTo>
                      <a:pt x="59828" y="845506"/>
                      <a:pt x="60388" y="842438"/>
                      <a:pt x="60574" y="838910"/>
                    </a:cubicBezTo>
                    <a:cubicBezTo>
                      <a:pt x="61135" y="828247"/>
                      <a:pt x="61336" y="827288"/>
                      <a:pt x="62269" y="826624"/>
                    </a:cubicBezTo>
                    <a:cubicBezTo>
                      <a:pt x="62837" y="826219"/>
                      <a:pt x="62707" y="825926"/>
                      <a:pt x="61986" y="825918"/>
                    </a:cubicBezTo>
                    <a:cubicBezTo>
                      <a:pt x="61319" y="825909"/>
                      <a:pt x="61181" y="825546"/>
                      <a:pt x="61563" y="824929"/>
                    </a:cubicBezTo>
                    <a:cubicBezTo>
                      <a:pt x="61920" y="824351"/>
                      <a:pt x="62113" y="822186"/>
                      <a:pt x="61986" y="820127"/>
                    </a:cubicBezTo>
                    <a:cubicBezTo>
                      <a:pt x="61859" y="818069"/>
                      <a:pt x="62305" y="814379"/>
                      <a:pt x="63116" y="811936"/>
                    </a:cubicBezTo>
                    <a:cubicBezTo>
                      <a:pt x="64311" y="808339"/>
                      <a:pt x="64459" y="807279"/>
                      <a:pt x="63540" y="806711"/>
                    </a:cubicBezTo>
                    <a:cubicBezTo>
                      <a:pt x="62672" y="806175"/>
                      <a:pt x="62630" y="805801"/>
                      <a:pt x="63399" y="804875"/>
                    </a:cubicBezTo>
                    <a:cubicBezTo>
                      <a:pt x="63952" y="804209"/>
                      <a:pt x="64455" y="802281"/>
                      <a:pt x="64528" y="800638"/>
                    </a:cubicBezTo>
                    <a:cubicBezTo>
                      <a:pt x="64602" y="798996"/>
                      <a:pt x="64978" y="796424"/>
                      <a:pt x="65376" y="794989"/>
                    </a:cubicBezTo>
                    <a:cubicBezTo>
                      <a:pt x="65773" y="793554"/>
                      <a:pt x="66253" y="789487"/>
                      <a:pt x="66506" y="785951"/>
                    </a:cubicBezTo>
                    <a:cubicBezTo>
                      <a:pt x="66758" y="782415"/>
                      <a:pt x="67458" y="777337"/>
                      <a:pt x="67918" y="774653"/>
                    </a:cubicBezTo>
                    <a:cubicBezTo>
                      <a:pt x="68812" y="769430"/>
                      <a:pt x="69329" y="761569"/>
                      <a:pt x="71025" y="730308"/>
                    </a:cubicBezTo>
                    <a:cubicBezTo>
                      <a:pt x="71323" y="724812"/>
                      <a:pt x="71720" y="720103"/>
                      <a:pt x="71872" y="719857"/>
                    </a:cubicBezTo>
                    <a:cubicBezTo>
                      <a:pt x="72235" y="719268"/>
                      <a:pt x="73182" y="701210"/>
                      <a:pt x="73567" y="688081"/>
                    </a:cubicBezTo>
                    <a:cubicBezTo>
                      <a:pt x="73735" y="682340"/>
                      <a:pt x="74205" y="675553"/>
                      <a:pt x="74697" y="673111"/>
                    </a:cubicBezTo>
                    <a:cubicBezTo>
                      <a:pt x="75188" y="670669"/>
                      <a:pt x="75726" y="666839"/>
                      <a:pt x="75826" y="664496"/>
                    </a:cubicBezTo>
                    <a:cubicBezTo>
                      <a:pt x="75927" y="662154"/>
                      <a:pt x="76150" y="659850"/>
                      <a:pt x="76391" y="659412"/>
                    </a:cubicBezTo>
                    <a:cubicBezTo>
                      <a:pt x="76633" y="658975"/>
                      <a:pt x="76998" y="657564"/>
                      <a:pt x="77098" y="656305"/>
                    </a:cubicBezTo>
                    <a:cubicBezTo>
                      <a:pt x="77197" y="655047"/>
                      <a:pt x="77469" y="653123"/>
                      <a:pt x="77804" y="652069"/>
                    </a:cubicBezTo>
                    <a:cubicBezTo>
                      <a:pt x="78199" y="650825"/>
                      <a:pt x="78051" y="650233"/>
                      <a:pt x="77380" y="650233"/>
                    </a:cubicBezTo>
                    <a:cubicBezTo>
                      <a:pt x="76644" y="650233"/>
                      <a:pt x="76814" y="649844"/>
                      <a:pt x="77662" y="648820"/>
                    </a:cubicBezTo>
                    <a:cubicBezTo>
                      <a:pt x="78319" y="648029"/>
                      <a:pt x="78658" y="647128"/>
                      <a:pt x="78510" y="646843"/>
                    </a:cubicBezTo>
                    <a:cubicBezTo>
                      <a:pt x="78362" y="646558"/>
                      <a:pt x="78580" y="644293"/>
                      <a:pt x="78933" y="641900"/>
                    </a:cubicBezTo>
                    <a:cubicBezTo>
                      <a:pt x="79287" y="639508"/>
                      <a:pt x="79592" y="637153"/>
                      <a:pt x="79640" y="636675"/>
                    </a:cubicBezTo>
                    <a:cubicBezTo>
                      <a:pt x="79686" y="636197"/>
                      <a:pt x="80011" y="634721"/>
                      <a:pt x="80346" y="633285"/>
                    </a:cubicBezTo>
                    <a:cubicBezTo>
                      <a:pt x="80680" y="631850"/>
                      <a:pt x="81106" y="628432"/>
                      <a:pt x="81334" y="625800"/>
                    </a:cubicBezTo>
                    <a:cubicBezTo>
                      <a:pt x="81562" y="623169"/>
                      <a:pt x="82323" y="617454"/>
                      <a:pt x="83029" y="613090"/>
                    </a:cubicBezTo>
                    <a:cubicBezTo>
                      <a:pt x="83735" y="608726"/>
                      <a:pt x="84160" y="604527"/>
                      <a:pt x="84018" y="603628"/>
                    </a:cubicBezTo>
                    <a:cubicBezTo>
                      <a:pt x="83875" y="602729"/>
                      <a:pt x="84253" y="600501"/>
                      <a:pt x="84865" y="598826"/>
                    </a:cubicBezTo>
                    <a:cubicBezTo>
                      <a:pt x="86482" y="594400"/>
                      <a:pt x="87120" y="590212"/>
                      <a:pt x="86136" y="590212"/>
                    </a:cubicBezTo>
                    <a:cubicBezTo>
                      <a:pt x="85669" y="590212"/>
                      <a:pt x="85288" y="589658"/>
                      <a:pt x="85289" y="588940"/>
                    </a:cubicBezTo>
                    <a:cubicBezTo>
                      <a:pt x="85289" y="588223"/>
                      <a:pt x="85820" y="587691"/>
                      <a:pt x="86418" y="587811"/>
                    </a:cubicBezTo>
                    <a:cubicBezTo>
                      <a:pt x="87096" y="587946"/>
                      <a:pt x="87571" y="586884"/>
                      <a:pt x="87689" y="584986"/>
                    </a:cubicBezTo>
                    <a:cubicBezTo>
                      <a:pt x="87794" y="583312"/>
                      <a:pt x="88011" y="580773"/>
                      <a:pt x="88254" y="579337"/>
                    </a:cubicBezTo>
                    <a:cubicBezTo>
                      <a:pt x="90740" y="564684"/>
                      <a:pt x="91161" y="561691"/>
                      <a:pt x="90514" y="559989"/>
                    </a:cubicBezTo>
                    <a:cubicBezTo>
                      <a:pt x="90109" y="558924"/>
                      <a:pt x="90090" y="558024"/>
                      <a:pt x="90514" y="557871"/>
                    </a:cubicBezTo>
                    <a:cubicBezTo>
                      <a:pt x="90937" y="557718"/>
                      <a:pt x="91678" y="554170"/>
                      <a:pt x="92209" y="550103"/>
                    </a:cubicBezTo>
                    <a:cubicBezTo>
                      <a:pt x="92740" y="546037"/>
                      <a:pt x="93486" y="541143"/>
                      <a:pt x="93762" y="539229"/>
                    </a:cubicBezTo>
                    <a:cubicBezTo>
                      <a:pt x="94038" y="537315"/>
                      <a:pt x="94226" y="534124"/>
                      <a:pt x="94327" y="532026"/>
                    </a:cubicBezTo>
                    <a:cubicBezTo>
                      <a:pt x="94428" y="529929"/>
                      <a:pt x="95197" y="527759"/>
                      <a:pt x="95881" y="527225"/>
                    </a:cubicBezTo>
                    <a:cubicBezTo>
                      <a:pt x="96885" y="526440"/>
                      <a:pt x="97011" y="522898"/>
                      <a:pt x="97010" y="508724"/>
                    </a:cubicBezTo>
                    <a:cubicBezTo>
                      <a:pt x="97010" y="499076"/>
                      <a:pt x="96804" y="490865"/>
                      <a:pt x="96445" y="490506"/>
                    </a:cubicBezTo>
                    <a:cubicBezTo>
                      <a:pt x="96087" y="490147"/>
                      <a:pt x="95732" y="489471"/>
                      <a:pt x="95739" y="488952"/>
                    </a:cubicBezTo>
                    <a:cubicBezTo>
                      <a:pt x="95747" y="488434"/>
                      <a:pt x="96123" y="488517"/>
                      <a:pt x="96587" y="489235"/>
                    </a:cubicBezTo>
                    <a:cubicBezTo>
                      <a:pt x="97455" y="490579"/>
                      <a:pt x="97644" y="490402"/>
                      <a:pt x="97999" y="486693"/>
                    </a:cubicBezTo>
                    <a:cubicBezTo>
                      <a:pt x="98113" y="485497"/>
                      <a:pt x="98406" y="482079"/>
                      <a:pt x="98705" y="479208"/>
                    </a:cubicBezTo>
                    <a:cubicBezTo>
                      <a:pt x="99004" y="476337"/>
                      <a:pt x="99373" y="470834"/>
                      <a:pt x="99552" y="466921"/>
                    </a:cubicBezTo>
                    <a:cubicBezTo>
                      <a:pt x="99732" y="463009"/>
                      <a:pt x="100162" y="459547"/>
                      <a:pt x="100400" y="459154"/>
                    </a:cubicBezTo>
                    <a:cubicBezTo>
                      <a:pt x="100638" y="458760"/>
                      <a:pt x="100811" y="456646"/>
                      <a:pt x="100823" y="454493"/>
                    </a:cubicBezTo>
                    <a:cubicBezTo>
                      <a:pt x="100835" y="452340"/>
                      <a:pt x="100889" y="450355"/>
                      <a:pt x="100964" y="450115"/>
                    </a:cubicBezTo>
                    <a:cubicBezTo>
                      <a:pt x="101583" y="448164"/>
                      <a:pt x="101479" y="446744"/>
                      <a:pt x="100823" y="447150"/>
                    </a:cubicBezTo>
                    <a:cubicBezTo>
                      <a:pt x="100387" y="447419"/>
                      <a:pt x="100117" y="447204"/>
                      <a:pt x="100117" y="446726"/>
                    </a:cubicBezTo>
                    <a:cubicBezTo>
                      <a:pt x="100117" y="446248"/>
                      <a:pt x="100394" y="445721"/>
                      <a:pt x="100823" y="445455"/>
                    </a:cubicBezTo>
                    <a:cubicBezTo>
                      <a:pt x="101253" y="445190"/>
                      <a:pt x="101519" y="443438"/>
                      <a:pt x="101388" y="441642"/>
                    </a:cubicBezTo>
                    <a:cubicBezTo>
                      <a:pt x="101258" y="439846"/>
                      <a:pt x="101393" y="438017"/>
                      <a:pt x="101671" y="437547"/>
                    </a:cubicBezTo>
                    <a:cubicBezTo>
                      <a:pt x="103152" y="435025"/>
                      <a:pt x="102337" y="427112"/>
                      <a:pt x="100682" y="427943"/>
                    </a:cubicBezTo>
                    <a:cubicBezTo>
                      <a:pt x="100807" y="427827"/>
                      <a:pt x="100828" y="427607"/>
                      <a:pt x="101105" y="427378"/>
                    </a:cubicBezTo>
                    <a:cubicBezTo>
                      <a:pt x="101898" y="426724"/>
                      <a:pt x="102704" y="424929"/>
                      <a:pt x="102941" y="423424"/>
                    </a:cubicBezTo>
                    <a:cubicBezTo>
                      <a:pt x="103179" y="421919"/>
                      <a:pt x="103724" y="420172"/>
                      <a:pt x="104071" y="419611"/>
                    </a:cubicBezTo>
                    <a:cubicBezTo>
                      <a:pt x="104418" y="419050"/>
                      <a:pt x="104165" y="418341"/>
                      <a:pt x="103506" y="417916"/>
                    </a:cubicBezTo>
                    <a:cubicBezTo>
                      <a:pt x="102517" y="417279"/>
                      <a:pt x="102413" y="416977"/>
                      <a:pt x="103365" y="416363"/>
                    </a:cubicBezTo>
                    <a:cubicBezTo>
                      <a:pt x="104864" y="415395"/>
                      <a:pt x="105856" y="408313"/>
                      <a:pt x="104495" y="408313"/>
                    </a:cubicBezTo>
                    <a:cubicBezTo>
                      <a:pt x="103954" y="408313"/>
                      <a:pt x="103610" y="407738"/>
                      <a:pt x="103648" y="406900"/>
                    </a:cubicBezTo>
                    <a:cubicBezTo>
                      <a:pt x="103688" y="405991"/>
                      <a:pt x="103951" y="405827"/>
                      <a:pt x="104213" y="406477"/>
                    </a:cubicBezTo>
                    <a:cubicBezTo>
                      <a:pt x="105099" y="408673"/>
                      <a:pt x="106002" y="407462"/>
                      <a:pt x="106049" y="404076"/>
                    </a:cubicBezTo>
                    <a:cubicBezTo>
                      <a:pt x="106076" y="402162"/>
                      <a:pt x="105649" y="400545"/>
                      <a:pt x="105201" y="400546"/>
                    </a:cubicBezTo>
                    <a:cubicBezTo>
                      <a:pt x="104753" y="400546"/>
                      <a:pt x="104495" y="400205"/>
                      <a:pt x="104495" y="399698"/>
                    </a:cubicBezTo>
                    <a:cubicBezTo>
                      <a:pt x="104495" y="399192"/>
                      <a:pt x="104762" y="398862"/>
                      <a:pt x="105201" y="399133"/>
                    </a:cubicBezTo>
                    <a:cubicBezTo>
                      <a:pt x="106103" y="399690"/>
                      <a:pt x="107488" y="394953"/>
                      <a:pt x="106755" y="393767"/>
                    </a:cubicBezTo>
                    <a:cubicBezTo>
                      <a:pt x="106494" y="393345"/>
                      <a:pt x="106606" y="391739"/>
                      <a:pt x="107037" y="390236"/>
                    </a:cubicBezTo>
                    <a:cubicBezTo>
                      <a:pt x="107562" y="388406"/>
                      <a:pt x="107509" y="387553"/>
                      <a:pt x="106896" y="387553"/>
                    </a:cubicBezTo>
                    <a:cubicBezTo>
                      <a:pt x="106329" y="387553"/>
                      <a:pt x="106273" y="387097"/>
                      <a:pt x="106755" y="386423"/>
                    </a:cubicBezTo>
                    <a:cubicBezTo>
                      <a:pt x="107183" y="385825"/>
                      <a:pt x="107520" y="384208"/>
                      <a:pt x="107461" y="382892"/>
                    </a:cubicBezTo>
                    <a:cubicBezTo>
                      <a:pt x="107403" y="381577"/>
                      <a:pt x="107634" y="380491"/>
                      <a:pt x="108026" y="380491"/>
                    </a:cubicBezTo>
                    <a:cubicBezTo>
                      <a:pt x="108418" y="380491"/>
                      <a:pt x="108555" y="380002"/>
                      <a:pt x="108308" y="379362"/>
                    </a:cubicBezTo>
                    <a:cubicBezTo>
                      <a:pt x="108063" y="378721"/>
                      <a:pt x="108652" y="374359"/>
                      <a:pt x="109579" y="369617"/>
                    </a:cubicBezTo>
                    <a:cubicBezTo>
                      <a:pt x="110508" y="364875"/>
                      <a:pt x="111286" y="360123"/>
                      <a:pt x="111274" y="359166"/>
                    </a:cubicBezTo>
                    <a:cubicBezTo>
                      <a:pt x="111234" y="355792"/>
                      <a:pt x="112372" y="349775"/>
                      <a:pt x="113251" y="348716"/>
                    </a:cubicBezTo>
                    <a:cubicBezTo>
                      <a:pt x="113878" y="347960"/>
                      <a:pt x="113670" y="347298"/>
                      <a:pt x="112686" y="346315"/>
                    </a:cubicBezTo>
                    <a:cubicBezTo>
                      <a:pt x="111404" y="345032"/>
                      <a:pt x="111396" y="344903"/>
                      <a:pt x="112686" y="344903"/>
                    </a:cubicBezTo>
                    <a:cubicBezTo>
                      <a:pt x="113459" y="344903"/>
                      <a:pt x="114060" y="344371"/>
                      <a:pt x="113958" y="343773"/>
                    </a:cubicBezTo>
                    <a:cubicBezTo>
                      <a:pt x="113855" y="343175"/>
                      <a:pt x="114032" y="340983"/>
                      <a:pt x="114381" y="338830"/>
                    </a:cubicBezTo>
                    <a:cubicBezTo>
                      <a:pt x="114730" y="336677"/>
                      <a:pt x="115016" y="334083"/>
                      <a:pt x="115087" y="333040"/>
                    </a:cubicBezTo>
                    <a:cubicBezTo>
                      <a:pt x="115158" y="331996"/>
                      <a:pt x="115485" y="331295"/>
                      <a:pt x="115793" y="331486"/>
                    </a:cubicBezTo>
                    <a:cubicBezTo>
                      <a:pt x="116900" y="332170"/>
                      <a:pt x="118307" y="327508"/>
                      <a:pt x="117912" y="324425"/>
                    </a:cubicBezTo>
                    <a:cubicBezTo>
                      <a:pt x="117331" y="319889"/>
                      <a:pt x="116076" y="318156"/>
                      <a:pt x="113110" y="317505"/>
                    </a:cubicBezTo>
                    <a:cubicBezTo>
                      <a:pt x="111671" y="317188"/>
                      <a:pt x="110568" y="316586"/>
                      <a:pt x="110568" y="316234"/>
                    </a:cubicBezTo>
                    <a:cubicBezTo>
                      <a:pt x="110568" y="315881"/>
                      <a:pt x="108929" y="314679"/>
                      <a:pt x="106896" y="313550"/>
                    </a:cubicBezTo>
                    <a:cubicBezTo>
                      <a:pt x="104863" y="312421"/>
                      <a:pt x="102899" y="311190"/>
                      <a:pt x="102659" y="310867"/>
                    </a:cubicBezTo>
                    <a:cubicBezTo>
                      <a:pt x="101764" y="309658"/>
                      <a:pt x="98255" y="308242"/>
                      <a:pt x="97434" y="308749"/>
                    </a:cubicBezTo>
                    <a:cubicBezTo>
                      <a:pt x="96965" y="309038"/>
                      <a:pt x="96586" y="308740"/>
                      <a:pt x="96587" y="308043"/>
                    </a:cubicBezTo>
                    <a:cubicBezTo>
                      <a:pt x="96587" y="306923"/>
                      <a:pt x="78515" y="292649"/>
                      <a:pt x="77098" y="292649"/>
                    </a:cubicBezTo>
                    <a:cubicBezTo>
                      <a:pt x="76789" y="292649"/>
                      <a:pt x="74708" y="290986"/>
                      <a:pt x="72437" y="288836"/>
                    </a:cubicBezTo>
                    <a:cubicBezTo>
                      <a:pt x="70166" y="286685"/>
                      <a:pt x="67810" y="284884"/>
                      <a:pt x="67212" y="284881"/>
                    </a:cubicBezTo>
                    <a:cubicBezTo>
                      <a:pt x="66614" y="284879"/>
                      <a:pt x="66223" y="284512"/>
                      <a:pt x="66223" y="284034"/>
                    </a:cubicBezTo>
                    <a:cubicBezTo>
                      <a:pt x="66223" y="283556"/>
                      <a:pt x="65742" y="283046"/>
                      <a:pt x="65235" y="283046"/>
                    </a:cubicBezTo>
                    <a:cubicBezTo>
                      <a:pt x="64727" y="283046"/>
                      <a:pt x="62474" y="281746"/>
                      <a:pt x="60292" y="280080"/>
                    </a:cubicBezTo>
                    <a:cubicBezTo>
                      <a:pt x="58109" y="278413"/>
                      <a:pt x="55984" y="277232"/>
                      <a:pt x="55490" y="277538"/>
                    </a:cubicBezTo>
                    <a:cubicBezTo>
                      <a:pt x="54996" y="277843"/>
                      <a:pt x="54849" y="277694"/>
                      <a:pt x="55207" y="277114"/>
                    </a:cubicBezTo>
                    <a:cubicBezTo>
                      <a:pt x="55566" y="276535"/>
                      <a:pt x="55305" y="276126"/>
                      <a:pt x="54501" y="276126"/>
                    </a:cubicBezTo>
                    <a:cubicBezTo>
                      <a:pt x="53755" y="276126"/>
                      <a:pt x="53089" y="275772"/>
                      <a:pt x="53089" y="275278"/>
                    </a:cubicBezTo>
                    <a:cubicBezTo>
                      <a:pt x="53089" y="274785"/>
                      <a:pt x="52373" y="274044"/>
                      <a:pt x="51536" y="273725"/>
                    </a:cubicBezTo>
                    <a:cubicBezTo>
                      <a:pt x="50698" y="273405"/>
                      <a:pt x="49244" y="272509"/>
                      <a:pt x="48287" y="271606"/>
                    </a:cubicBezTo>
                    <a:cubicBezTo>
                      <a:pt x="47331" y="270704"/>
                      <a:pt x="44497" y="268048"/>
                      <a:pt x="41932" y="265816"/>
                    </a:cubicBezTo>
                    <a:cubicBezTo>
                      <a:pt x="33823" y="258762"/>
                      <a:pt x="11411" y="235687"/>
                      <a:pt x="10580" y="233475"/>
                    </a:cubicBezTo>
                    <a:cubicBezTo>
                      <a:pt x="10060" y="232094"/>
                      <a:pt x="7480" y="232642"/>
                      <a:pt x="5920" y="234464"/>
                    </a:cubicBezTo>
                    <a:cubicBezTo>
                      <a:pt x="5081" y="235443"/>
                      <a:pt x="4642" y="236538"/>
                      <a:pt x="4931" y="237006"/>
                    </a:cubicBezTo>
                    <a:cubicBezTo>
                      <a:pt x="5220" y="237474"/>
                      <a:pt x="5043" y="237922"/>
                      <a:pt x="4649" y="237853"/>
                    </a:cubicBezTo>
                    <a:cubicBezTo>
                      <a:pt x="923" y="237206"/>
                      <a:pt x="-213" y="239206"/>
                      <a:pt x="2389" y="241808"/>
                    </a:cubicBezTo>
                    <a:cubicBezTo>
                      <a:pt x="2642" y="252527"/>
                      <a:pt x="8524" y="251020"/>
                      <a:pt x="14534" y="254094"/>
                    </a:cubicBezTo>
                    <a:close/>
                    <a:moveTo>
                      <a:pt x="101953" y="410149"/>
                    </a:moveTo>
                    <a:cubicBezTo>
                      <a:pt x="102762" y="410117"/>
                      <a:pt x="103775" y="410517"/>
                      <a:pt x="104071" y="410996"/>
                    </a:cubicBezTo>
                    <a:cubicBezTo>
                      <a:pt x="104689" y="411996"/>
                      <a:pt x="104563" y="411996"/>
                      <a:pt x="102235" y="410996"/>
                    </a:cubicBezTo>
                    <a:cubicBezTo>
                      <a:pt x="100817" y="410387"/>
                      <a:pt x="100753" y="410198"/>
                      <a:pt x="101953" y="410149"/>
                    </a:cubicBezTo>
                    <a:close/>
                    <a:moveTo>
                      <a:pt x="284558" y="643313"/>
                    </a:moveTo>
                    <a:cubicBezTo>
                      <a:pt x="285037" y="643313"/>
                      <a:pt x="285405" y="643384"/>
                      <a:pt x="285405" y="643595"/>
                    </a:cubicBezTo>
                    <a:cubicBezTo>
                      <a:pt x="285405" y="643806"/>
                      <a:pt x="285037" y="644288"/>
                      <a:pt x="284558" y="644584"/>
                    </a:cubicBezTo>
                    <a:cubicBezTo>
                      <a:pt x="284079" y="644880"/>
                      <a:pt x="283711" y="644667"/>
                      <a:pt x="283711" y="644160"/>
                    </a:cubicBezTo>
                    <a:cubicBezTo>
                      <a:pt x="283711" y="643654"/>
                      <a:pt x="284079" y="643313"/>
                      <a:pt x="284558" y="643313"/>
                    </a:cubicBezTo>
                    <a:close/>
                    <a:moveTo>
                      <a:pt x="283993" y="756435"/>
                    </a:moveTo>
                    <a:cubicBezTo>
                      <a:pt x="284052" y="756412"/>
                      <a:pt x="284062" y="756504"/>
                      <a:pt x="284134" y="756576"/>
                    </a:cubicBezTo>
                    <a:cubicBezTo>
                      <a:pt x="284423" y="756865"/>
                      <a:pt x="284527" y="757643"/>
                      <a:pt x="284275" y="758270"/>
                    </a:cubicBezTo>
                    <a:cubicBezTo>
                      <a:pt x="283997" y="758964"/>
                      <a:pt x="283752" y="758719"/>
                      <a:pt x="283710" y="757706"/>
                    </a:cubicBezTo>
                    <a:cubicBezTo>
                      <a:pt x="283683" y="757018"/>
                      <a:pt x="283815" y="756500"/>
                      <a:pt x="283992" y="756435"/>
                    </a:cubicBezTo>
                    <a:close/>
                    <a:moveTo>
                      <a:pt x="281169" y="816456"/>
                    </a:moveTo>
                    <a:cubicBezTo>
                      <a:pt x="281471" y="816442"/>
                      <a:pt x="281702" y="816469"/>
                      <a:pt x="282016" y="816597"/>
                    </a:cubicBezTo>
                    <a:cubicBezTo>
                      <a:pt x="282710" y="816874"/>
                      <a:pt x="282606" y="817120"/>
                      <a:pt x="281592" y="817162"/>
                    </a:cubicBezTo>
                    <a:cubicBezTo>
                      <a:pt x="280675" y="817198"/>
                      <a:pt x="280174" y="817027"/>
                      <a:pt x="280463" y="816738"/>
                    </a:cubicBezTo>
                    <a:cubicBezTo>
                      <a:pt x="280607" y="816594"/>
                      <a:pt x="280867" y="816468"/>
                      <a:pt x="281169" y="816456"/>
                    </a:cubicBezTo>
                    <a:close/>
                    <a:moveTo>
                      <a:pt x="280462" y="864331"/>
                    </a:moveTo>
                    <a:cubicBezTo>
                      <a:pt x="280522" y="864309"/>
                      <a:pt x="280673" y="864401"/>
                      <a:pt x="280745" y="864472"/>
                    </a:cubicBezTo>
                    <a:cubicBezTo>
                      <a:pt x="281034" y="864762"/>
                      <a:pt x="280996" y="865539"/>
                      <a:pt x="280745" y="866167"/>
                    </a:cubicBezTo>
                    <a:cubicBezTo>
                      <a:pt x="280467" y="866861"/>
                      <a:pt x="280222" y="866616"/>
                      <a:pt x="280180" y="865602"/>
                    </a:cubicBezTo>
                    <a:cubicBezTo>
                      <a:pt x="280153" y="864915"/>
                      <a:pt x="280284" y="864397"/>
                      <a:pt x="280462" y="864331"/>
                    </a:cubicBezTo>
                    <a:close/>
                  </a:path>
                </a:pathLst>
              </a:custGeom>
              <a:solidFill>
                <a:srgbClr val="AA4400"/>
              </a:solidFill>
              <a:ln w="45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6" name="图形 7">
              <a:extLst>
                <a:ext uri="{FF2B5EF4-FFF2-40B4-BE49-F238E27FC236}">
                  <a16:creationId xmlns:a16="http://schemas.microsoft.com/office/drawing/2014/main" id="{EB7B4275-B7A4-5393-6787-D8CF21C9BCBC}"/>
                </a:ext>
              </a:extLst>
            </p:cNvPr>
            <p:cNvGrpSpPr/>
            <p:nvPr/>
          </p:nvGrpSpPr>
          <p:grpSpPr>
            <a:xfrm>
              <a:off x="9519808" y="4184462"/>
              <a:ext cx="440245" cy="502183"/>
              <a:chOff x="6180200" y="2852451"/>
              <a:chExt cx="440245" cy="502183"/>
            </a:xfrm>
          </p:grpSpPr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FF2CEC6-442F-A7B0-9217-E26781FB2E64}"/>
                  </a:ext>
                </a:extLst>
              </p:cNvPr>
              <p:cNvSpPr/>
              <p:nvPr/>
            </p:nvSpPr>
            <p:spPr>
              <a:xfrm>
                <a:off x="6239129" y="3272389"/>
                <a:ext cx="169385" cy="52410"/>
              </a:xfrm>
              <a:custGeom>
                <a:avLst/>
                <a:gdLst>
                  <a:gd name="connsiteX0" fmla="*/ 169386 w 169385"/>
                  <a:gd name="connsiteY0" fmla="*/ 5258 h 52410"/>
                  <a:gd name="connsiteX1" fmla="*/ 151574 w 169385"/>
                  <a:gd name="connsiteY1" fmla="*/ 22498 h 52410"/>
                  <a:gd name="connsiteX2" fmla="*/ 138048 w 169385"/>
                  <a:gd name="connsiteY2" fmla="*/ 37357 h 52410"/>
                  <a:gd name="connsiteX3" fmla="*/ 108616 w 169385"/>
                  <a:gd name="connsiteY3" fmla="*/ 43548 h 52410"/>
                  <a:gd name="connsiteX4" fmla="*/ 66420 w 169385"/>
                  <a:gd name="connsiteY4" fmla="*/ 52406 h 52410"/>
                  <a:gd name="connsiteX5" fmla="*/ 53181 w 169385"/>
                  <a:gd name="connsiteY5" fmla="*/ 49168 h 52410"/>
                  <a:gd name="connsiteX6" fmla="*/ 35464 w 169385"/>
                  <a:gd name="connsiteY6" fmla="*/ 44501 h 52410"/>
                  <a:gd name="connsiteX7" fmla="*/ 8032 w 169385"/>
                  <a:gd name="connsiteY7" fmla="*/ 25260 h 52410"/>
                  <a:gd name="connsiteX8" fmla="*/ 412 w 169385"/>
                  <a:gd name="connsiteY8" fmla="*/ 11925 h 52410"/>
                  <a:gd name="connsiteX9" fmla="*/ 8604 w 169385"/>
                  <a:gd name="connsiteY9" fmla="*/ 1733 h 52410"/>
                  <a:gd name="connsiteX10" fmla="*/ 55276 w 169385"/>
                  <a:gd name="connsiteY10" fmla="*/ 9163 h 52410"/>
                  <a:gd name="connsiteX11" fmla="*/ 113284 w 169385"/>
                  <a:gd name="connsiteY11" fmla="*/ 9830 h 52410"/>
                  <a:gd name="connsiteX12" fmla="*/ 146240 w 169385"/>
                  <a:gd name="connsiteY12" fmla="*/ 876 h 52410"/>
                  <a:gd name="connsiteX13" fmla="*/ 169386 w 169385"/>
                  <a:gd name="connsiteY13" fmla="*/ 5258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9385" h="52410">
                    <a:moveTo>
                      <a:pt x="169386" y="5258"/>
                    </a:moveTo>
                    <a:cubicBezTo>
                      <a:pt x="162242" y="9068"/>
                      <a:pt x="156432" y="16116"/>
                      <a:pt x="151574" y="22498"/>
                    </a:cubicBezTo>
                    <a:cubicBezTo>
                      <a:pt x="147383" y="27927"/>
                      <a:pt x="142525" y="32404"/>
                      <a:pt x="138048" y="37357"/>
                    </a:cubicBezTo>
                    <a:cubicBezTo>
                      <a:pt x="128333" y="38595"/>
                      <a:pt x="117951" y="40500"/>
                      <a:pt x="108616" y="43548"/>
                    </a:cubicBezTo>
                    <a:cubicBezTo>
                      <a:pt x="95186" y="47834"/>
                      <a:pt x="80613" y="52311"/>
                      <a:pt x="66420" y="52406"/>
                    </a:cubicBezTo>
                    <a:cubicBezTo>
                      <a:pt x="61753" y="52502"/>
                      <a:pt x="57657" y="50787"/>
                      <a:pt x="53181" y="49168"/>
                    </a:cubicBezTo>
                    <a:cubicBezTo>
                      <a:pt x="47370" y="47072"/>
                      <a:pt x="41370" y="46215"/>
                      <a:pt x="35464" y="44501"/>
                    </a:cubicBezTo>
                    <a:cubicBezTo>
                      <a:pt x="24034" y="41167"/>
                      <a:pt x="15843" y="34119"/>
                      <a:pt x="8032" y="25260"/>
                    </a:cubicBezTo>
                    <a:cubicBezTo>
                      <a:pt x="4413" y="21164"/>
                      <a:pt x="1746" y="17259"/>
                      <a:pt x="412" y="11925"/>
                    </a:cubicBezTo>
                    <a:cubicBezTo>
                      <a:pt x="-1207" y="4877"/>
                      <a:pt x="2031" y="3257"/>
                      <a:pt x="8604" y="1733"/>
                    </a:cubicBezTo>
                    <a:cubicBezTo>
                      <a:pt x="24987" y="-2077"/>
                      <a:pt x="39846" y="4972"/>
                      <a:pt x="55276" y="9163"/>
                    </a:cubicBezTo>
                    <a:cubicBezTo>
                      <a:pt x="73945" y="14306"/>
                      <a:pt x="94614" y="16212"/>
                      <a:pt x="113284" y="9830"/>
                    </a:cubicBezTo>
                    <a:cubicBezTo>
                      <a:pt x="123666" y="6401"/>
                      <a:pt x="135381" y="2972"/>
                      <a:pt x="146240" y="876"/>
                    </a:cubicBezTo>
                    <a:cubicBezTo>
                      <a:pt x="154717" y="-838"/>
                      <a:pt x="163004" y="-362"/>
                      <a:pt x="169386" y="52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8" name="图形 7">
                <a:extLst>
                  <a:ext uri="{FF2B5EF4-FFF2-40B4-BE49-F238E27FC236}">
                    <a16:creationId xmlns:a16="http://schemas.microsoft.com/office/drawing/2014/main" id="{71D39DDC-F1C0-98D0-E2AF-635591183CF4}"/>
                  </a:ext>
                </a:extLst>
              </p:cNvPr>
              <p:cNvGrpSpPr/>
              <p:nvPr/>
            </p:nvGrpSpPr>
            <p:grpSpPr>
              <a:xfrm>
                <a:off x="6180200" y="2852451"/>
                <a:ext cx="440245" cy="456628"/>
                <a:chOff x="6180200" y="2852451"/>
                <a:chExt cx="440245" cy="456628"/>
              </a:xfrm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D94255DB-0DCB-E5D6-AECA-EBB3C152E6FB}"/>
                    </a:ext>
                  </a:extLst>
                </p:cNvPr>
                <p:cNvSpPr/>
                <p:nvPr/>
              </p:nvSpPr>
              <p:spPr>
                <a:xfrm>
                  <a:off x="6205347" y="2869024"/>
                  <a:ext cx="391667" cy="440054"/>
                </a:xfrm>
                <a:custGeom>
                  <a:avLst/>
                  <a:gdLst>
                    <a:gd name="connsiteX0" fmla="*/ 376047 w 391667"/>
                    <a:gd name="connsiteY0" fmla="*/ 421386 h 440054"/>
                    <a:gd name="connsiteX1" fmla="*/ 66008 w 391667"/>
                    <a:gd name="connsiteY1" fmla="*/ 440055 h 440054"/>
                    <a:gd name="connsiteX2" fmla="*/ 0 w 391667"/>
                    <a:gd name="connsiteY2" fmla="*/ 23527 h 440054"/>
                    <a:gd name="connsiteX3" fmla="*/ 391668 w 391667"/>
                    <a:gd name="connsiteY3" fmla="*/ 0 h 440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1667" h="440054">
                      <a:moveTo>
                        <a:pt x="376047" y="421386"/>
                      </a:moveTo>
                      <a:lnTo>
                        <a:pt x="66008" y="440055"/>
                      </a:lnTo>
                      <a:lnTo>
                        <a:pt x="0" y="23527"/>
                      </a:lnTo>
                      <a:lnTo>
                        <a:pt x="391668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49534DB2-28BA-E8B2-DFAE-737F874883A2}"/>
                    </a:ext>
                  </a:extLst>
                </p:cNvPr>
                <p:cNvSpPr/>
                <p:nvPr/>
              </p:nvSpPr>
              <p:spPr>
                <a:xfrm>
                  <a:off x="6180200" y="2852451"/>
                  <a:ext cx="440245" cy="180022"/>
                </a:xfrm>
                <a:custGeom>
                  <a:avLst/>
                  <a:gdLst>
                    <a:gd name="connsiteX0" fmla="*/ 434435 w 440245"/>
                    <a:gd name="connsiteY0" fmla="*/ 155353 h 180022"/>
                    <a:gd name="connsiteX1" fmla="*/ 440246 w 440245"/>
                    <a:gd name="connsiteY1" fmla="*/ 0 h 180022"/>
                    <a:gd name="connsiteX2" fmla="*/ 0 w 440245"/>
                    <a:gd name="connsiteY2" fmla="*/ 26479 h 180022"/>
                    <a:gd name="connsiteX3" fmla="*/ 24289 w 440245"/>
                    <a:gd name="connsiteY3" fmla="*/ 180022 h 180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245" h="180022">
                      <a:moveTo>
                        <a:pt x="434435" y="155353"/>
                      </a:moveTo>
                      <a:lnTo>
                        <a:pt x="440246" y="0"/>
                      </a:lnTo>
                      <a:lnTo>
                        <a:pt x="0" y="26479"/>
                      </a:lnTo>
                      <a:lnTo>
                        <a:pt x="24289" y="180022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2528C43C-FF97-86B9-A83D-137A7CAADE31}"/>
                    </a:ext>
                  </a:extLst>
                </p:cNvPr>
                <p:cNvSpPr/>
                <p:nvPr/>
              </p:nvSpPr>
              <p:spPr>
                <a:xfrm>
                  <a:off x="6266402" y="3098196"/>
                  <a:ext cx="322135" cy="210883"/>
                </a:xfrm>
                <a:custGeom>
                  <a:avLst/>
                  <a:gdLst>
                    <a:gd name="connsiteX0" fmla="*/ 0 w 322135"/>
                    <a:gd name="connsiteY0" fmla="*/ 179451 h 210883"/>
                    <a:gd name="connsiteX1" fmla="*/ 4953 w 322135"/>
                    <a:gd name="connsiteY1" fmla="*/ 210884 h 210883"/>
                    <a:gd name="connsiteX2" fmla="*/ 314992 w 322135"/>
                    <a:gd name="connsiteY2" fmla="*/ 192215 h 210883"/>
                    <a:gd name="connsiteX3" fmla="*/ 322135 w 322135"/>
                    <a:gd name="connsiteY3" fmla="*/ 0 h 210883"/>
                    <a:gd name="connsiteX4" fmla="*/ 0 w 322135"/>
                    <a:gd name="connsiteY4" fmla="*/ 179451 h 210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135" h="210883">
                      <a:moveTo>
                        <a:pt x="0" y="179451"/>
                      </a:moveTo>
                      <a:lnTo>
                        <a:pt x="4953" y="210884"/>
                      </a:lnTo>
                      <a:lnTo>
                        <a:pt x="314992" y="192215"/>
                      </a:lnTo>
                      <a:lnTo>
                        <a:pt x="322135" y="0"/>
                      </a:lnTo>
                      <a:cubicBezTo>
                        <a:pt x="265176" y="112871"/>
                        <a:pt x="133350" y="170593"/>
                        <a:pt x="0" y="179451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A5911A54-2D34-C0D6-E171-1C5319472FD2}"/>
                  </a:ext>
                </a:extLst>
              </p:cNvPr>
              <p:cNvSpPr/>
              <p:nvPr/>
            </p:nvSpPr>
            <p:spPr>
              <a:xfrm>
                <a:off x="6362106" y="3274639"/>
                <a:ext cx="72446" cy="79994"/>
              </a:xfrm>
              <a:custGeom>
                <a:avLst/>
                <a:gdLst>
                  <a:gd name="connsiteX0" fmla="*/ 70507 w 72446"/>
                  <a:gd name="connsiteY0" fmla="*/ 34154 h 79994"/>
                  <a:gd name="connsiteX1" fmla="*/ 66506 w 72446"/>
                  <a:gd name="connsiteY1" fmla="*/ 43203 h 79994"/>
                  <a:gd name="connsiteX2" fmla="*/ 51933 w 72446"/>
                  <a:gd name="connsiteY2" fmla="*/ 67301 h 79994"/>
                  <a:gd name="connsiteX3" fmla="*/ 4308 w 72446"/>
                  <a:gd name="connsiteY3" fmla="*/ 75302 h 79994"/>
                  <a:gd name="connsiteX4" fmla="*/ 4689 w 72446"/>
                  <a:gd name="connsiteY4" fmla="*/ 51490 h 79994"/>
                  <a:gd name="connsiteX5" fmla="*/ 15167 w 72446"/>
                  <a:gd name="connsiteY5" fmla="*/ 35012 h 79994"/>
                  <a:gd name="connsiteX6" fmla="*/ 28692 w 72446"/>
                  <a:gd name="connsiteY6" fmla="*/ 20153 h 79994"/>
                  <a:gd name="connsiteX7" fmla="*/ 46504 w 72446"/>
                  <a:gd name="connsiteY7" fmla="*/ 2912 h 79994"/>
                  <a:gd name="connsiteX8" fmla="*/ 60982 w 72446"/>
                  <a:gd name="connsiteY8" fmla="*/ 245 h 79994"/>
                  <a:gd name="connsiteX9" fmla="*/ 70507 w 72446"/>
                  <a:gd name="connsiteY9" fmla="*/ 34154 h 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446" h="79994">
                    <a:moveTo>
                      <a:pt x="70507" y="34154"/>
                    </a:moveTo>
                    <a:cubicBezTo>
                      <a:pt x="68507" y="37297"/>
                      <a:pt x="67268" y="41012"/>
                      <a:pt x="66506" y="43203"/>
                    </a:cubicBezTo>
                    <a:cubicBezTo>
                      <a:pt x="63744" y="51966"/>
                      <a:pt x="58601" y="60538"/>
                      <a:pt x="51933" y="67301"/>
                    </a:cubicBezTo>
                    <a:cubicBezTo>
                      <a:pt x="39932" y="79398"/>
                      <a:pt x="19548" y="84446"/>
                      <a:pt x="4308" y="75302"/>
                    </a:cubicBezTo>
                    <a:cubicBezTo>
                      <a:pt x="-4169" y="70159"/>
                      <a:pt x="2022" y="59205"/>
                      <a:pt x="4689" y="51490"/>
                    </a:cubicBezTo>
                    <a:cubicBezTo>
                      <a:pt x="7070" y="44918"/>
                      <a:pt x="10880" y="39774"/>
                      <a:pt x="15167" y="35012"/>
                    </a:cubicBezTo>
                    <a:cubicBezTo>
                      <a:pt x="19548" y="30059"/>
                      <a:pt x="24501" y="25582"/>
                      <a:pt x="28692" y="20153"/>
                    </a:cubicBezTo>
                    <a:cubicBezTo>
                      <a:pt x="33550" y="13866"/>
                      <a:pt x="39265" y="6722"/>
                      <a:pt x="46504" y="2912"/>
                    </a:cubicBezTo>
                    <a:cubicBezTo>
                      <a:pt x="50695" y="531"/>
                      <a:pt x="55553" y="-517"/>
                      <a:pt x="60982" y="245"/>
                    </a:cubicBezTo>
                    <a:cubicBezTo>
                      <a:pt x="70697" y="1769"/>
                      <a:pt x="75365" y="26058"/>
                      <a:pt x="70507" y="341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8204BB17-364B-DF65-4B62-A5CB1E071828}"/>
                  </a:ext>
                </a:extLst>
              </p:cNvPr>
              <p:cNvSpPr/>
              <p:nvPr/>
            </p:nvSpPr>
            <p:spPr>
              <a:xfrm>
                <a:off x="6474440" y="3221328"/>
                <a:ext cx="82716" cy="97387"/>
              </a:xfrm>
              <a:custGeom>
                <a:avLst/>
                <a:gdLst>
                  <a:gd name="connsiteX0" fmla="*/ 63425 w 82716"/>
                  <a:gd name="connsiteY0" fmla="*/ 71273 h 97387"/>
                  <a:gd name="connsiteX1" fmla="*/ 40374 w 82716"/>
                  <a:gd name="connsiteY1" fmla="*/ 91180 h 97387"/>
                  <a:gd name="connsiteX2" fmla="*/ 12180 w 82716"/>
                  <a:gd name="connsiteY2" fmla="*/ 97086 h 97387"/>
                  <a:gd name="connsiteX3" fmla="*/ 1036 w 82716"/>
                  <a:gd name="connsiteY3" fmla="*/ 96324 h 97387"/>
                  <a:gd name="connsiteX4" fmla="*/ 83 w 82716"/>
                  <a:gd name="connsiteY4" fmla="*/ 94990 h 97387"/>
                  <a:gd name="connsiteX5" fmla="*/ 10180 w 82716"/>
                  <a:gd name="connsiteY5" fmla="*/ 80512 h 97387"/>
                  <a:gd name="connsiteX6" fmla="*/ 20657 w 82716"/>
                  <a:gd name="connsiteY6" fmla="*/ 54699 h 97387"/>
                  <a:gd name="connsiteX7" fmla="*/ 29801 w 82716"/>
                  <a:gd name="connsiteY7" fmla="*/ 40507 h 97387"/>
                  <a:gd name="connsiteX8" fmla="*/ 35326 w 82716"/>
                  <a:gd name="connsiteY8" fmla="*/ 34602 h 97387"/>
                  <a:gd name="connsiteX9" fmla="*/ 57805 w 82716"/>
                  <a:gd name="connsiteY9" fmla="*/ 4693 h 97387"/>
                  <a:gd name="connsiteX10" fmla="*/ 73236 w 82716"/>
                  <a:gd name="connsiteY10" fmla="*/ 597 h 97387"/>
                  <a:gd name="connsiteX11" fmla="*/ 63425 w 82716"/>
                  <a:gd name="connsiteY11" fmla="*/ 71273 h 97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716" h="97387">
                    <a:moveTo>
                      <a:pt x="63425" y="71273"/>
                    </a:moveTo>
                    <a:cubicBezTo>
                      <a:pt x="57329" y="80322"/>
                      <a:pt x="49423" y="86989"/>
                      <a:pt x="40374" y="91180"/>
                    </a:cubicBezTo>
                    <a:cubicBezTo>
                      <a:pt x="31802" y="95276"/>
                      <a:pt x="22181" y="97181"/>
                      <a:pt x="12180" y="97086"/>
                    </a:cubicBezTo>
                    <a:cubicBezTo>
                      <a:pt x="9513" y="97086"/>
                      <a:pt x="3512" y="98133"/>
                      <a:pt x="1036" y="96324"/>
                    </a:cubicBezTo>
                    <a:cubicBezTo>
                      <a:pt x="560" y="96038"/>
                      <a:pt x="274" y="95562"/>
                      <a:pt x="83" y="94990"/>
                    </a:cubicBezTo>
                    <a:cubicBezTo>
                      <a:pt x="-964" y="91275"/>
                      <a:pt x="8180" y="84036"/>
                      <a:pt x="10180" y="80512"/>
                    </a:cubicBezTo>
                    <a:cubicBezTo>
                      <a:pt x="14847" y="72225"/>
                      <a:pt x="17609" y="63558"/>
                      <a:pt x="20657" y="54699"/>
                    </a:cubicBezTo>
                    <a:cubicBezTo>
                      <a:pt x="22657" y="48889"/>
                      <a:pt x="25896" y="44698"/>
                      <a:pt x="29801" y="40507"/>
                    </a:cubicBezTo>
                    <a:cubicBezTo>
                      <a:pt x="31516" y="38602"/>
                      <a:pt x="33611" y="36888"/>
                      <a:pt x="35326" y="34602"/>
                    </a:cubicBezTo>
                    <a:cubicBezTo>
                      <a:pt x="42279" y="25077"/>
                      <a:pt x="49328" y="11361"/>
                      <a:pt x="57805" y="4693"/>
                    </a:cubicBezTo>
                    <a:cubicBezTo>
                      <a:pt x="62186" y="1359"/>
                      <a:pt x="69902" y="-1212"/>
                      <a:pt x="73236" y="597"/>
                    </a:cubicBezTo>
                    <a:cubicBezTo>
                      <a:pt x="94095" y="11837"/>
                      <a:pt x="75807" y="52794"/>
                      <a:pt x="63425" y="712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C0AD7E38-E6B0-EA3D-6DED-CF4A16091BA6}"/>
                  </a:ext>
                </a:extLst>
              </p:cNvPr>
              <p:cNvSpPr/>
              <p:nvPr/>
            </p:nvSpPr>
            <p:spPr>
              <a:xfrm>
                <a:off x="6432609" y="3224942"/>
                <a:ext cx="73904" cy="100459"/>
              </a:xfrm>
              <a:custGeom>
                <a:avLst/>
                <a:gdLst>
                  <a:gd name="connsiteX0" fmla="*/ 73442 w 73904"/>
                  <a:gd name="connsiteY0" fmla="*/ 10509 h 100459"/>
                  <a:gd name="connsiteX1" fmla="*/ 71537 w 73904"/>
                  <a:gd name="connsiteY1" fmla="*/ 36893 h 100459"/>
                  <a:gd name="connsiteX2" fmla="*/ 62393 w 73904"/>
                  <a:gd name="connsiteY2" fmla="*/ 51085 h 100459"/>
                  <a:gd name="connsiteX3" fmla="*/ 51916 w 73904"/>
                  <a:gd name="connsiteY3" fmla="*/ 76898 h 100459"/>
                  <a:gd name="connsiteX4" fmla="*/ 41819 w 73904"/>
                  <a:gd name="connsiteY4" fmla="*/ 91376 h 100459"/>
                  <a:gd name="connsiteX5" fmla="*/ 42771 w 73904"/>
                  <a:gd name="connsiteY5" fmla="*/ 92709 h 100459"/>
                  <a:gd name="connsiteX6" fmla="*/ 28484 w 73904"/>
                  <a:gd name="connsiteY6" fmla="*/ 98329 h 100459"/>
                  <a:gd name="connsiteX7" fmla="*/ 6195 w 73904"/>
                  <a:gd name="connsiteY7" fmla="*/ 96710 h 100459"/>
                  <a:gd name="connsiteX8" fmla="*/ 4 w 73904"/>
                  <a:gd name="connsiteY8" fmla="*/ 83661 h 100459"/>
                  <a:gd name="connsiteX9" fmla="*/ 1433 w 73904"/>
                  <a:gd name="connsiteY9" fmla="*/ 76231 h 100459"/>
                  <a:gd name="connsiteX10" fmla="*/ 11529 w 73904"/>
                  <a:gd name="connsiteY10" fmla="*/ 55562 h 100459"/>
                  <a:gd name="connsiteX11" fmla="*/ 49820 w 73904"/>
                  <a:gd name="connsiteY11" fmla="*/ 1460 h 100459"/>
                  <a:gd name="connsiteX12" fmla="*/ 73442 w 73904"/>
                  <a:gd name="connsiteY12" fmla="*/ 10509 h 10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904" h="100459">
                    <a:moveTo>
                      <a:pt x="73442" y="10509"/>
                    </a:moveTo>
                    <a:cubicBezTo>
                      <a:pt x="74966" y="19748"/>
                      <a:pt x="72299" y="27844"/>
                      <a:pt x="71537" y="36893"/>
                    </a:cubicBezTo>
                    <a:cubicBezTo>
                      <a:pt x="67632" y="41084"/>
                      <a:pt x="64393" y="45275"/>
                      <a:pt x="62393" y="51085"/>
                    </a:cubicBezTo>
                    <a:cubicBezTo>
                      <a:pt x="59345" y="59943"/>
                      <a:pt x="56583" y="68707"/>
                      <a:pt x="51916" y="76898"/>
                    </a:cubicBezTo>
                    <a:cubicBezTo>
                      <a:pt x="49915" y="80422"/>
                      <a:pt x="40771" y="87661"/>
                      <a:pt x="41819" y="91376"/>
                    </a:cubicBezTo>
                    <a:cubicBezTo>
                      <a:pt x="42009" y="91948"/>
                      <a:pt x="42295" y="92424"/>
                      <a:pt x="42771" y="92709"/>
                    </a:cubicBezTo>
                    <a:cubicBezTo>
                      <a:pt x="38771" y="95281"/>
                      <a:pt x="31818" y="97282"/>
                      <a:pt x="28484" y="98329"/>
                    </a:cubicBezTo>
                    <a:cubicBezTo>
                      <a:pt x="20674" y="101091"/>
                      <a:pt x="12958" y="101758"/>
                      <a:pt x="6195" y="96710"/>
                    </a:cubicBezTo>
                    <a:cubicBezTo>
                      <a:pt x="1433" y="93186"/>
                      <a:pt x="-91" y="88614"/>
                      <a:pt x="4" y="83661"/>
                    </a:cubicBezTo>
                    <a:cubicBezTo>
                      <a:pt x="957" y="80994"/>
                      <a:pt x="1814" y="78327"/>
                      <a:pt x="1433" y="76231"/>
                    </a:cubicBezTo>
                    <a:cubicBezTo>
                      <a:pt x="3814" y="68707"/>
                      <a:pt x="8577" y="61086"/>
                      <a:pt x="11529" y="55562"/>
                    </a:cubicBezTo>
                    <a:cubicBezTo>
                      <a:pt x="21912" y="36226"/>
                      <a:pt x="26388" y="9747"/>
                      <a:pt x="49820" y="1460"/>
                    </a:cubicBezTo>
                    <a:cubicBezTo>
                      <a:pt x="58869" y="-1588"/>
                      <a:pt x="71727" y="-445"/>
                      <a:pt x="73442" y="1050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6B597"/>
                  </a:gs>
                  <a:gs pos="35210">
                    <a:srgbClr val="F7C0A6"/>
                  </a:gs>
                  <a:gs pos="99440">
                    <a:srgbClr val="FBDCCC"/>
                  </a:gs>
                </a:gsLst>
                <a:lin ang="21287432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746732-C8FE-9A95-478D-BD7893F580C3}"/>
              </a:ext>
            </a:extLst>
          </p:cNvPr>
          <p:cNvGrpSpPr/>
          <p:nvPr/>
        </p:nvGrpSpPr>
        <p:grpSpPr>
          <a:xfrm>
            <a:off x="3964786" y="894488"/>
            <a:ext cx="4837151" cy="5139167"/>
            <a:chOff x="4861584" y="2803139"/>
            <a:chExt cx="2678824" cy="284608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A6C81D9-BE7A-94F0-2A37-84A11B37BEE9}"/>
                </a:ext>
              </a:extLst>
            </p:cNvPr>
            <p:cNvSpPr/>
            <p:nvPr/>
          </p:nvSpPr>
          <p:spPr>
            <a:xfrm>
              <a:off x="6041959" y="3769981"/>
              <a:ext cx="253867" cy="190580"/>
            </a:xfrm>
            <a:custGeom>
              <a:avLst/>
              <a:gdLst>
                <a:gd name="connsiteX0" fmla="*/ 230234 w 253867"/>
                <a:gd name="connsiteY0" fmla="*/ 8090 h 190580"/>
                <a:gd name="connsiteX1" fmla="*/ 131307 w 253867"/>
                <a:gd name="connsiteY1" fmla="*/ 1175 h 190580"/>
                <a:gd name="connsiteX2" fmla="*/ 44896 w 253867"/>
                <a:gd name="connsiteY2" fmla="*/ 40609 h 190580"/>
                <a:gd name="connsiteX3" fmla="*/ 59870 w 253867"/>
                <a:gd name="connsiteY3" fmla="*/ 50038 h 190580"/>
                <a:gd name="connsiteX4" fmla="*/ 91873 w 253867"/>
                <a:gd name="connsiteY4" fmla="*/ 41580 h 190580"/>
                <a:gd name="connsiteX5" fmla="*/ 114219 w 253867"/>
                <a:gd name="connsiteY5" fmla="*/ 42380 h 190580"/>
                <a:gd name="connsiteX6" fmla="*/ 101817 w 253867"/>
                <a:gd name="connsiteY6" fmla="*/ 57868 h 190580"/>
                <a:gd name="connsiteX7" fmla="*/ 46668 w 253867"/>
                <a:gd name="connsiteY7" fmla="*/ 87643 h 190580"/>
                <a:gd name="connsiteX8" fmla="*/ 12949 w 253867"/>
                <a:gd name="connsiteY8" fmla="*/ 113532 h 190580"/>
                <a:gd name="connsiteX9" fmla="*/ 49639 w 253867"/>
                <a:gd name="connsiteY9" fmla="*/ 107817 h 190580"/>
                <a:gd name="connsiteX10" fmla="*/ 89016 w 253867"/>
                <a:gd name="connsiteY10" fmla="*/ 87643 h 190580"/>
                <a:gd name="connsiteX11" fmla="*/ 85873 w 253867"/>
                <a:gd name="connsiteY11" fmla="*/ 95130 h 190580"/>
                <a:gd name="connsiteX12" fmla="*/ 20608 w 253867"/>
                <a:gd name="connsiteY12" fmla="*/ 133477 h 190580"/>
                <a:gd name="connsiteX13" fmla="*/ 605 w 253867"/>
                <a:gd name="connsiteY13" fmla="*/ 154966 h 190580"/>
                <a:gd name="connsiteX14" fmla="*/ 26323 w 253867"/>
                <a:gd name="connsiteY14" fmla="*/ 151937 h 190580"/>
                <a:gd name="connsiteX15" fmla="*/ 99132 w 253867"/>
                <a:gd name="connsiteY15" fmla="*/ 118790 h 190580"/>
                <a:gd name="connsiteX16" fmla="*/ 66956 w 253867"/>
                <a:gd name="connsiteY16" fmla="*/ 141650 h 190580"/>
                <a:gd name="connsiteX17" fmla="*/ 38381 w 253867"/>
                <a:gd name="connsiteY17" fmla="*/ 159309 h 190580"/>
                <a:gd name="connsiteX18" fmla="*/ 29294 w 253867"/>
                <a:gd name="connsiteY18" fmla="*/ 176797 h 190580"/>
                <a:gd name="connsiteX19" fmla="*/ 33723 w 253867"/>
                <a:gd name="connsiteY19" fmla="*/ 181878 h 190580"/>
                <a:gd name="connsiteX20" fmla="*/ 40438 w 253867"/>
                <a:gd name="connsiteY20" fmla="*/ 182512 h 190580"/>
                <a:gd name="connsiteX21" fmla="*/ 100618 w 253867"/>
                <a:gd name="connsiteY21" fmla="*/ 147308 h 190580"/>
                <a:gd name="connsiteX22" fmla="*/ 129592 w 253867"/>
                <a:gd name="connsiteY22" fmla="*/ 129705 h 190580"/>
                <a:gd name="connsiteX23" fmla="*/ 120906 w 253867"/>
                <a:gd name="connsiteY23" fmla="*/ 144793 h 190580"/>
                <a:gd name="connsiteX24" fmla="*/ 102389 w 253867"/>
                <a:gd name="connsiteY24" fmla="*/ 159481 h 190580"/>
                <a:gd name="connsiteX25" fmla="*/ 76214 w 253867"/>
                <a:gd name="connsiteY25" fmla="*/ 183769 h 190580"/>
                <a:gd name="connsiteX26" fmla="*/ 83929 w 253867"/>
                <a:gd name="connsiteY26" fmla="*/ 190456 h 190580"/>
                <a:gd name="connsiteX27" fmla="*/ 134450 w 253867"/>
                <a:gd name="connsiteY27" fmla="*/ 160795 h 190580"/>
                <a:gd name="connsiteX28" fmla="*/ 188857 w 253867"/>
                <a:gd name="connsiteY28" fmla="*/ 117875 h 190580"/>
                <a:gd name="connsiteX29" fmla="*/ 228862 w 253867"/>
                <a:gd name="connsiteY29" fmla="*/ 80842 h 190580"/>
                <a:gd name="connsiteX30" fmla="*/ 253837 w 253867"/>
                <a:gd name="connsiteY30" fmla="*/ 70155 h 190580"/>
                <a:gd name="connsiteX31" fmla="*/ 230234 w 253867"/>
                <a:gd name="connsiteY31" fmla="*/ 8090 h 19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3867" h="190580">
                  <a:moveTo>
                    <a:pt x="230234" y="8090"/>
                  </a:moveTo>
                  <a:cubicBezTo>
                    <a:pt x="230234" y="8090"/>
                    <a:pt x="146394" y="-3683"/>
                    <a:pt x="131307" y="1175"/>
                  </a:cubicBezTo>
                  <a:lnTo>
                    <a:pt x="44896" y="40609"/>
                  </a:lnTo>
                  <a:cubicBezTo>
                    <a:pt x="44896" y="40609"/>
                    <a:pt x="42382" y="48267"/>
                    <a:pt x="59870" y="50038"/>
                  </a:cubicBezTo>
                  <a:cubicBezTo>
                    <a:pt x="71168" y="50701"/>
                    <a:pt x="82381" y="47741"/>
                    <a:pt x="91873" y="41580"/>
                  </a:cubicBezTo>
                  <a:lnTo>
                    <a:pt x="114219" y="42380"/>
                  </a:lnTo>
                  <a:lnTo>
                    <a:pt x="101817" y="57868"/>
                  </a:lnTo>
                  <a:lnTo>
                    <a:pt x="46668" y="87643"/>
                  </a:lnTo>
                  <a:cubicBezTo>
                    <a:pt x="46668" y="87643"/>
                    <a:pt x="9806" y="105817"/>
                    <a:pt x="12949" y="113532"/>
                  </a:cubicBezTo>
                  <a:cubicBezTo>
                    <a:pt x="18664" y="127191"/>
                    <a:pt x="32323" y="116904"/>
                    <a:pt x="49639" y="107817"/>
                  </a:cubicBezTo>
                  <a:lnTo>
                    <a:pt x="89016" y="87643"/>
                  </a:lnTo>
                  <a:cubicBezTo>
                    <a:pt x="89016" y="87643"/>
                    <a:pt x="95988" y="84557"/>
                    <a:pt x="85873" y="95130"/>
                  </a:cubicBezTo>
                  <a:cubicBezTo>
                    <a:pt x="75757" y="105702"/>
                    <a:pt x="26722" y="128734"/>
                    <a:pt x="20608" y="133477"/>
                  </a:cubicBezTo>
                  <a:cubicBezTo>
                    <a:pt x="14492" y="138221"/>
                    <a:pt x="-3510" y="144907"/>
                    <a:pt x="605" y="154966"/>
                  </a:cubicBezTo>
                  <a:cubicBezTo>
                    <a:pt x="4720" y="165024"/>
                    <a:pt x="26323" y="151937"/>
                    <a:pt x="26323" y="151937"/>
                  </a:cubicBezTo>
                  <a:lnTo>
                    <a:pt x="99132" y="118790"/>
                  </a:lnTo>
                  <a:cubicBezTo>
                    <a:pt x="99132" y="118790"/>
                    <a:pt x="71585" y="137878"/>
                    <a:pt x="66956" y="141650"/>
                  </a:cubicBezTo>
                  <a:cubicBezTo>
                    <a:pt x="62327" y="145422"/>
                    <a:pt x="46553" y="153080"/>
                    <a:pt x="38381" y="159309"/>
                  </a:cubicBezTo>
                  <a:cubicBezTo>
                    <a:pt x="30209" y="165539"/>
                    <a:pt x="27294" y="172339"/>
                    <a:pt x="29294" y="176797"/>
                  </a:cubicBezTo>
                  <a:cubicBezTo>
                    <a:pt x="30066" y="178997"/>
                    <a:pt x="31649" y="180815"/>
                    <a:pt x="33723" y="181878"/>
                  </a:cubicBezTo>
                  <a:cubicBezTo>
                    <a:pt x="35798" y="182941"/>
                    <a:pt x="38204" y="183169"/>
                    <a:pt x="40438" y="182512"/>
                  </a:cubicBezTo>
                  <a:lnTo>
                    <a:pt x="100618" y="147308"/>
                  </a:lnTo>
                  <a:cubicBezTo>
                    <a:pt x="100618" y="147308"/>
                    <a:pt x="127535" y="129705"/>
                    <a:pt x="129592" y="129705"/>
                  </a:cubicBezTo>
                  <a:cubicBezTo>
                    <a:pt x="131650" y="129705"/>
                    <a:pt x="120906" y="144793"/>
                    <a:pt x="120906" y="144793"/>
                  </a:cubicBezTo>
                  <a:lnTo>
                    <a:pt x="102389" y="159481"/>
                  </a:lnTo>
                  <a:cubicBezTo>
                    <a:pt x="102389" y="159481"/>
                    <a:pt x="74671" y="175483"/>
                    <a:pt x="76214" y="183769"/>
                  </a:cubicBezTo>
                  <a:cubicBezTo>
                    <a:pt x="77758" y="192056"/>
                    <a:pt x="83929" y="190456"/>
                    <a:pt x="83929" y="190456"/>
                  </a:cubicBezTo>
                  <a:lnTo>
                    <a:pt x="134450" y="160795"/>
                  </a:lnTo>
                  <a:lnTo>
                    <a:pt x="188857" y="117875"/>
                  </a:lnTo>
                  <a:lnTo>
                    <a:pt x="228862" y="80842"/>
                  </a:lnTo>
                  <a:cubicBezTo>
                    <a:pt x="237395" y="77779"/>
                    <a:pt x="245733" y="74213"/>
                    <a:pt x="253837" y="70155"/>
                  </a:cubicBezTo>
                  <a:cubicBezTo>
                    <a:pt x="254865" y="68498"/>
                    <a:pt x="230234" y="8090"/>
                    <a:pt x="230234" y="8090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6E24F9E-D36B-ACC7-7402-F3A650388BAE}"/>
                </a:ext>
              </a:extLst>
            </p:cNvPr>
            <p:cNvSpPr/>
            <p:nvPr/>
          </p:nvSpPr>
          <p:spPr>
            <a:xfrm>
              <a:off x="6162062" y="3815565"/>
              <a:ext cx="63191" cy="13481"/>
            </a:xfrm>
            <a:custGeom>
              <a:avLst/>
              <a:gdLst>
                <a:gd name="connsiteX0" fmla="*/ 63153 w 63191"/>
                <a:gd name="connsiteY0" fmla="*/ 9026 h 13481"/>
                <a:gd name="connsiteX1" fmla="*/ 63153 w 63191"/>
                <a:gd name="connsiteY1" fmla="*/ 8284 h 13481"/>
                <a:gd name="connsiteX2" fmla="*/ 62233 w 63191"/>
                <a:gd name="connsiteY2" fmla="*/ 7266 h 13481"/>
                <a:gd name="connsiteX3" fmla="*/ 60867 w 63191"/>
                <a:gd name="connsiteY3" fmla="*/ 7141 h 13481"/>
                <a:gd name="connsiteX4" fmla="*/ 2632 w 63191"/>
                <a:gd name="connsiteY4" fmla="*/ 168 h 13481"/>
                <a:gd name="connsiteX5" fmla="*/ 1231 w 63191"/>
                <a:gd name="connsiteY5" fmla="*/ 106 h 13481"/>
                <a:gd name="connsiteX6" fmla="*/ 174 w 63191"/>
                <a:gd name="connsiteY6" fmla="*/ 1026 h 13481"/>
                <a:gd name="connsiteX7" fmla="*/ 94 w 63191"/>
                <a:gd name="connsiteY7" fmla="*/ 2386 h 13481"/>
                <a:gd name="connsiteX8" fmla="*/ 974 w 63191"/>
                <a:gd name="connsiteY8" fmla="*/ 3426 h 13481"/>
                <a:gd name="connsiteX9" fmla="*/ 62010 w 63191"/>
                <a:gd name="connsiteY9" fmla="*/ 10570 h 13481"/>
                <a:gd name="connsiteX10" fmla="*/ 62810 w 63191"/>
                <a:gd name="connsiteY10" fmla="*/ 9970 h 13481"/>
                <a:gd name="connsiteX11" fmla="*/ 63153 w 63191"/>
                <a:gd name="connsiteY11" fmla="*/ 9026 h 1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191" h="13481">
                  <a:moveTo>
                    <a:pt x="63153" y="9026"/>
                  </a:moveTo>
                  <a:cubicBezTo>
                    <a:pt x="63205" y="8781"/>
                    <a:pt x="63205" y="8529"/>
                    <a:pt x="63153" y="8284"/>
                  </a:cubicBezTo>
                  <a:cubicBezTo>
                    <a:pt x="62987" y="7844"/>
                    <a:pt x="62656" y="7478"/>
                    <a:pt x="62233" y="7266"/>
                  </a:cubicBezTo>
                  <a:cubicBezTo>
                    <a:pt x="61810" y="7055"/>
                    <a:pt x="61324" y="7009"/>
                    <a:pt x="60867" y="7141"/>
                  </a:cubicBezTo>
                  <a:cubicBezTo>
                    <a:pt x="34350" y="15885"/>
                    <a:pt x="2974" y="340"/>
                    <a:pt x="2632" y="168"/>
                  </a:cubicBezTo>
                  <a:cubicBezTo>
                    <a:pt x="2191" y="-32"/>
                    <a:pt x="1688" y="-55"/>
                    <a:pt x="1231" y="106"/>
                  </a:cubicBezTo>
                  <a:cubicBezTo>
                    <a:pt x="774" y="266"/>
                    <a:pt x="397" y="597"/>
                    <a:pt x="174" y="1026"/>
                  </a:cubicBezTo>
                  <a:cubicBezTo>
                    <a:pt x="-26" y="1454"/>
                    <a:pt x="-55" y="1940"/>
                    <a:pt x="94" y="2386"/>
                  </a:cubicBezTo>
                  <a:cubicBezTo>
                    <a:pt x="242" y="2832"/>
                    <a:pt x="557" y="3209"/>
                    <a:pt x="974" y="3426"/>
                  </a:cubicBezTo>
                  <a:cubicBezTo>
                    <a:pt x="2345" y="4112"/>
                    <a:pt x="34064" y="19828"/>
                    <a:pt x="62010" y="10570"/>
                  </a:cubicBezTo>
                  <a:cubicBezTo>
                    <a:pt x="62330" y="10450"/>
                    <a:pt x="62604" y="10238"/>
                    <a:pt x="62810" y="9970"/>
                  </a:cubicBezTo>
                  <a:cubicBezTo>
                    <a:pt x="63010" y="9695"/>
                    <a:pt x="63130" y="9370"/>
                    <a:pt x="63153" y="902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51C2CB1-96F2-A3AE-24A4-40AB8399F31A}"/>
                </a:ext>
              </a:extLst>
            </p:cNvPr>
            <p:cNvSpPr/>
            <p:nvPr/>
          </p:nvSpPr>
          <p:spPr>
            <a:xfrm>
              <a:off x="5325211" y="4051935"/>
              <a:ext cx="106625" cy="476459"/>
            </a:xfrm>
            <a:custGeom>
              <a:avLst/>
              <a:gdLst>
                <a:gd name="connsiteX0" fmla="*/ 40297 w 106625"/>
                <a:gd name="connsiteY0" fmla="*/ 0 h 476459"/>
                <a:gd name="connsiteX1" fmla="*/ 292 w 106625"/>
                <a:gd name="connsiteY1" fmla="*/ 130931 h 476459"/>
                <a:gd name="connsiteX2" fmla="*/ 12980 w 106625"/>
                <a:gd name="connsiteY2" fmla="*/ 268948 h 476459"/>
                <a:gd name="connsiteX3" fmla="*/ 105219 w 106625"/>
                <a:gd name="connsiteY3" fmla="*/ 476460 h 476459"/>
                <a:gd name="connsiteX4" fmla="*/ 67500 w 106625"/>
                <a:gd name="connsiteY4" fmla="*/ 191510 h 476459"/>
                <a:gd name="connsiteX5" fmla="*/ 37897 w 106625"/>
                <a:gd name="connsiteY5" fmla="*/ 203511 h 476459"/>
                <a:gd name="connsiteX6" fmla="*/ 66015 w 106625"/>
                <a:gd name="connsiteY6" fmla="*/ 147390 h 476459"/>
                <a:gd name="connsiteX7" fmla="*/ 58985 w 106625"/>
                <a:gd name="connsiteY7" fmla="*/ 83268 h 476459"/>
                <a:gd name="connsiteX8" fmla="*/ 27038 w 106625"/>
                <a:gd name="connsiteY8" fmla="*/ 106128 h 476459"/>
                <a:gd name="connsiteX9" fmla="*/ 40297 w 106625"/>
                <a:gd name="connsiteY9" fmla="*/ 0 h 476459"/>
                <a:gd name="connsiteX10" fmla="*/ 40297 w 106625"/>
                <a:gd name="connsiteY10" fmla="*/ 0 h 47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625" h="476459">
                  <a:moveTo>
                    <a:pt x="40297" y="0"/>
                  </a:moveTo>
                  <a:cubicBezTo>
                    <a:pt x="13494" y="37719"/>
                    <a:pt x="2178" y="84696"/>
                    <a:pt x="292" y="130931"/>
                  </a:cubicBezTo>
                  <a:cubicBezTo>
                    <a:pt x="-1594" y="177165"/>
                    <a:pt x="6007" y="223228"/>
                    <a:pt x="12980" y="268948"/>
                  </a:cubicBezTo>
                  <a:lnTo>
                    <a:pt x="105219" y="476460"/>
                  </a:lnTo>
                  <a:cubicBezTo>
                    <a:pt x="110591" y="382276"/>
                    <a:pt x="101105" y="279692"/>
                    <a:pt x="67500" y="191510"/>
                  </a:cubicBezTo>
                  <a:lnTo>
                    <a:pt x="37897" y="203511"/>
                  </a:lnTo>
                  <a:cubicBezTo>
                    <a:pt x="55385" y="190881"/>
                    <a:pt x="64300" y="168935"/>
                    <a:pt x="66015" y="147390"/>
                  </a:cubicBezTo>
                  <a:cubicBezTo>
                    <a:pt x="67729" y="125844"/>
                    <a:pt x="63386" y="104413"/>
                    <a:pt x="58985" y="83268"/>
                  </a:cubicBezTo>
                  <a:lnTo>
                    <a:pt x="27038" y="106128"/>
                  </a:lnTo>
                  <a:cubicBezTo>
                    <a:pt x="44983" y="73786"/>
                    <a:pt x="49738" y="35759"/>
                    <a:pt x="40297" y="0"/>
                  </a:cubicBezTo>
                  <a:lnTo>
                    <a:pt x="40297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A9E0B03-FCCD-CD9A-890E-823B29646804}"/>
                </a:ext>
              </a:extLst>
            </p:cNvPr>
            <p:cNvSpPr/>
            <p:nvPr/>
          </p:nvSpPr>
          <p:spPr>
            <a:xfrm>
              <a:off x="5325211" y="4051935"/>
              <a:ext cx="106625" cy="476459"/>
            </a:xfrm>
            <a:custGeom>
              <a:avLst/>
              <a:gdLst>
                <a:gd name="connsiteX0" fmla="*/ 40297 w 106625"/>
                <a:gd name="connsiteY0" fmla="*/ 0 h 476459"/>
                <a:gd name="connsiteX1" fmla="*/ 292 w 106625"/>
                <a:gd name="connsiteY1" fmla="*/ 130931 h 476459"/>
                <a:gd name="connsiteX2" fmla="*/ 12980 w 106625"/>
                <a:gd name="connsiteY2" fmla="*/ 268948 h 476459"/>
                <a:gd name="connsiteX3" fmla="*/ 105219 w 106625"/>
                <a:gd name="connsiteY3" fmla="*/ 476460 h 476459"/>
                <a:gd name="connsiteX4" fmla="*/ 67500 w 106625"/>
                <a:gd name="connsiteY4" fmla="*/ 191510 h 476459"/>
                <a:gd name="connsiteX5" fmla="*/ 37897 w 106625"/>
                <a:gd name="connsiteY5" fmla="*/ 203511 h 476459"/>
                <a:gd name="connsiteX6" fmla="*/ 66015 w 106625"/>
                <a:gd name="connsiteY6" fmla="*/ 147390 h 476459"/>
                <a:gd name="connsiteX7" fmla="*/ 58985 w 106625"/>
                <a:gd name="connsiteY7" fmla="*/ 83268 h 476459"/>
                <a:gd name="connsiteX8" fmla="*/ 27038 w 106625"/>
                <a:gd name="connsiteY8" fmla="*/ 106128 h 476459"/>
                <a:gd name="connsiteX9" fmla="*/ 40297 w 106625"/>
                <a:gd name="connsiteY9" fmla="*/ 0 h 476459"/>
                <a:gd name="connsiteX10" fmla="*/ 40297 w 106625"/>
                <a:gd name="connsiteY10" fmla="*/ 0 h 47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625" h="476459">
                  <a:moveTo>
                    <a:pt x="40297" y="0"/>
                  </a:moveTo>
                  <a:cubicBezTo>
                    <a:pt x="13494" y="37719"/>
                    <a:pt x="2178" y="84696"/>
                    <a:pt x="292" y="130931"/>
                  </a:cubicBezTo>
                  <a:cubicBezTo>
                    <a:pt x="-1594" y="177165"/>
                    <a:pt x="6007" y="223228"/>
                    <a:pt x="12980" y="268948"/>
                  </a:cubicBezTo>
                  <a:lnTo>
                    <a:pt x="105219" y="476460"/>
                  </a:lnTo>
                  <a:cubicBezTo>
                    <a:pt x="110591" y="382276"/>
                    <a:pt x="101105" y="279692"/>
                    <a:pt x="67500" y="191510"/>
                  </a:cubicBezTo>
                  <a:lnTo>
                    <a:pt x="37897" y="203511"/>
                  </a:lnTo>
                  <a:cubicBezTo>
                    <a:pt x="55385" y="190881"/>
                    <a:pt x="64300" y="168935"/>
                    <a:pt x="66015" y="147390"/>
                  </a:cubicBezTo>
                  <a:cubicBezTo>
                    <a:pt x="67729" y="125844"/>
                    <a:pt x="63386" y="104413"/>
                    <a:pt x="58985" y="83268"/>
                  </a:cubicBezTo>
                  <a:lnTo>
                    <a:pt x="27038" y="106128"/>
                  </a:lnTo>
                  <a:cubicBezTo>
                    <a:pt x="44983" y="73786"/>
                    <a:pt x="49738" y="35759"/>
                    <a:pt x="40297" y="0"/>
                  </a:cubicBezTo>
                  <a:lnTo>
                    <a:pt x="40297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3B4D067-C0E7-EA6A-9DBB-8857A996706B}"/>
                </a:ext>
              </a:extLst>
            </p:cNvPr>
            <p:cNvSpPr/>
            <p:nvPr/>
          </p:nvSpPr>
          <p:spPr>
            <a:xfrm>
              <a:off x="5134394" y="4149438"/>
              <a:ext cx="314162" cy="429482"/>
            </a:xfrm>
            <a:custGeom>
              <a:avLst/>
              <a:gdLst>
                <a:gd name="connsiteX0" fmla="*/ 314154 w 314162"/>
                <a:gd name="connsiteY0" fmla="*/ 429482 h 429482"/>
                <a:gd name="connsiteX1" fmla="*/ 112014 w 314162"/>
                <a:gd name="connsiteY1" fmla="*/ 260261 h 429482"/>
                <a:gd name="connsiteX2" fmla="*/ 149333 w 314162"/>
                <a:gd name="connsiteY2" fmla="*/ 241116 h 429482"/>
                <a:gd name="connsiteX3" fmla="*/ 90697 w 314162"/>
                <a:gd name="connsiteY3" fmla="*/ 218713 h 429482"/>
                <a:gd name="connsiteX4" fmla="*/ 58293 w 314162"/>
                <a:gd name="connsiteY4" fmla="*/ 145104 h 429482"/>
                <a:gd name="connsiteX5" fmla="*/ 96812 w 314162"/>
                <a:gd name="connsiteY5" fmla="*/ 136131 h 429482"/>
                <a:gd name="connsiteX6" fmla="*/ 51092 w 314162"/>
                <a:gd name="connsiteY6" fmla="*/ 117844 h 429482"/>
                <a:gd name="connsiteX7" fmla="*/ 0 w 314162"/>
                <a:gd name="connsiteY7" fmla="*/ 0 h 429482"/>
                <a:gd name="connsiteX8" fmla="*/ 99727 w 314162"/>
                <a:gd name="connsiteY8" fmla="*/ 60579 h 429482"/>
                <a:gd name="connsiteX9" fmla="*/ 256032 w 314162"/>
                <a:gd name="connsiteY9" fmla="*/ 275235 h 429482"/>
                <a:gd name="connsiteX10" fmla="*/ 314154 w 314162"/>
                <a:gd name="connsiteY10" fmla="*/ 429482 h 429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162" h="429482">
                  <a:moveTo>
                    <a:pt x="314154" y="429482"/>
                  </a:moveTo>
                  <a:cubicBezTo>
                    <a:pt x="314154" y="429482"/>
                    <a:pt x="165106" y="366332"/>
                    <a:pt x="112014" y="260261"/>
                  </a:cubicBezTo>
                  <a:lnTo>
                    <a:pt x="149333" y="241116"/>
                  </a:lnTo>
                  <a:cubicBezTo>
                    <a:pt x="149333" y="241116"/>
                    <a:pt x="95155" y="235401"/>
                    <a:pt x="90697" y="218713"/>
                  </a:cubicBezTo>
                  <a:cubicBezTo>
                    <a:pt x="86240" y="202025"/>
                    <a:pt x="58293" y="145104"/>
                    <a:pt x="58293" y="145104"/>
                  </a:cubicBezTo>
                  <a:lnTo>
                    <a:pt x="96812" y="136131"/>
                  </a:lnTo>
                  <a:cubicBezTo>
                    <a:pt x="96812" y="136131"/>
                    <a:pt x="64637" y="136474"/>
                    <a:pt x="51092" y="117844"/>
                  </a:cubicBezTo>
                  <a:cubicBezTo>
                    <a:pt x="37548" y="99213"/>
                    <a:pt x="0" y="0"/>
                    <a:pt x="0" y="0"/>
                  </a:cubicBezTo>
                  <a:cubicBezTo>
                    <a:pt x="0" y="0"/>
                    <a:pt x="64008" y="22403"/>
                    <a:pt x="99727" y="60579"/>
                  </a:cubicBezTo>
                  <a:cubicBezTo>
                    <a:pt x="135446" y="98755"/>
                    <a:pt x="195853" y="133788"/>
                    <a:pt x="256032" y="275235"/>
                  </a:cubicBezTo>
                  <a:cubicBezTo>
                    <a:pt x="316211" y="416681"/>
                    <a:pt x="314154" y="429482"/>
                    <a:pt x="314154" y="42948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D59F91B-8041-E53E-23E1-6E5BCB3FF331}"/>
                </a:ext>
              </a:extLst>
            </p:cNvPr>
            <p:cNvSpPr/>
            <p:nvPr/>
          </p:nvSpPr>
          <p:spPr>
            <a:xfrm>
              <a:off x="5439250" y="4123887"/>
              <a:ext cx="110170" cy="441426"/>
            </a:xfrm>
            <a:custGeom>
              <a:avLst/>
              <a:gdLst>
                <a:gd name="connsiteX0" fmla="*/ 61475 w 110170"/>
                <a:gd name="connsiteY0" fmla="*/ 441427 h 441426"/>
                <a:gd name="connsiteX1" fmla="*/ 105880 w 110170"/>
                <a:gd name="connsiteY1" fmla="*/ 227000 h 441426"/>
                <a:gd name="connsiteX2" fmla="*/ 71590 w 110170"/>
                <a:gd name="connsiteY2" fmla="*/ 234201 h 441426"/>
                <a:gd name="connsiteX3" fmla="*/ 97708 w 110170"/>
                <a:gd name="connsiteY3" fmla="*/ 188881 h 441426"/>
                <a:gd name="connsiteX4" fmla="*/ 79992 w 110170"/>
                <a:gd name="connsiteY4" fmla="*/ 124301 h 441426"/>
                <a:gd name="connsiteX5" fmla="*/ 50388 w 110170"/>
                <a:gd name="connsiteY5" fmla="*/ 138703 h 441426"/>
                <a:gd name="connsiteX6" fmla="*/ 70333 w 110170"/>
                <a:gd name="connsiteY6" fmla="*/ 102870 h 441426"/>
                <a:gd name="connsiteX7" fmla="*/ 41415 w 110170"/>
                <a:gd name="connsiteY7" fmla="*/ 0 h 441426"/>
                <a:gd name="connsiteX8" fmla="*/ 8725 w 110170"/>
                <a:gd name="connsiteY8" fmla="*/ 91440 h 441426"/>
                <a:gd name="connsiteX9" fmla="*/ 20555 w 110170"/>
                <a:gd name="connsiteY9" fmla="*/ 312325 h 441426"/>
                <a:gd name="connsiteX10" fmla="*/ 61475 w 110170"/>
                <a:gd name="connsiteY10" fmla="*/ 441427 h 44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170" h="441426">
                  <a:moveTo>
                    <a:pt x="61475" y="441427"/>
                  </a:moveTo>
                  <a:cubicBezTo>
                    <a:pt x="61475" y="441427"/>
                    <a:pt x="127312" y="323469"/>
                    <a:pt x="105880" y="227000"/>
                  </a:cubicBezTo>
                  <a:lnTo>
                    <a:pt x="71590" y="234201"/>
                  </a:lnTo>
                  <a:cubicBezTo>
                    <a:pt x="71590" y="234201"/>
                    <a:pt x="103537" y="201968"/>
                    <a:pt x="97708" y="188881"/>
                  </a:cubicBezTo>
                  <a:cubicBezTo>
                    <a:pt x="91878" y="175793"/>
                    <a:pt x="79992" y="124301"/>
                    <a:pt x="79992" y="124301"/>
                  </a:cubicBezTo>
                  <a:lnTo>
                    <a:pt x="50388" y="138703"/>
                  </a:lnTo>
                  <a:cubicBezTo>
                    <a:pt x="50388" y="138703"/>
                    <a:pt x="71362" y="122072"/>
                    <a:pt x="70333" y="102870"/>
                  </a:cubicBezTo>
                  <a:cubicBezTo>
                    <a:pt x="69304" y="83667"/>
                    <a:pt x="41415" y="0"/>
                    <a:pt x="41415" y="0"/>
                  </a:cubicBezTo>
                  <a:cubicBezTo>
                    <a:pt x="41415" y="0"/>
                    <a:pt x="11812" y="48120"/>
                    <a:pt x="8725" y="91440"/>
                  </a:cubicBezTo>
                  <a:cubicBezTo>
                    <a:pt x="5639" y="134759"/>
                    <a:pt x="-14935" y="189281"/>
                    <a:pt x="20555" y="312325"/>
                  </a:cubicBezTo>
                  <a:cubicBezTo>
                    <a:pt x="56046" y="435369"/>
                    <a:pt x="61475" y="441427"/>
                    <a:pt x="61475" y="44142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C5944C0-4976-6C69-DA2C-CDB477545E56}"/>
                </a:ext>
              </a:extLst>
            </p:cNvPr>
            <p:cNvSpPr/>
            <p:nvPr/>
          </p:nvSpPr>
          <p:spPr>
            <a:xfrm>
              <a:off x="5148624" y="4485462"/>
              <a:ext cx="321811" cy="167690"/>
            </a:xfrm>
            <a:custGeom>
              <a:avLst/>
              <a:gdLst>
                <a:gd name="connsiteX0" fmla="*/ 321812 w 321811"/>
                <a:gd name="connsiteY0" fmla="*/ 167691 h 167690"/>
                <a:gd name="connsiteX1" fmla="*/ 132131 w 321811"/>
                <a:gd name="connsiteY1" fmla="*/ 70536 h 167690"/>
                <a:gd name="connsiteX2" fmla="*/ 147619 w 321811"/>
                <a:gd name="connsiteY2" fmla="*/ 51905 h 167690"/>
                <a:gd name="connsiteX3" fmla="*/ 124930 w 321811"/>
                <a:gd name="connsiteY3" fmla="*/ 60672 h 167690"/>
                <a:gd name="connsiteX4" fmla="*/ 100641 w 321811"/>
                <a:gd name="connsiteY4" fmla="*/ 59334 h 167690"/>
                <a:gd name="connsiteX5" fmla="*/ 55836 w 321811"/>
                <a:gd name="connsiteY5" fmla="*/ 39675 h 167690"/>
                <a:gd name="connsiteX6" fmla="*/ 79667 w 321811"/>
                <a:gd name="connsiteY6" fmla="*/ 21901 h 167690"/>
                <a:gd name="connsiteX7" fmla="*/ 0 w 321811"/>
                <a:gd name="connsiteY7" fmla="*/ 6985 h 167690"/>
                <a:gd name="connsiteX8" fmla="*/ 103727 w 321811"/>
                <a:gd name="connsiteY8" fmla="*/ 8242 h 167690"/>
                <a:gd name="connsiteX9" fmla="*/ 182594 w 321811"/>
                <a:gd name="connsiteY9" fmla="*/ 40132 h 167690"/>
                <a:gd name="connsiteX10" fmla="*/ 218027 w 321811"/>
                <a:gd name="connsiteY10" fmla="*/ 61849 h 167690"/>
                <a:gd name="connsiteX11" fmla="*/ 321812 w 321811"/>
                <a:gd name="connsiteY11" fmla="*/ 167691 h 16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1811" h="167690">
                  <a:moveTo>
                    <a:pt x="321812" y="167691"/>
                  </a:moveTo>
                  <a:cubicBezTo>
                    <a:pt x="321812" y="167691"/>
                    <a:pt x="188138" y="115170"/>
                    <a:pt x="132131" y="70536"/>
                  </a:cubicBezTo>
                  <a:lnTo>
                    <a:pt x="147619" y="51905"/>
                  </a:lnTo>
                  <a:cubicBezTo>
                    <a:pt x="140760" y="56402"/>
                    <a:pt x="133028" y="59391"/>
                    <a:pt x="124930" y="60672"/>
                  </a:cubicBezTo>
                  <a:cubicBezTo>
                    <a:pt x="116832" y="61952"/>
                    <a:pt x="108551" y="61494"/>
                    <a:pt x="100641" y="59334"/>
                  </a:cubicBezTo>
                  <a:cubicBezTo>
                    <a:pt x="84839" y="54968"/>
                    <a:pt x="69746" y="48344"/>
                    <a:pt x="55836" y="39675"/>
                  </a:cubicBezTo>
                  <a:lnTo>
                    <a:pt x="79667" y="21901"/>
                  </a:lnTo>
                  <a:cubicBezTo>
                    <a:pt x="52184" y="27342"/>
                    <a:pt x="23655" y="21998"/>
                    <a:pt x="0" y="6985"/>
                  </a:cubicBezTo>
                  <a:cubicBezTo>
                    <a:pt x="33433" y="-3759"/>
                    <a:pt x="69952" y="-1131"/>
                    <a:pt x="103727" y="8242"/>
                  </a:cubicBezTo>
                  <a:cubicBezTo>
                    <a:pt x="130954" y="16392"/>
                    <a:pt x="157357" y="27067"/>
                    <a:pt x="182594" y="40132"/>
                  </a:cubicBezTo>
                  <a:cubicBezTo>
                    <a:pt x="195064" y="46235"/>
                    <a:pt x="206929" y="53511"/>
                    <a:pt x="218027" y="61849"/>
                  </a:cubicBezTo>
                  <a:cubicBezTo>
                    <a:pt x="247403" y="83909"/>
                    <a:pt x="303810" y="132258"/>
                    <a:pt x="321812" y="16769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FD2764F-6EAD-23EA-7AD0-C0AA2D816077}"/>
                </a:ext>
              </a:extLst>
            </p:cNvPr>
            <p:cNvSpPr/>
            <p:nvPr/>
          </p:nvSpPr>
          <p:spPr>
            <a:xfrm>
              <a:off x="5469676" y="4204696"/>
              <a:ext cx="46879" cy="451485"/>
            </a:xfrm>
            <a:custGeom>
              <a:avLst/>
              <a:gdLst>
                <a:gd name="connsiteX0" fmla="*/ 17 w 46879"/>
                <a:gd name="connsiteY0" fmla="*/ 0 h 451485"/>
                <a:gd name="connsiteX1" fmla="*/ 46880 w 46879"/>
                <a:gd name="connsiteY1" fmla="*/ 451485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879" h="451485">
                  <a:moveTo>
                    <a:pt x="17" y="0"/>
                  </a:moveTo>
                  <a:cubicBezTo>
                    <a:pt x="17" y="0"/>
                    <a:pt x="-2269" y="249403"/>
                    <a:pt x="46880" y="451485"/>
                  </a:cubicBezTo>
                </a:path>
              </a:pathLst>
            </a:custGeom>
            <a:noFill/>
            <a:ln w="3543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7332C0B-A0B8-04EE-195A-6AEC4A6C85A7}"/>
                </a:ext>
              </a:extLst>
            </p:cNvPr>
            <p:cNvSpPr/>
            <p:nvPr/>
          </p:nvSpPr>
          <p:spPr>
            <a:xfrm>
              <a:off x="5212575" y="4236815"/>
              <a:ext cx="285178" cy="428225"/>
            </a:xfrm>
            <a:custGeom>
              <a:avLst/>
              <a:gdLst>
                <a:gd name="connsiteX0" fmla="*/ 0 w 285178"/>
                <a:gd name="connsiteY0" fmla="*/ 0 h 428225"/>
                <a:gd name="connsiteX1" fmla="*/ 285179 w 285178"/>
                <a:gd name="connsiteY1" fmla="*/ 428225 h 42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178" h="428225">
                  <a:moveTo>
                    <a:pt x="0" y="0"/>
                  </a:moveTo>
                  <a:cubicBezTo>
                    <a:pt x="105562" y="135457"/>
                    <a:pt x="200888" y="278595"/>
                    <a:pt x="285179" y="428225"/>
                  </a:cubicBezTo>
                </a:path>
              </a:pathLst>
            </a:custGeom>
            <a:noFill/>
            <a:ln w="3543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926760A-86F7-F9F2-6541-7F2459C0962A}"/>
                </a:ext>
              </a:extLst>
            </p:cNvPr>
            <p:cNvSpPr/>
            <p:nvPr/>
          </p:nvSpPr>
          <p:spPr>
            <a:xfrm>
              <a:off x="5377338" y="4581778"/>
              <a:ext cx="110356" cy="87839"/>
            </a:xfrm>
            <a:custGeom>
              <a:avLst/>
              <a:gdLst>
                <a:gd name="connsiteX0" fmla="*/ 0 w 110356"/>
                <a:gd name="connsiteY0" fmla="*/ 0 h 87839"/>
                <a:gd name="connsiteX1" fmla="*/ 110357 w 110356"/>
                <a:gd name="connsiteY1" fmla="*/ 87840 h 87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356" h="87839">
                  <a:moveTo>
                    <a:pt x="0" y="0"/>
                  </a:moveTo>
                  <a:cubicBezTo>
                    <a:pt x="0" y="0"/>
                    <a:pt x="52635" y="24860"/>
                    <a:pt x="110357" y="87840"/>
                  </a:cubicBezTo>
                </a:path>
              </a:pathLst>
            </a:custGeom>
            <a:noFill/>
            <a:ln w="3543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AA1A116-9E2F-9DA8-4B7A-57CFAB3AAAC5}"/>
                </a:ext>
              </a:extLst>
            </p:cNvPr>
            <p:cNvSpPr/>
            <p:nvPr/>
          </p:nvSpPr>
          <p:spPr>
            <a:xfrm>
              <a:off x="5431345" y="4632921"/>
              <a:ext cx="211226" cy="221399"/>
            </a:xfrm>
            <a:custGeom>
              <a:avLst/>
              <a:gdLst>
                <a:gd name="connsiteX0" fmla="*/ 211226 w 211226"/>
                <a:gd name="connsiteY0" fmla="*/ 164021 h 221399"/>
                <a:gd name="connsiteX1" fmla="*/ 99498 w 211226"/>
                <a:gd name="connsiteY1" fmla="*/ 221399 h 221399"/>
                <a:gd name="connsiteX2" fmla="*/ 0 w 211226"/>
                <a:gd name="connsiteY2" fmla="*/ 78696 h 221399"/>
                <a:gd name="connsiteX3" fmla="*/ 153334 w 211226"/>
                <a:gd name="connsiteY3" fmla="*/ 0 h 221399"/>
                <a:gd name="connsiteX4" fmla="*/ 211226 w 211226"/>
                <a:gd name="connsiteY4" fmla="*/ 164021 h 22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26" h="221399">
                  <a:moveTo>
                    <a:pt x="211226" y="164021"/>
                  </a:moveTo>
                  <a:lnTo>
                    <a:pt x="99498" y="221399"/>
                  </a:lnTo>
                  <a:lnTo>
                    <a:pt x="0" y="78696"/>
                  </a:lnTo>
                  <a:lnTo>
                    <a:pt x="153334" y="0"/>
                  </a:lnTo>
                  <a:lnTo>
                    <a:pt x="211226" y="164021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76A5504-0F31-1A80-23B8-7A63DC314FB6}"/>
                </a:ext>
              </a:extLst>
            </p:cNvPr>
            <p:cNvSpPr/>
            <p:nvPr/>
          </p:nvSpPr>
          <p:spPr>
            <a:xfrm>
              <a:off x="5410428" y="4614570"/>
              <a:ext cx="199282" cy="127101"/>
            </a:xfrm>
            <a:custGeom>
              <a:avLst/>
              <a:gdLst>
                <a:gd name="connsiteX0" fmla="*/ 199282 w 199282"/>
                <a:gd name="connsiteY0" fmla="*/ 35090 h 127101"/>
                <a:gd name="connsiteX1" fmla="*/ 19946 w 199282"/>
                <a:gd name="connsiteY1" fmla="*/ 127102 h 127101"/>
                <a:gd name="connsiteX2" fmla="*/ 0 w 199282"/>
                <a:gd name="connsiteY2" fmla="*/ 94640 h 127101"/>
                <a:gd name="connsiteX3" fmla="*/ 184538 w 199282"/>
                <a:gd name="connsiteY3" fmla="*/ 0 h 127101"/>
                <a:gd name="connsiteX4" fmla="*/ 199282 w 199282"/>
                <a:gd name="connsiteY4" fmla="*/ 35090 h 12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282" h="127101">
                  <a:moveTo>
                    <a:pt x="199282" y="35090"/>
                  </a:moveTo>
                  <a:lnTo>
                    <a:pt x="19946" y="127102"/>
                  </a:lnTo>
                  <a:lnTo>
                    <a:pt x="0" y="94640"/>
                  </a:lnTo>
                  <a:lnTo>
                    <a:pt x="184538" y="0"/>
                  </a:lnTo>
                  <a:lnTo>
                    <a:pt x="199282" y="3509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000F131-CF44-D3DB-EBDD-D1D8A9F4C87C}"/>
                </a:ext>
              </a:extLst>
            </p:cNvPr>
            <p:cNvSpPr/>
            <p:nvPr/>
          </p:nvSpPr>
          <p:spPr>
            <a:xfrm>
              <a:off x="5446547" y="4657947"/>
              <a:ext cx="196024" cy="146875"/>
            </a:xfrm>
            <a:custGeom>
              <a:avLst/>
              <a:gdLst>
                <a:gd name="connsiteX0" fmla="*/ 0 w 196024"/>
                <a:gd name="connsiteY0" fmla="*/ 75438 h 146875"/>
                <a:gd name="connsiteX1" fmla="*/ 146990 w 196024"/>
                <a:gd name="connsiteY1" fmla="*/ 0 h 146875"/>
                <a:gd name="connsiteX2" fmla="*/ 196024 w 196024"/>
                <a:gd name="connsiteY2" fmla="*/ 138989 h 146875"/>
                <a:gd name="connsiteX3" fmla="*/ 177794 w 196024"/>
                <a:gd name="connsiteY3" fmla="*/ 146876 h 146875"/>
                <a:gd name="connsiteX4" fmla="*/ 126930 w 196024"/>
                <a:gd name="connsiteY4" fmla="*/ 23431 h 146875"/>
                <a:gd name="connsiteX5" fmla="*/ 5429 w 196024"/>
                <a:gd name="connsiteY5" fmla="*/ 83210 h 146875"/>
                <a:gd name="connsiteX6" fmla="*/ 0 w 196024"/>
                <a:gd name="connsiteY6" fmla="*/ 75438 h 14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024" h="146875">
                  <a:moveTo>
                    <a:pt x="0" y="75438"/>
                  </a:moveTo>
                  <a:lnTo>
                    <a:pt x="146990" y="0"/>
                  </a:lnTo>
                  <a:lnTo>
                    <a:pt x="196024" y="138989"/>
                  </a:lnTo>
                  <a:lnTo>
                    <a:pt x="177794" y="146876"/>
                  </a:lnTo>
                  <a:lnTo>
                    <a:pt x="126930" y="23431"/>
                  </a:lnTo>
                  <a:lnTo>
                    <a:pt x="5429" y="83210"/>
                  </a:lnTo>
                  <a:lnTo>
                    <a:pt x="0" y="7543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4D60F5E-DCE9-A481-7593-BAE68FF46DE2}"/>
                </a:ext>
              </a:extLst>
            </p:cNvPr>
            <p:cNvSpPr/>
            <p:nvPr/>
          </p:nvSpPr>
          <p:spPr>
            <a:xfrm>
              <a:off x="5554103" y="4614570"/>
              <a:ext cx="55606" cy="57492"/>
            </a:xfrm>
            <a:custGeom>
              <a:avLst/>
              <a:gdLst>
                <a:gd name="connsiteX0" fmla="*/ 0 w 55606"/>
                <a:gd name="connsiteY0" fmla="*/ 21260 h 57492"/>
                <a:gd name="connsiteX1" fmla="*/ 12002 w 55606"/>
                <a:gd name="connsiteY1" fmla="*/ 57493 h 57492"/>
                <a:gd name="connsiteX2" fmla="*/ 55607 w 55606"/>
                <a:gd name="connsiteY2" fmla="*/ 35090 h 57492"/>
                <a:gd name="connsiteX3" fmla="*/ 40862 w 55606"/>
                <a:gd name="connsiteY3" fmla="*/ 0 h 57492"/>
                <a:gd name="connsiteX4" fmla="*/ 0 w 55606"/>
                <a:gd name="connsiteY4" fmla="*/ 21260 h 5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06" h="57492">
                  <a:moveTo>
                    <a:pt x="0" y="21260"/>
                  </a:moveTo>
                  <a:lnTo>
                    <a:pt x="12002" y="57493"/>
                  </a:lnTo>
                  <a:lnTo>
                    <a:pt x="55607" y="35090"/>
                  </a:lnTo>
                  <a:lnTo>
                    <a:pt x="40862" y="0"/>
                  </a:lnTo>
                  <a:lnTo>
                    <a:pt x="0" y="2126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4689D45-A99C-8A51-A4E3-51F630C3A728}"/>
                </a:ext>
              </a:extLst>
            </p:cNvPr>
            <p:cNvSpPr/>
            <p:nvPr/>
          </p:nvSpPr>
          <p:spPr>
            <a:xfrm>
              <a:off x="5472996" y="4700616"/>
              <a:ext cx="134296" cy="70808"/>
            </a:xfrm>
            <a:custGeom>
              <a:avLst/>
              <a:gdLst>
                <a:gd name="connsiteX0" fmla="*/ 132965 w 134296"/>
                <a:gd name="connsiteY0" fmla="*/ 0 h 70808"/>
                <a:gd name="connsiteX1" fmla="*/ 0 w 134296"/>
                <a:gd name="connsiteY1" fmla="*/ 68214 h 70808"/>
                <a:gd name="connsiteX2" fmla="*/ 1332 w 134296"/>
                <a:gd name="connsiteY2" fmla="*/ 70809 h 70808"/>
                <a:gd name="connsiteX3" fmla="*/ 134297 w 134296"/>
                <a:gd name="connsiteY3" fmla="*/ 2589 h 70808"/>
                <a:gd name="connsiteX4" fmla="*/ 132965 w 134296"/>
                <a:gd name="connsiteY4" fmla="*/ 0 h 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96" h="70808">
                  <a:moveTo>
                    <a:pt x="132965" y="0"/>
                  </a:moveTo>
                  <a:lnTo>
                    <a:pt x="0" y="68214"/>
                  </a:lnTo>
                  <a:lnTo>
                    <a:pt x="1332" y="70809"/>
                  </a:lnTo>
                  <a:lnTo>
                    <a:pt x="134297" y="2589"/>
                  </a:lnTo>
                  <a:lnTo>
                    <a:pt x="132965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E471BCEB-5B56-4E5E-7A1B-88F2D8910A5A}"/>
                </a:ext>
              </a:extLst>
            </p:cNvPr>
            <p:cNvSpPr/>
            <p:nvPr/>
          </p:nvSpPr>
          <p:spPr>
            <a:xfrm>
              <a:off x="5478300" y="4711051"/>
              <a:ext cx="134296" cy="70808"/>
            </a:xfrm>
            <a:custGeom>
              <a:avLst/>
              <a:gdLst>
                <a:gd name="connsiteX0" fmla="*/ 132971 w 134296"/>
                <a:gd name="connsiteY0" fmla="*/ 0 h 70808"/>
                <a:gd name="connsiteX1" fmla="*/ 0 w 134296"/>
                <a:gd name="connsiteY1" fmla="*/ 68220 h 70808"/>
                <a:gd name="connsiteX2" fmla="*/ 1331 w 134296"/>
                <a:gd name="connsiteY2" fmla="*/ 70809 h 70808"/>
                <a:gd name="connsiteX3" fmla="*/ 134297 w 134296"/>
                <a:gd name="connsiteY3" fmla="*/ 2589 h 70808"/>
                <a:gd name="connsiteX4" fmla="*/ 132971 w 134296"/>
                <a:gd name="connsiteY4" fmla="*/ 0 h 7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296" h="70808">
                  <a:moveTo>
                    <a:pt x="132971" y="0"/>
                  </a:moveTo>
                  <a:lnTo>
                    <a:pt x="0" y="68220"/>
                  </a:lnTo>
                  <a:lnTo>
                    <a:pt x="1331" y="70809"/>
                  </a:lnTo>
                  <a:lnTo>
                    <a:pt x="134297" y="2589"/>
                  </a:lnTo>
                  <a:lnTo>
                    <a:pt x="13297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F96C9C8E-C96D-B0BD-F7F4-9013ACF2698B}"/>
                </a:ext>
              </a:extLst>
            </p:cNvPr>
            <p:cNvSpPr/>
            <p:nvPr/>
          </p:nvSpPr>
          <p:spPr>
            <a:xfrm>
              <a:off x="4935855" y="5177790"/>
              <a:ext cx="468630" cy="468630"/>
            </a:xfrm>
            <a:custGeom>
              <a:avLst/>
              <a:gdLst>
                <a:gd name="connsiteX0" fmla="*/ 234315 w 468630"/>
                <a:gd name="connsiteY0" fmla="*/ 468630 h 468630"/>
                <a:gd name="connsiteX1" fmla="*/ 468630 w 468630"/>
                <a:gd name="connsiteY1" fmla="*/ 234315 h 468630"/>
                <a:gd name="connsiteX2" fmla="*/ 234315 w 468630"/>
                <a:gd name="connsiteY2" fmla="*/ 0 h 468630"/>
                <a:gd name="connsiteX3" fmla="*/ 0 w 468630"/>
                <a:gd name="connsiteY3" fmla="*/ 234315 h 468630"/>
                <a:gd name="connsiteX4" fmla="*/ 234315 w 468630"/>
                <a:gd name="connsiteY4" fmla="*/ 468630 h 46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0" h="468630">
                  <a:moveTo>
                    <a:pt x="234315" y="468630"/>
                  </a:moveTo>
                  <a:cubicBezTo>
                    <a:pt x="363725" y="468630"/>
                    <a:pt x="468630" y="363725"/>
                    <a:pt x="468630" y="234315"/>
                  </a:cubicBezTo>
                  <a:cubicBezTo>
                    <a:pt x="468630" y="104905"/>
                    <a:pt x="363725" y="0"/>
                    <a:pt x="234315" y="0"/>
                  </a:cubicBezTo>
                  <a:cubicBezTo>
                    <a:pt x="104905" y="0"/>
                    <a:pt x="0" y="104905"/>
                    <a:pt x="0" y="234315"/>
                  </a:cubicBezTo>
                  <a:cubicBezTo>
                    <a:pt x="0" y="363725"/>
                    <a:pt x="104905" y="468630"/>
                    <a:pt x="234315" y="468630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51A8BEBE-7F0D-C2D5-B512-958DF3C9014B}"/>
                </a:ext>
              </a:extLst>
            </p:cNvPr>
            <p:cNvSpPr/>
            <p:nvPr/>
          </p:nvSpPr>
          <p:spPr>
            <a:xfrm>
              <a:off x="4901565" y="5177790"/>
              <a:ext cx="468630" cy="468630"/>
            </a:xfrm>
            <a:custGeom>
              <a:avLst/>
              <a:gdLst>
                <a:gd name="connsiteX0" fmla="*/ 234315 w 468630"/>
                <a:gd name="connsiteY0" fmla="*/ 468630 h 468630"/>
                <a:gd name="connsiteX1" fmla="*/ 468630 w 468630"/>
                <a:gd name="connsiteY1" fmla="*/ 234315 h 468630"/>
                <a:gd name="connsiteX2" fmla="*/ 234315 w 468630"/>
                <a:gd name="connsiteY2" fmla="*/ 0 h 468630"/>
                <a:gd name="connsiteX3" fmla="*/ 0 w 468630"/>
                <a:gd name="connsiteY3" fmla="*/ 234315 h 468630"/>
                <a:gd name="connsiteX4" fmla="*/ 234315 w 468630"/>
                <a:gd name="connsiteY4" fmla="*/ 468630 h 46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630" h="468630">
                  <a:moveTo>
                    <a:pt x="234315" y="468630"/>
                  </a:moveTo>
                  <a:cubicBezTo>
                    <a:pt x="363725" y="468630"/>
                    <a:pt x="468630" y="363725"/>
                    <a:pt x="468630" y="234315"/>
                  </a:cubicBezTo>
                  <a:cubicBezTo>
                    <a:pt x="468630" y="104905"/>
                    <a:pt x="363725" y="0"/>
                    <a:pt x="234315" y="0"/>
                  </a:cubicBezTo>
                  <a:cubicBezTo>
                    <a:pt x="104905" y="0"/>
                    <a:pt x="0" y="104905"/>
                    <a:pt x="0" y="234315"/>
                  </a:cubicBezTo>
                  <a:cubicBezTo>
                    <a:pt x="0" y="363725"/>
                    <a:pt x="104905" y="468630"/>
                    <a:pt x="234315" y="468630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9E4E1257-03C0-F48A-D249-EDD9D218FB81}"/>
                </a:ext>
              </a:extLst>
            </p:cNvPr>
            <p:cNvSpPr/>
            <p:nvPr/>
          </p:nvSpPr>
          <p:spPr>
            <a:xfrm>
              <a:off x="5529657" y="4322783"/>
              <a:ext cx="97712" cy="37564"/>
            </a:xfrm>
            <a:custGeom>
              <a:avLst/>
              <a:gdLst>
                <a:gd name="connsiteX0" fmla="*/ 97712 w 97712"/>
                <a:gd name="connsiteY0" fmla="*/ 1242 h 37564"/>
                <a:gd name="connsiteX1" fmla="*/ 27418 w 97712"/>
                <a:gd name="connsiteY1" fmla="*/ 8501 h 37564"/>
                <a:gd name="connsiteX2" fmla="*/ 1186 w 97712"/>
                <a:gd name="connsiteY2" fmla="*/ 27017 h 37564"/>
                <a:gd name="connsiteX3" fmla="*/ 20 w 97712"/>
                <a:gd name="connsiteY3" fmla="*/ 30263 h 37564"/>
                <a:gd name="connsiteX4" fmla="*/ 672 w 97712"/>
                <a:gd name="connsiteY4" fmla="*/ 33647 h 37564"/>
                <a:gd name="connsiteX5" fmla="*/ 5129 w 97712"/>
                <a:gd name="connsiteY5" fmla="*/ 35933 h 37564"/>
                <a:gd name="connsiteX6" fmla="*/ 56250 w 97712"/>
                <a:gd name="connsiteY6" fmla="*/ 31486 h 37564"/>
                <a:gd name="connsiteX7" fmla="*/ 97712 w 97712"/>
                <a:gd name="connsiteY7" fmla="*/ 1242 h 3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712" h="37564">
                  <a:moveTo>
                    <a:pt x="97712" y="1242"/>
                  </a:moveTo>
                  <a:cubicBezTo>
                    <a:pt x="74035" y="-1769"/>
                    <a:pt x="49981" y="711"/>
                    <a:pt x="27418" y="8501"/>
                  </a:cubicBezTo>
                  <a:cubicBezTo>
                    <a:pt x="17016" y="12044"/>
                    <a:pt x="6329" y="17359"/>
                    <a:pt x="1186" y="27017"/>
                  </a:cubicBezTo>
                  <a:cubicBezTo>
                    <a:pt x="511" y="27977"/>
                    <a:pt x="111" y="29097"/>
                    <a:pt x="20" y="30263"/>
                  </a:cubicBezTo>
                  <a:cubicBezTo>
                    <a:pt x="-71" y="31429"/>
                    <a:pt x="151" y="32601"/>
                    <a:pt x="672" y="33647"/>
                  </a:cubicBezTo>
                  <a:cubicBezTo>
                    <a:pt x="1814" y="34950"/>
                    <a:pt x="3409" y="35767"/>
                    <a:pt x="5129" y="35933"/>
                  </a:cubicBezTo>
                  <a:cubicBezTo>
                    <a:pt x="22257" y="39139"/>
                    <a:pt x="39934" y="37601"/>
                    <a:pt x="56250" y="31486"/>
                  </a:cubicBezTo>
                  <a:cubicBezTo>
                    <a:pt x="72572" y="25371"/>
                    <a:pt x="86905" y="14913"/>
                    <a:pt x="97712" y="124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2D03E05-7930-7610-0D94-52227D5624FA}"/>
                </a:ext>
              </a:extLst>
            </p:cNvPr>
            <p:cNvSpPr/>
            <p:nvPr/>
          </p:nvSpPr>
          <p:spPr>
            <a:xfrm>
              <a:off x="5518801" y="4256360"/>
              <a:ext cx="106111" cy="66636"/>
            </a:xfrm>
            <a:custGeom>
              <a:avLst/>
              <a:gdLst>
                <a:gd name="connsiteX0" fmla="*/ 106111 w 106111"/>
                <a:gd name="connsiteY0" fmla="*/ 66637 h 66636"/>
                <a:gd name="connsiteX1" fmla="*/ 50961 w 106111"/>
                <a:gd name="connsiteY1" fmla="*/ 50349 h 66636"/>
                <a:gd name="connsiteX2" fmla="*/ 5241 w 106111"/>
                <a:gd name="connsiteY2" fmla="*/ 16059 h 66636"/>
                <a:gd name="connsiteX3" fmla="*/ 944 w 106111"/>
                <a:gd name="connsiteY3" fmla="*/ 8584 h 66636"/>
                <a:gd name="connsiteX4" fmla="*/ 155 w 106111"/>
                <a:gd name="connsiteY4" fmla="*/ 0 h 66636"/>
                <a:gd name="connsiteX5" fmla="*/ 105997 w 106111"/>
                <a:gd name="connsiteY5" fmla="*/ 66351 h 66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111" h="66636">
                  <a:moveTo>
                    <a:pt x="106111" y="66637"/>
                  </a:moveTo>
                  <a:cubicBezTo>
                    <a:pt x="87280" y="62853"/>
                    <a:pt x="68827" y="57401"/>
                    <a:pt x="50961" y="50349"/>
                  </a:cubicBezTo>
                  <a:cubicBezTo>
                    <a:pt x="32942" y="43188"/>
                    <a:pt x="17157" y="31352"/>
                    <a:pt x="5241" y="16059"/>
                  </a:cubicBezTo>
                  <a:cubicBezTo>
                    <a:pt x="3287" y="13905"/>
                    <a:pt x="1818" y="11356"/>
                    <a:pt x="944" y="8584"/>
                  </a:cubicBezTo>
                  <a:cubicBezTo>
                    <a:pt x="63" y="5812"/>
                    <a:pt x="-205" y="2880"/>
                    <a:pt x="155" y="0"/>
                  </a:cubicBezTo>
                  <a:cubicBezTo>
                    <a:pt x="42675" y="9887"/>
                    <a:pt x="81765" y="30004"/>
                    <a:pt x="105997" y="6635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4BAA6D4-05F3-ADD5-B56A-2D07ABD14CF3}"/>
                </a:ext>
              </a:extLst>
            </p:cNvPr>
            <p:cNvSpPr/>
            <p:nvPr/>
          </p:nvSpPr>
          <p:spPr>
            <a:xfrm>
              <a:off x="5601848" y="4217047"/>
              <a:ext cx="30274" cy="110413"/>
            </a:xfrm>
            <a:custGeom>
              <a:avLst/>
              <a:gdLst>
                <a:gd name="connsiteX0" fmla="*/ 24950 w 30274"/>
                <a:gd name="connsiteY0" fmla="*/ 106871 h 110413"/>
                <a:gd name="connsiteX1" fmla="*/ 2090 w 30274"/>
                <a:gd name="connsiteY1" fmla="*/ 55150 h 110413"/>
                <a:gd name="connsiteX2" fmla="*/ 9806 w 30274"/>
                <a:gd name="connsiteY2" fmla="*/ 0 h 110413"/>
                <a:gd name="connsiteX3" fmla="*/ 27751 w 30274"/>
                <a:gd name="connsiteY3" fmla="*/ 40634 h 110413"/>
                <a:gd name="connsiteX4" fmla="*/ 27122 w 30274"/>
                <a:gd name="connsiteY4" fmla="*/ 110414 h 1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4" h="110413">
                  <a:moveTo>
                    <a:pt x="24950" y="106871"/>
                  </a:moveTo>
                  <a:cubicBezTo>
                    <a:pt x="14252" y="91160"/>
                    <a:pt x="6508" y="73632"/>
                    <a:pt x="2090" y="55150"/>
                  </a:cubicBezTo>
                  <a:cubicBezTo>
                    <a:pt x="-2379" y="36450"/>
                    <a:pt x="376" y="16751"/>
                    <a:pt x="9806" y="0"/>
                  </a:cubicBezTo>
                  <a:cubicBezTo>
                    <a:pt x="21236" y="10116"/>
                    <a:pt x="25465" y="25718"/>
                    <a:pt x="27751" y="40634"/>
                  </a:cubicBezTo>
                  <a:cubicBezTo>
                    <a:pt x="31317" y="63774"/>
                    <a:pt x="31100" y="87337"/>
                    <a:pt x="27122" y="11041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A8FB5BB8-0F27-3493-AC3A-0C652F8738B2}"/>
                </a:ext>
              </a:extLst>
            </p:cNvPr>
            <p:cNvSpPr/>
            <p:nvPr/>
          </p:nvSpPr>
          <p:spPr>
            <a:xfrm>
              <a:off x="5637699" y="4364539"/>
              <a:ext cx="45105" cy="107785"/>
            </a:xfrm>
            <a:custGeom>
              <a:avLst/>
              <a:gdLst>
                <a:gd name="connsiteX0" fmla="*/ 45106 w 45105"/>
                <a:gd name="connsiteY0" fmla="*/ 0 h 107785"/>
                <a:gd name="connsiteX1" fmla="*/ 7958 w 45105"/>
                <a:gd name="connsiteY1" fmla="*/ 47149 h 107785"/>
                <a:gd name="connsiteX2" fmla="*/ 2243 w 45105"/>
                <a:gd name="connsiteY2" fmla="*/ 107785 h 107785"/>
                <a:gd name="connsiteX3" fmla="*/ 33962 w 45105"/>
                <a:gd name="connsiteY3" fmla="*/ 58579 h 107785"/>
                <a:gd name="connsiteX4" fmla="*/ 44991 w 45105"/>
                <a:gd name="connsiteY4" fmla="*/ 400 h 10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05" h="107785">
                  <a:moveTo>
                    <a:pt x="45106" y="0"/>
                  </a:moveTo>
                  <a:cubicBezTo>
                    <a:pt x="28127" y="11476"/>
                    <a:pt x="15142" y="27958"/>
                    <a:pt x="7958" y="47149"/>
                  </a:cubicBezTo>
                  <a:cubicBezTo>
                    <a:pt x="-106" y="66300"/>
                    <a:pt x="-2100" y="87468"/>
                    <a:pt x="2243" y="107785"/>
                  </a:cubicBezTo>
                  <a:cubicBezTo>
                    <a:pt x="19960" y="98241"/>
                    <a:pt x="29447" y="78182"/>
                    <a:pt x="33962" y="58579"/>
                  </a:cubicBezTo>
                  <a:cubicBezTo>
                    <a:pt x="38476" y="38976"/>
                    <a:pt x="38934" y="19603"/>
                    <a:pt x="44991" y="40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4C916B8-92D6-44D7-49EB-D57DA177C090}"/>
                </a:ext>
              </a:extLst>
            </p:cNvPr>
            <p:cNvSpPr/>
            <p:nvPr/>
          </p:nvSpPr>
          <p:spPr>
            <a:xfrm>
              <a:off x="5652550" y="4250239"/>
              <a:ext cx="41710" cy="120015"/>
            </a:xfrm>
            <a:custGeom>
              <a:avLst/>
              <a:gdLst>
                <a:gd name="connsiteX0" fmla="*/ 40999 w 41710"/>
                <a:gd name="connsiteY0" fmla="*/ 120015 h 120015"/>
                <a:gd name="connsiteX1" fmla="*/ 6395 w 41710"/>
                <a:gd name="connsiteY1" fmla="*/ 64923 h 120015"/>
                <a:gd name="connsiteX2" fmla="*/ 2251 w 41710"/>
                <a:gd name="connsiteY2" fmla="*/ 0 h 120015"/>
                <a:gd name="connsiteX3" fmla="*/ 34004 w 41710"/>
                <a:gd name="connsiteY3" fmla="*/ 56013 h 120015"/>
                <a:gd name="connsiteX4" fmla="*/ 40999 w 41710"/>
                <a:gd name="connsiteY4" fmla="*/ 120015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10" h="120015">
                  <a:moveTo>
                    <a:pt x="40999" y="120015"/>
                  </a:moveTo>
                  <a:cubicBezTo>
                    <a:pt x="25060" y="104819"/>
                    <a:pt x="13161" y="85885"/>
                    <a:pt x="6395" y="64923"/>
                  </a:cubicBezTo>
                  <a:cubicBezTo>
                    <a:pt x="-372" y="43966"/>
                    <a:pt x="-1795" y="21649"/>
                    <a:pt x="2251" y="0"/>
                  </a:cubicBezTo>
                  <a:cubicBezTo>
                    <a:pt x="16539" y="16317"/>
                    <a:pt x="27340" y="35376"/>
                    <a:pt x="34004" y="56013"/>
                  </a:cubicBezTo>
                  <a:cubicBezTo>
                    <a:pt x="40668" y="76650"/>
                    <a:pt x="43045" y="98430"/>
                    <a:pt x="40999" y="120015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B4EC2A9-224A-9E57-2727-0C9EC5449283}"/>
                </a:ext>
              </a:extLst>
            </p:cNvPr>
            <p:cNvSpPr/>
            <p:nvPr/>
          </p:nvSpPr>
          <p:spPr>
            <a:xfrm>
              <a:off x="5695549" y="4399412"/>
              <a:ext cx="61093" cy="93521"/>
            </a:xfrm>
            <a:custGeom>
              <a:avLst/>
              <a:gdLst>
                <a:gd name="connsiteX0" fmla="*/ 60750 w 61093"/>
                <a:gd name="connsiteY0" fmla="*/ 228 h 93521"/>
                <a:gd name="connsiteX1" fmla="*/ 17420 w 61093"/>
                <a:gd name="connsiteY1" fmla="*/ 34187 h 93521"/>
                <a:gd name="connsiteX2" fmla="*/ 0 w 61093"/>
                <a:gd name="connsiteY2" fmla="*/ 86411 h 93521"/>
                <a:gd name="connsiteX3" fmla="*/ 2457 w 61093"/>
                <a:gd name="connsiteY3" fmla="*/ 93154 h 93521"/>
                <a:gd name="connsiteX4" fmla="*/ 5692 w 61093"/>
                <a:gd name="connsiteY4" fmla="*/ 93440 h 93521"/>
                <a:gd name="connsiteX5" fmla="*/ 8687 w 61093"/>
                <a:gd name="connsiteY5" fmla="*/ 92183 h 93521"/>
                <a:gd name="connsiteX6" fmla="*/ 41205 w 61093"/>
                <a:gd name="connsiteY6" fmla="*/ 50292 h 93521"/>
                <a:gd name="connsiteX7" fmla="*/ 61093 w 61093"/>
                <a:gd name="connsiteY7" fmla="*/ 0 h 9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93" h="93521">
                  <a:moveTo>
                    <a:pt x="60750" y="228"/>
                  </a:moveTo>
                  <a:cubicBezTo>
                    <a:pt x="43291" y="7052"/>
                    <a:pt x="28221" y="18865"/>
                    <a:pt x="17420" y="34187"/>
                  </a:cubicBezTo>
                  <a:cubicBezTo>
                    <a:pt x="6618" y="49509"/>
                    <a:pt x="560" y="67671"/>
                    <a:pt x="0" y="86411"/>
                  </a:cubicBezTo>
                  <a:cubicBezTo>
                    <a:pt x="0" y="88925"/>
                    <a:pt x="0" y="92126"/>
                    <a:pt x="2457" y="93154"/>
                  </a:cubicBezTo>
                  <a:cubicBezTo>
                    <a:pt x="3498" y="93509"/>
                    <a:pt x="4606" y="93612"/>
                    <a:pt x="5692" y="93440"/>
                  </a:cubicBezTo>
                  <a:cubicBezTo>
                    <a:pt x="6778" y="93268"/>
                    <a:pt x="7807" y="92840"/>
                    <a:pt x="8687" y="92183"/>
                  </a:cubicBezTo>
                  <a:cubicBezTo>
                    <a:pt x="24517" y="83553"/>
                    <a:pt x="34462" y="67037"/>
                    <a:pt x="41205" y="50292"/>
                  </a:cubicBezTo>
                  <a:cubicBezTo>
                    <a:pt x="47949" y="33547"/>
                    <a:pt x="52635" y="16002"/>
                    <a:pt x="61093" y="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AA3B4DD-321C-A74D-0854-5814A6EB0743}"/>
                </a:ext>
              </a:extLst>
            </p:cNvPr>
            <p:cNvSpPr/>
            <p:nvPr/>
          </p:nvSpPr>
          <p:spPr>
            <a:xfrm>
              <a:off x="5710958" y="4273505"/>
              <a:ext cx="43602" cy="124066"/>
            </a:xfrm>
            <a:custGeom>
              <a:avLst/>
              <a:gdLst>
                <a:gd name="connsiteX0" fmla="*/ 42828 w 43602"/>
                <a:gd name="connsiteY0" fmla="*/ 124067 h 124066"/>
                <a:gd name="connsiteX1" fmla="*/ 1279 w 43602"/>
                <a:gd name="connsiteY1" fmla="*/ 38342 h 124066"/>
                <a:gd name="connsiteX2" fmla="*/ 6709 w 43602"/>
                <a:gd name="connsiteY2" fmla="*/ 1772 h 124066"/>
                <a:gd name="connsiteX3" fmla="*/ 7818 w 43602"/>
                <a:gd name="connsiteY3" fmla="*/ 623 h 124066"/>
                <a:gd name="connsiteX4" fmla="*/ 9281 w 43602"/>
                <a:gd name="connsiteY4" fmla="*/ 0 h 124066"/>
                <a:gd name="connsiteX5" fmla="*/ 12024 w 43602"/>
                <a:gd name="connsiteY5" fmla="*/ 1257 h 124066"/>
                <a:gd name="connsiteX6" fmla="*/ 27854 w 43602"/>
                <a:gd name="connsiteY6" fmla="*/ 24117 h 124066"/>
                <a:gd name="connsiteX7" fmla="*/ 35569 w 43602"/>
                <a:gd name="connsiteY7" fmla="*/ 50978 h 124066"/>
                <a:gd name="connsiteX8" fmla="*/ 43113 w 43602"/>
                <a:gd name="connsiteY8" fmla="*/ 102127 h 124066"/>
                <a:gd name="connsiteX9" fmla="*/ 42313 w 43602"/>
                <a:gd name="connsiteY9" fmla="*/ 114466 h 124066"/>
                <a:gd name="connsiteX10" fmla="*/ 42599 w 43602"/>
                <a:gd name="connsiteY10" fmla="*/ 123101 h 12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602" h="124066">
                  <a:moveTo>
                    <a:pt x="42828" y="124067"/>
                  </a:moveTo>
                  <a:cubicBezTo>
                    <a:pt x="21105" y="100030"/>
                    <a:pt x="6692" y="70289"/>
                    <a:pt x="1279" y="38342"/>
                  </a:cubicBezTo>
                  <a:cubicBezTo>
                    <a:pt x="-835" y="25826"/>
                    <a:pt x="-1121" y="11773"/>
                    <a:pt x="6709" y="1772"/>
                  </a:cubicBezTo>
                  <a:cubicBezTo>
                    <a:pt x="7000" y="1320"/>
                    <a:pt x="7377" y="931"/>
                    <a:pt x="7818" y="623"/>
                  </a:cubicBezTo>
                  <a:cubicBezTo>
                    <a:pt x="8257" y="320"/>
                    <a:pt x="8755" y="108"/>
                    <a:pt x="9281" y="0"/>
                  </a:cubicBezTo>
                  <a:cubicBezTo>
                    <a:pt x="10321" y="46"/>
                    <a:pt x="11304" y="497"/>
                    <a:pt x="12024" y="1257"/>
                  </a:cubicBezTo>
                  <a:cubicBezTo>
                    <a:pt x="19116" y="7441"/>
                    <a:pt x="24557" y="15299"/>
                    <a:pt x="27854" y="24117"/>
                  </a:cubicBezTo>
                  <a:cubicBezTo>
                    <a:pt x="31169" y="32838"/>
                    <a:pt x="33746" y="41822"/>
                    <a:pt x="35569" y="50978"/>
                  </a:cubicBezTo>
                  <a:cubicBezTo>
                    <a:pt x="39456" y="67780"/>
                    <a:pt x="45342" y="85268"/>
                    <a:pt x="43113" y="102127"/>
                  </a:cubicBezTo>
                  <a:cubicBezTo>
                    <a:pt x="42593" y="106219"/>
                    <a:pt x="42325" y="110340"/>
                    <a:pt x="42313" y="114466"/>
                  </a:cubicBezTo>
                  <a:cubicBezTo>
                    <a:pt x="42313" y="118580"/>
                    <a:pt x="42828" y="119786"/>
                    <a:pt x="42599" y="12310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84FB2937-CC92-9653-F39C-1BE0C551E7EF}"/>
                </a:ext>
              </a:extLst>
            </p:cNvPr>
            <p:cNvSpPr/>
            <p:nvPr/>
          </p:nvSpPr>
          <p:spPr>
            <a:xfrm>
              <a:off x="5842639" y="4257048"/>
              <a:ext cx="28304" cy="106868"/>
            </a:xfrm>
            <a:custGeom>
              <a:avLst/>
              <a:gdLst>
                <a:gd name="connsiteX0" fmla="*/ 25560 w 28304"/>
                <a:gd name="connsiteY0" fmla="*/ 106868 h 106868"/>
                <a:gd name="connsiteX1" fmla="*/ 3049 w 28304"/>
                <a:gd name="connsiteY1" fmla="*/ 59154 h 106868"/>
                <a:gd name="connsiteX2" fmla="*/ 2700 w 28304"/>
                <a:gd name="connsiteY2" fmla="*/ 6399 h 106868"/>
                <a:gd name="connsiteX3" fmla="*/ 6586 w 28304"/>
                <a:gd name="connsiteY3" fmla="*/ 226 h 106868"/>
                <a:gd name="connsiteX4" fmla="*/ 14759 w 28304"/>
                <a:gd name="connsiteY4" fmla="*/ 6799 h 106868"/>
                <a:gd name="connsiteX5" fmla="*/ 25618 w 28304"/>
                <a:gd name="connsiteY5" fmla="*/ 106868 h 10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4" h="106868">
                  <a:moveTo>
                    <a:pt x="25560" y="106868"/>
                  </a:moveTo>
                  <a:cubicBezTo>
                    <a:pt x="14679" y="92786"/>
                    <a:pt x="6998" y="76504"/>
                    <a:pt x="3049" y="59154"/>
                  </a:cubicBezTo>
                  <a:cubicBezTo>
                    <a:pt x="-895" y="41803"/>
                    <a:pt x="-1015" y="23801"/>
                    <a:pt x="2700" y="6399"/>
                  </a:cubicBezTo>
                  <a:cubicBezTo>
                    <a:pt x="3214" y="3884"/>
                    <a:pt x="4186" y="1084"/>
                    <a:pt x="6586" y="226"/>
                  </a:cubicBezTo>
                  <a:cubicBezTo>
                    <a:pt x="10244" y="-1031"/>
                    <a:pt x="13273" y="3198"/>
                    <a:pt x="14759" y="6799"/>
                  </a:cubicBezTo>
                  <a:cubicBezTo>
                    <a:pt x="27709" y="38471"/>
                    <a:pt x="31475" y="73155"/>
                    <a:pt x="25618" y="10686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8B920807-55E8-83D6-1AF9-F038F28190E5}"/>
                </a:ext>
              </a:extLst>
            </p:cNvPr>
            <p:cNvSpPr/>
            <p:nvPr/>
          </p:nvSpPr>
          <p:spPr>
            <a:xfrm>
              <a:off x="5880887" y="4293392"/>
              <a:ext cx="98869" cy="72862"/>
            </a:xfrm>
            <a:custGeom>
              <a:avLst/>
              <a:gdLst>
                <a:gd name="connsiteX0" fmla="*/ 0 w 98869"/>
                <a:gd name="connsiteY0" fmla="*/ 72862 h 72862"/>
                <a:gd name="connsiteX1" fmla="*/ 57413 w 98869"/>
                <a:gd name="connsiteY1" fmla="*/ 47293 h 72862"/>
                <a:gd name="connsiteX2" fmla="*/ 98869 w 98869"/>
                <a:gd name="connsiteY2" fmla="*/ 53 h 72862"/>
                <a:gd name="connsiteX3" fmla="*/ 36405 w 98869"/>
                <a:gd name="connsiteY3" fmla="*/ 20170 h 72862"/>
                <a:gd name="connsiteX4" fmla="*/ 0 w 98869"/>
                <a:gd name="connsiteY4" fmla="*/ 72862 h 7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9" h="72862">
                  <a:moveTo>
                    <a:pt x="0" y="72862"/>
                  </a:moveTo>
                  <a:cubicBezTo>
                    <a:pt x="20763" y="68587"/>
                    <a:pt x="40348" y="59866"/>
                    <a:pt x="57413" y="47293"/>
                  </a:cubicBezTo>
                  <a:cubicBezTo>
                    <a:pt x="74484" y="34726"/>
                    <a:pt x="88623" y="18609"/>
                    <a:pt x="98869" y="53"/>
                  </a:cubicBezTo>
                  <a:cubicBezTo>
                    <a:pt x="76347" y="-690"/>
                    <a:pt x="54264" y="6425"/>
                    <a:pt x="36405" y="20170"/>
                  </a:cubicBezTo>
                  <a:cubicBezTo>
                    <a:pt x="18408" y="32863"/>
                    <a:pt x="5504" y="51539"/>
                    <a:pt x="0" y="7286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5FDF9FAB-9BE5-8EC2-4C7A-C07890C5003E}"/>
                </a:ext>
              </a:extLst>
            </p:cNvPr>
            <p:cNvSpPr/>
            <p:nvPr/>
          </p:nvSpPr>
          <p:spPr>
            <a:xfrm>
              <a:off x="5879744" y="4238935"/>
              <a:ext cx="72842" cy="103270"/>
            </a:xfrm>
            <a:custGeom>
              <a:avLst/>
              <a:gdLst>
                <a:gd name="connsiteX0" fmla="*/ 0 w 72842"/>
                <a:gd name="connsiteY0" fmla="*/ 103270 h 103270"/>
                <a:gd name="connsiteX1" fmla="*/ 23843 w 72842"/>
                <a:gd name="connsiteY1" fmla="*/ 42937 h 103270"/>
                <a:gd name="connsiteX2" fmla="*/ 72467 w 72842"/>
                <a:gd name="connsiteY2" fmla="*/ 0 h 103270"/>
                <a:gd name="connsiteX3" fmla="*/ 69820 w 72842"/>
                <a:gd name="connsiteY3" fmla="*/ 27055 h 103270"/>
                <a:gd name="connsiteX4" fmla="*/ 56693 w 72842"/>
                <a:gd name="connsiteY4" fmla="*/ 50863 h 103270"/>
                <a:gd name="connsiteX5" fmla="*/ 15602 w 72842"/>
                <a:gd name="connsiteY5" fmla="*/ 86811 h 103270"/>
                <a:gd name="connsiteX6" fmla="*/ 0 w 72842"/>
                <a:gd name="connsiteY6" fmla="*/ 103270 h 10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2" h="103270">
                  <a:moveTo>
                    <a:pt x="0" y="103270"/>
                  </a:moveTo>
                  <a:cubicBezTo>
                    <a:pt x="3075" y="81559"/>
                    <a:pt x="11247" y="60888"/>
                    <a:pt x="23843" y="42937"/>
                  </a:cubicBezTo>
                  <a:cubicBezTo>
                    <a:pt x="36433" y="24992"/>
                    <a:pt x="53098" y="10275"/>
                    <a:pt x="72467" y="0"/>
                  </a:cubicBezTo>
                  <a:cubicBezTo>
                    <a:pt x="73432" y="9104"/>
                    <a:pt x="72535" y="18311"/>
                    <a:pt x="69820" y="27055"/>
                  </a:cubicBezTo>
                  <a:cubicBezTo>
                    <a:pt x="67111" y="35799"/>
                    <a:pt x="62642" y="43903"/>
                    <a:pt x="56693" y="50863"/>
                  </a:cubicBezTo>
                  <a:cubicBezTo>
                    <a:pt x="44726" y="64688"/>
                    <a:pt x="30895" y="76787"/>
                    <a:pt x="15602" y="86811"/>
                  </a:cubicBezTo>
                  <a:cubicBezTo>
                    <a:pt x="9887" y="90983"/>
                    <a:pt x="1772" y="96355"/>
                    <a:pt x="0" y="10327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D164036-F3FC-C86B-AF32-7BDD76B413AC}"/>
                </a:ext>
              </a:extLst>
            </p:cNvPr>
            <p:cNvSpPr/>
            <p:nvPr/>
          </p:nvSpPr>
          <p:spPr>
            <a:xfrm>
              <a:off x="5766082" y="4136116"/>
              <a:ext cx="53025" cy="118186"/>
            </a:xfrm>
            <a:custGeom>
              <a:avLst/>
              <a:gdLst>
                <a:gd name="connsiteX0" fmla="*/ 52682 w 53025"/>
                <a:gd name="connsiteY0" fmla="*/ 115843 h 118186"/>
                <a:gd name="connsiteX1" fmla="*/ 38452 w 53025"/>
                <a:gd name="connsiteY1" fmla="*/ 52069 h 118186"/>
                <a:gd name="connsiteX2" fmla="*/ 276 w 53025"/>
                <a:gd name="connsiteY2" fmla="*/ 0 h 118186"/>
                <a:gd name="connsiteX3" fmla="*/ 12100 w 53025"/>
                <a:gd name="connsiteY3" fmla="*/ 65591 h 118186"/>
                <a:gd name="connsiteX4" fmla="*/ 53025 w 53025"/>
                <a:gd name="connsiteY4" fmla="*/ 118186 h 11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25" h="118186">
                  <a:moveTo>
                    <a:pt x="52682" y="115843"/>
                  </a:moveTo>
                  <a:cubicBezTo>
                    <a:pt x="50168" y="94149"/>
                    <a:pt x="45396" y="72775"/>
                    <a:pt x="38452" y="52069"/>
                  </a:cubicBezTo>
                  <a:cubicBezTo>
                    <a:pt x="31428" y="31175"/>
                    <a:pt x="18090" y="12985"/>
                    <a:pt x="276" y="0"/>
                  </a:cubicBezTo>
                  <a:cubicBezTo>
                    <a:pt x="-1141" y="22500"/>
                    <a:pt x="2916" y="45006"/>
                    <a:pt x="12100" y="65591"/>
                  </a:cubicBezTo>
                  <a:cubicBezTo>
                    <a:pt x="21290" y="86171"/>
                    <a:pt x="35332" y="104224"/>
                    <a:pt x="53025" y="118186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47386714-5751-6D7B-4A87-0597977BC793}"/>
                </a:ext>
              </a:extLst>
            </p:cNvPr>
            <p:cNvSpPr/>
            <p:nvPr/>
          </p:nvSpPr>
          <p:spPr>
            <a:xfrm>
              <a:off x="5766082" y="4136116"/>
              <a:ext cx="53025" cy="118186"/>
            </a:xfrm>
            <a:custGeom>
              <a:avLst/>
              <a:gdLst>
                <a:gd name="connsiteX0" fmla="*/ 52682 w 53025"/>
                <a:gd name="connsiteY0" fmla="*/ 115843 h 118186"/>
                <a:gd name="connsiteX1" fmla="*/ 38452 w 53025"/>
                <a:gd name="connsiteY1" fmla="*/ 52069 h 118186"/>
                <a:gd name="connsiteX2" fmla="*/ 276 w 53025"/>
                <a:gd name="connsiteY2" fmla="*/ 0 h 118186"/>
                <a:gd name="connsiteX3" fmla="*/ 12100 w 53025"/>
                <a:gd name="connsiteY3" fmla="*/ 65591 h 118186"/>
                <a:gd name="connsiteX4" fmla="*/ 53025 w 53025"/>
                <a:gd name="connsiteY4" fmla="*/ 118186 h 11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25" h="118186">
                  <a:moveTo>
                    <a:pt x="52682" y="115843"/>
                  </a:moveTo>
                  <a:cubicBezTo>
                    <a:pt x="50168" y="94149"/>
                    <a:pt x="45396" y="72775"/>
                    <a:pt x="38452" y="52069"/>
                  </a:cubicBezTo>
                  <a:cubicBezTo>
                    <a:pt x="31428" y="31175"/>
                    <a:pt x="18090" y="12985"/>
                    <a:pt x="276" y="0"/>
                  </a:cubicBezTo>
                  <a:cubicBezTo>
                    <a:pt x="-1141" y="22500"/>
                    <a:pt x="2916" y="45006"/>
                    <a:pt x="12100" y="65591"/>
                  </a:cubicBezTo>
                  <a:cubicBezTo>
                    <a:pt x="21290" y="86171"/>
                    <a:pt x="35332" y="104224"/>
                    <a:pt x="53025" y="118186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D3DEA308-1BC7-5FCA-9FB5-8807062E38A7}"/>
                </a:ext>
              </a:extLst>
            </p:cNvPr>
            <p:cNvSpPr/>
            <p:nvPr/>
          </p:nvSpPr>
          <p:spPr>
            <a:xfrm>
              <a:off x="5868200" y="4058564"/>
              <a:ext cx="78455" cy="130930"/>
            </a:xfrm>
            <a:custGeom>
              <a:avLst/>
              <a:gdLst>
                <a:gd name="connsiteX0" fmla="*/ 0 w 78455"/>
                <a:gd name="connsiteY0" fmla="*/ 130931 h 130930"/>
                <a:gd name="connsiteX1" fmla="*/ 78296 w 78455"/>
                <a:gd name="connsiteY1" fmla="*/ 0 h 130930"/>
                <a:gd name="connsiteX2" fmla="*/ 0 w 78455"/>
                <a:gd name="connsiteY2" fmla="*/ 130931 h 13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55" h="130930">
                  <a:moveTo>
                    <a:pt x="0" y="130931"/>
                  </a:moveTo>
                  <a:cubicBezTo>
                    <a:pt x="3486" y="79496"/>
                    <a:pt x="34290" y="26060"/>
                    <a:pt x="78296" y="0"/>
                  </a:cubicBezTo>
                  <a:cubicBezTo>
                    <a:pt x="81039" y="52750"/>
                    <a:pt x="48292" y="109671"/>
                    <a:pt x="0" y="13093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2C5B79E1-0B98-BE59-98E7-C51704F185AC}"/>
                </a:ext>
              </a:extLst>
            </p:cNvPr>
            <p:cNvSpPr/>
            <p:nvPr/>
          </p:nvSpPr>
          <p:spPr>
            <a:xfrm>
              <a:off x="5868200" y="4058564"/>
              <a:ext cx="78455" cy="130930"/>
            </a:xfrm>
            <a:custGeom>
              <a:avLst/>
              <a:gdLst>
                <a:gd name="connsiteX0" fmla="*/ 0 w 78455"/>
                <a:gd name="connsiteY0" fmla="*/ 130931 h 130930"/>
                <a:gd name="connsiteX1" fmla="*/ 78296 w 78455"/>
                <a:gd name="connsiteY1" fmla="*/ 0 h 130930"/>
                <a:gd name="connsiteX2" fmla="*/ 0 w 78455"/>
                <a:gd name="connsiteY2" fmla="*/ 130931 h 130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55" h="130930">
                  <a:moveTo>
                    <a:pt x="0" y="130931"/>
                  </a:moveTo>
                  <a:cubicBezTo>
                    <a:pt x="3486" y="79496"/>
                    <a:pt x="34290" y="26060"/>
                    <a:pt x="78296" y="0"/>
                  </a:cubicBezTo>
                  <a:cubicBezTo>
                    <a:pt x="81039" y="52750"/>
                    <a:pt x="48292" y="109671"/>
                    <a:pt x="0" y="13093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FA361DE-B802-F440-4121-E193B4126454}"/>
                </a:ext>
              </a:extLst>
            </p:cNvPr>
            <p:cNvSpPr/>
            <p:nvPr/>
          </p:nvSpPr>
          <p:spPr>
            <a:xfrm>
              <a:off x="5857798" y="4158142"/>
              <a:ext cx="144551" cy="45868"/>
            </a:xfrm>
            <a:custGeom>
              <a:avLst/>
              <a:gdLst>
                <a:gd name="connsiteX0" fmla="*/ 0 w 144551"/>
                <a:gd name="connsiteY0" fmla="*/ 45868 h 45868"/>
                <a:gd name="connsiteX1" fmla="*/ 111385 w 144551"/>
                <a:gd name="connsiteY1" fmla="*/ 42039 h 45868"/>
                <a:gd name="connsiteX2" fmla="*/ 134245 w 144551"/>
                <a:gd name="connsiteY2" fmla="*/ 36324 h 45868"/>
                <a:gd name="connsiteX3" fmla="*/ 142201 w 144551"/>
                <a:gd name="connsiteY3" fmla="*/ 28883 h 45868"/>
                <a:gd name="connsiteX4" fmla="*/ 144469 w 144551"/>
                <a:gd name="connsiteY4" fmla="*/ 18236 h 45868"/>
                <a:gd name="connsiteX5" fmla="*/ 140246 w 144551"/>
                <a:gd name="connsiteY5" fmla="*/ 8201 h 45868"/>
                <a:gd name="connsiteX6" fmla="*/ 131045 w 144551"/>
                <a:gd name="connsiteY6" fmla="*/ 2377 h 45868"/>
                <a:gd name="connsiteX7" fmla="*/ 111443 w 144551"/>
                <a:gd name="connsiteY7" fmla="*/ 205 h 45868"/>
                <a:gd name="connsiteX8" fmla="*/ 2343 w 144551"/>
                <a:gd name="connsiteY8" fmla="*/ 43582 h 4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51" h="45868">
                  <a:moveTo>
                    <a:pt x="0" y="45868"/>
                  </a:moveTo>
                  <a:cubicBezTo>
                    <a:pt x="35776" y="35467"/>
                    <a:pt x="74295" y="43582"/>
                    <a:pt x="111385" y="42039"/>
                  </a:cubicBezTo>
                  <a:cubicBezTo>
                    <a:pt x="119381" y="42199"/>
                    <a:pt x="127267" y="40222"/>
                    <a:pt x="134245" y="36324"/>
                  </a:cubicBezTo>
                  <a:cubicBezTo>
                    <a:pt x="137594" y="34718"/>
                    <a:pt x="140372" y="32118"/>
                    <a:pt x="142201" y="28883"/>
                  </a:cubicBezTo>
                  <a:cubicBezTo>
                    <a:pt x="144029" y="25649"/>
                    <a:pt x="144824" y="21934"/>
                    <a:pt x="144469" y="18236"/>
                  </a:cubicBezTo>
                  <a:cubicBezTo>
                    <a:pt x="144121" y="14539"/>
                    <a:pt x="142652" y="11035"/>
                    <a:pt x="140246" y="8201"/>
                  </a:cubicBezTo>
                  <a:cubicBezTo>
                    <a:pt x="137846" y="5360"/>
                    <a:pt x="134634" y="3332"/>
                    <a:pt x="131045" y="2377"/>
                  </a:cubicBezTo>
                  <a:cubicBezTo>
                    <a:pt x="124724" y="337"/>
                    <a:pt x="118055" y="-400"/>
                    <a:pt x="111443" y="205"/>
                  </a:cubicBezTo>
                  <a:cubicBezTo>
                    <a:pt x="70866" y="1806"/>
                    <a:pt x="34233" y="18379"/>
                    <a:pt x="2343" y="4358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71E266D-5591-E470-F4EC-B91313EF1D7E}"/>
                </a:ext>
              </a:extLst>
            </p:cNvPr>
            <p:cNvSpPr/>
            <p:nvPr/>
          </p:nvSpPr>
          <p:spPr>
            <a:xfrm>
              <a:off x="5848654" y="4223184"/>
              <a:ext cx="116371" cy="23906"/>
            </a:xfrm>
            <a:custGeom>
              <a:avLst/>
              <a:gdLst>
                <a:gd name="connsiteX0" fmla="*/ 686 w 116371"/>
                <a:gd name="connsiteY0" fmla="*/ 13230 h 23906"/>
                <a:gd name="connsiteX1" fmla="*/ 22003 w 116371"/>
                <a:gd name="connsiteY1" fmla="*/ 16945 h 23906"/>
                <a:gd name="connsiteX2" fmla="*/ 109442 w 116371"/>
                <a:gd name="connsiteY2" fmla="*/ 20488 h 23906"/>
                <a:gd name="connsiteX3" fmla="*/ 116358 w 116371"/>
                <a:gd name="connsiteY3" fmla="*/ 15459 h 23906"/>
                <a:gd name="connsiteX4" fmla="*/ 111443 w 116371"/>
                <a:gd name="connsiteY4" fmla="*/ 9744 h 23906"/>
                <a:gd name="connsiteX5" fmla="*/ 55378 w 116371"/>
                <a:gd name="connsiteY5" fmla="*/ 600 h 23906"/>
                <a:gd name="connsiteX6" fmla="*/ 0 w 116371"/>
                <a:gd name="connsiteY6" fmla="*/ 12030 h 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1" h="23906">
                  <a:moveTo>
                    <a:pt x="686" y="13230"/>
                  </a:moveTo>
                  <a:cubicBezTo>
                    <a:pt x="9259" y="11916"/>
                    <a:pt x="13659" y="14659"/>
                    <a:pt x="22003" y="16945"/>
                  </a:cubicBezTo>
                  <a:cubicBezTo>
                    <a:pt x="50492" y="24820"/>
                    <a:pt x="80410" y="26032"/>
                    <a:pt x="109442" y="20488"/>
                  </a:cubicBezTo>
                  <a:cubicBezTo>
                    <a:pt x="112472" y="19917"/>
                    <a:pt x="116129" y="18545"/>
                    <a:pt x="116358" y="15459"/>
                  </a:cubicBezTo>
                  <a:cubicBezTo>
                    <a:pt x="116586" y="12373"/>
                    <a:pt x="113843" y="10887"/>
                    <a:pt x="111443" y="9744"/>
                  </a:cubicBezTo>
                  <a:cubicBezTo>
                    <a:pt x="93909" y="1726"/>
                    <a:pt x="74547" y="-1434"/>
                    <a:pt x="55378" y="600"/>
                  </a:cubicBezTo>
                  <a:cubicBezTo>
                    <a:pt x="36233" y="2086"/>
                    <a:pt x="18745" y="1343"/>
                    <a:pt x="0" y="1203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637BB72D-E20E-82E8-CB3B-7AB34423359E}"/>
                </a:ext>
              </a:extLst>
            </p:cNvPr>
            <p:cNvSpPr/>
            <p:nvPr/>
          </p:nvSpPr>
          <p:spPr>
            <a:xfrm>
              <a:off x="5761786" y="4076605"/>
              <a:ext cx="122781" cy="35394"/>
            </a:xfrm>
            <a:custGeom>
              <a:avLst/>
              <a:gdLst>
                <a:gd name="connsiteX0" fmla="*/ 0 w 122781"/>
                <a:gd name="connsiteY0" fmla="*/ 28365 h 35394"/>
                <a:gd name="connsiteX1" fmla="*/ 60693 w 122781"/>
                <a:gd name="connsiteY1" fmla="*/ 34560 h 35394"/>
                <a:gd name="connsiteX2" fmla="*/ 118700 w 122781"/>
                <a:gd name="connsiteY2" fmla="*/ 15677 h 35394"/>
                <a:gd name="connsiteX3" fmla="*/ 122586 w 122781"/>
                <a:gd name="connsiteY3" fmla="*/ 11848 h 35394"/>
                <a:gd name="connsiteX4" fmla="*/ 114643 w 122781"/>
                <a:gd name="connsiteY4" fmla="*/ 4019 h 35394"/>
                <a:gd name="connsiteX5" fmla="*/ 0 w 122781"/>
                <a:gd name="connsiteY5" fmla="*/ 28365 h 3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781" h="35394">
                  <a:moveTo>
                    <a:pt x="0" y="28365"/>
                  </a:moveTo>
                  <a:cubicBezTo>
                    <a:pt x="19579" y="34634"/>
                    <a:pt x="40251" y="36742"/>
                    <a:pt x="60693" y="34560"/>
                  </a:cubicBezTo>
                  <a:cubicBezTo>
                    <a:pt x="81130" y="32371"/>
                    <a:pt x="100893" y="25941"/>
                    <a:pt x="118700" y="15677"/>
                  </a:cubicBezTo>
                  <a:cubicBezTo>
                    <a:pt x="120421" y="14911"/>
                    <a:pt x="121798" y="13551"/>
                    <a:pt x="122586" y="11848"/>
                  </a:cubicBezTo>
                  <a:cubicBezTo>
                    <a:pt x="123844" y="7848"/>
                    <a:pt x="118758" y="4933"/>
                    <a:pt x="114643" y="4019"/>
                  </a:cubicBezTo>
                  <a:cubicBezTo>
                    <a:pt x="73609" y="-5526"/>
                    <a:pt x="32632" y="1675"/>
                    <a:pt x="0" y="2836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5169BE33-4871-2AF4-9D34-0BF46B54BBD1}"/>
                </a:ext>
              </a:extLst>
            </p:cNvPr>
            <p:cNvSpPr/>
            <p:nvPr/>
          </p:nvSpPr>
          <p:spPr>
            <a:xfrm>
              <a:off x="5783275" y="4003065"/>
              <a:ext cx="118414" cy="80410"/>
            </a:xfrm>
            <a:custGeom>
              <a:avLst/>
              <a:gdLst>
                <a:gd name="connsiteX0" fmla="*/ 0 w 118414"/>
                <a:gd name="connsiteY0" fmla="*/ 80410 h 80410"/>
                <a:gd name="connsiteX1" fmla="*/ 49543 w 118414"/>
                <a:gd name="connsiteY1" fmla="*/ 25981 h 80410"/>
                <a:gd name="connsiteX2" fmla="*/ 118415 w 118414"/>
                <a:gd name="connsiteY2" fmla="*/ 0 h 80410"/>
                <a:gd name="connsiteX3" fmla="*/ 69894 w 118414"/>
                <a:gd name="connsiteY3" fmla="*/ 55035 h 80410"/>
                <a:gd name="connsiteX4" fmla="*/ 286 w 118414"/>
                <a:gd name="connsiteY4" fmla="*/ 80410 h 8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14" h="80410">
                  <a:moveTo>
                    <a:pt x="0" y="80410"/>
                  </a:moveTo>
                  <a:cubicBezTo>
                    <a:pt x="11984" y="58607"/>
                    <a:pt x="28964" y="39954"/>
                    <a:pt x="49543" y="25981"/>
                  </a:cubicBezTo>
                  <a:cubicBezTo>
                    <a:pt x="70129" y="12002"/>
                    <a:pt x="93732" y="3098"/>
                    <a:pt x="118415" y="0"/>
                  </a:cubicBezTo>
                  <a:cubicBezTo>
                    <a:pt x="108859" y="23260"/>
                    <a:pt x="91771" y="42640"/>
                    <a:pt x="69894" y="55035"/>
                  </a:cubicBezTo>
                  <a:cubicBezTo>
                    <a:pt x="48349" y="67483"/>
                    <a:pt x="24791" y="76073"/>
                    <a:pt x="286" y="8041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38EFB29-E065-2F49-77BF-86C152EE623F}"/>
                </a:ext>
              </a:extLst>
            </p:cNvPr>
            <p:cNvSpPr/>
            <p:nvPr/>
          </p:nvSpPr>
          <p:spPr>
            <a:xfrm>
              <a:off x="5690808" y="3935969"/>
              <a:ext cx="52004" cy="87390"/>
            </a:xfrm>
            <a:custGeom>
              <a:avLst/>
              <a:gdLst>
                <a:gd name="connsiteX0" fmla="*/ 52005 w 52004"/>
                <a:gd name="connsiteY0" fmla="*/ 87390 h 87390"/>
                <a:gd name="connsiteX1" fmla="*/ 9942 w 52004"/>
                <a:gd name="connsiteY1" fmla="*/ 4808 h 87390"/>
                <a:gd name="connsiteX2" fmla="*/ 4227 w 52004"/>
                <a:gd name="connsiteY2" fmla="*/ 8 h 87390"/>
                <a:gd name="connsiteX3" fmla="*/ 112 w 52004"/>
                <a:gd name="connsiteY3" fmla="*/ 8981 h 87390"/>
                <a:gd name="connsiteX4" fmla="*/ 16857 w 52004"/>
                <a:gd name="connsiteY4" fmla="*/ 53809 h 87390"/>
                <a:gd name="connsiteX5" fmla="*/ 51547 w 52004"/>
                <a:gd name="connsiteY5" fmla="*/ 86762 h 8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04" h="87390">
                  <a:moveTo>
                    <a:pt x="52005" y="87390"/>
                  </a:moveTo>
                  <a:cubicBezTo>
                    <a:pt x="34860" y="58815"/>
                    <a:pt x="26001" y="34069"/>
                    <a:pt x="9942" y="4808"/>
                  </a:cubicBezTo>
                  <a:cubicBezTo>
                    <a:pt x="8628" y="2465"/>
                    <a:pt x="6742" y="-164"/>
                    <a:pt x="4227" y="8"/>
                  </a:cubicBezTo>
                  <a:cubicBezTo>
                    <a:pt x="512" y="8"/>
                    <a:pt x="-345" y="5323"/>
                    <a:pt x="112" y="8981"/>
                  </a:cubicBezTo>
                  <a:cubicBezTo>
                    <a:pt x="2215" y="25000"/>
                    <a:pt x="7942" y="40333"/>
                    <a:pt x="16857" y="53809"/>
                  </a:cubicBezTo>
                  <a:cubicBezTo>
                    <a:pt x="25767" y="67285"/>
                    <a:pt x="37631" y="78555"/>
                    <a:pt x="51547" y="8676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2FB7DB6B-DDF7-490B-68B2-43A8FD284074}"/>
                </a:ext>
              </a:extLst>
            </p:cNvPr>
            <p:cNvSpPr/>
            <p:nvPr/>
          </p:nvSpPr>
          <p:spPr>
            <a:xfrm>
              <a:off x="5733185" y="3902487"/>
              <a:ext cx="38831" cy="125044"/>
            </a:xfrm>
            <a:custGeom>
              <a:avLst/>
              <a:gdLst>
                <a:gd name="connsiteX0" fmla="*/ 8999 w 38831"/>
                <a:gd name="connsiteY0" fmla="*/ 125044 h 125044"/>
                <a:gd name="connsiteX1" fmla="*/ 36374 w 38831"/>
                <a:gd name="connsiteY1" fmla="*/ 53493 h 125044"/>
                <a:gd name="connsiteX2" fmla="*/ 30659 w 38831"/>
                <a:gd name="connsiteY2" fmla="*/ 0 h 125044"/>
                <a:gd name="connsiteX3" fmla="*/ 13068 w 38831"/>
                <a:gd name="connsiteY3" fmla="*/ 14110 h 125044"/>
                <a:gd name="connsiteX4" fmla="*/ 2998 w 38831"/>
                <a:gd name="connsiteY4" fmla="*/ 34290 h 125044"/>
                <a:gd name="connsiteX5" fmla="*/ 1798 w 38831"/>
                <a:gd name="connsiteY5" fmla="*/ 79667 h 125044"/>
                <a:gd name="connsiteX6" fmla="*/ 8770 w 38831"/>
                <a:gd name="connsiteY6" fmla="*/ 124816 h 12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31" h="125044">
                  <a:moveTo>
                    <a:pt x="8999" y="125044"/>
                  </a:moveTo>
                  <a:cubicBezTo>
                    <a:pt x="22795" y="103253"/>
                    <a:pt x="32099" y="78924"/>
                    <a:pt x="36374" y="53493"/>
                  </a:cubicBezTo>
                  <a:cubicBezTo>
                    <a:pt x="39974" y="35490"/>
                    <a:pt x="40774" y="15488"/>
                    <a:pt x="30659" y="0"/>
                  </a:cubicBezTo>
                  <a:cubicBezTo>
                    <a:pt x="23846" y="3378"/>
                    <a:pt x="17846" y="8190"/>
                    <a:pt x="13068" y="14110"/>
                  </a:cubicBezTo>
                  <a:cubicBezTo>
                    <a:pt x="8296" y="20031"/>
                    <a:pt x="4855" y="26912"/>
                    <a:pt x="2998" y="34290"/>
                  </a:cubicBezTo>
                  <a:cubicBezTo>
                    <a:pt x="-545" y="49166"/>
                    <a:pt x="-951" y="64620"/>
                    <a:pt x="1798" y="79667"/>
                  </a:cubicBezTo>
                  <a:cubicBezTo>
                    <a:pt x="3913" y="94755"/>
                    <a:pt x="7513" y="109614"/>
                    <a:pt x="8770" y="124816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097F714E-7671-AEE9-BF94-A1A082CE1A57}"/>
                </a:ext>
              </a:extLst>
            </p:cNvPr>
            <p:cNvSpPr/>
            <p:nvPr/>
          </p:nvSpPr>
          <p:spPr>
            <a:xfrm>
              <a:off x="5733185" y="3902487"/>
              <a:ext cx="38831" cy="125044"/>
            </a:xfrm>
            <a:custGeom>
              <a:avLst/>
              <a:gdLst>
                <a:gd name="connsiteX0" fmla="*/ 8999 w 38831"/>
                <a:gd name="connsiteY0" fmla="*/ 125044 h 125044"/>
                <a:gd name="connsiteX1" fmla="*/ 36374 w 38831"/>
                <a:gd name="connsiteY1" fmla="*/ 53493 h 125044"/>
                <a:gd name="connsiteX2" fmla="*/ 30659 w 38831"/>
                <a:gd name="connsiteY2" fmla="*/ 0 h 125044"/>
                <a:gd name="connsiteX3" fmla="*/ 13068 w 38831"/>
                <a:gd name="connsiteY3" fmla="*/ 14110 h 125044"/>
                <a:gd name="connsiteX4" fmla="*/ 2998 w 38831"/>
                <a:gd name="connsiteY4" fmla="*/ 34290 h 125044"/>
                <a:gd name="connsiteX5" fmla="*/ 1798 w 38831"/>
                <a:gd name="connsiteY5" fmla="*/ 79667 h 125044"/>
                <a:gd name="connsiteX6" fmla="*/ 8770 w 38831"/>
                <a:gd name="connsiteY6" fmla="*/ 124816 h 12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31" h="125044">
                  <a:moveTo>
                    <a:pt x="8999" y="125044"/>
                  </a:moveTo>
                  <a:cubicBezTo>
                    <a:pt x="22795" y="103253"/>
                    <a:pt x="32099" y="78924"/>
                    <a:pt x="36374" y="53493"/>
                  </a:cubicBezTo>
                  <a:cubicBezTo>
                    <a:pt x="39974" y="35490"/>
                    <a:pt x="40774" y="15488"/>
                    <a:pt x="30659" y="0"/>
                  </a:cubicBezTo>
                  <a:cubicBezTo>
                    <a:pt x="23846" y="3378"/>
                    <a:pt x="17846" y="8190"/>
                    <a:pt x="13068" y="14110"/>
                  </a:cubicBezTo>
                  <a:cubicBezTo>
                    <a:pt x="8296" y="20031"/>
                    <a:pt x="4855" y="26912"/>
                    <a:pt x="2998" y="34290"/>
                  </a:cubicBezTo>
                  <a:cubicBezTo>
                    <a:pt x="-545" y="49166"/>
                    <a:pt x="-951" y="64620"/>
                    <a:pt x="1798" y="79667"/>
                  </a:cubicBezTo>
                  <a:cubicBezTo>
                    <a:pt x="3913" y="94755"/>
                    <a:pt x="7513" y="109614"/>
                    <a:pt x="8770" y="124816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2923D12C-04FF-5434-CC98-BBD74A4014A2}"/>
                </a:ext>
              </a:extLst>
            </p:cNvPr>
            <p:cNvSpPr/>
            <p:nvPr/>
          </p:nvSpPr>
          <p:spPr>
            <a:xfrm>
              <a:off x="5783789" y="3862076"/>
              <a:ext cx="90125" cy="129159"/>
            </a:xfrm>
            <a:custGeom>
              <a:avLst/>
              <a:gdLst>
                <a:gd name="connsiteX0" fmla="*/ 1029 w 90125"/>
                <a:gd name="connsiteY0" fmla="*/ 129159 h 129159"/>
                <a:gd name="connsiteX1" fmla="*/ 90126 w 90125"/>
                <a:gd name="connsiteY1" fmla="*/ 0 h 129159"/>
                <a:gd name="connsiteX2" fmla="*/ 45720 w 90125"/>
                <a:gd name="connsiteY2" fmla="*/ 24860 h 129159"/>
                <a:gd name="connsiteX3" fmla="*/ 0 w 90125"/>
                <a:gd name="connsiteY3" fmla="*/ 129102 h 12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25" h="129159">
                  <a:moveTo>
                    <a:pt x="1029" y="129159"/>
                  </a:moveTo>
                  <a:cubicBezTo>
                    <a:pt x="38171" y="91749"/>
                    <a:pt x="68340" y="48012"/>
                    <a:pt x="90126" y="0"/>
                  </a:cubicBezTo>
                  <a:cubicBezTo>
                    <a:pt x="72981" y="857"/>
                    <a:pt x="57607" y="12173"/>
                    <a:pt x="45720" y="24860"/>
                  </a:cubicBezTo>
                  <a:cubicBezTo>
                    <a:pt x="18219" y="52830"/>
                    <a:pt x="1949" y="89925"/>
                    <a:pt x="0" y="12910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1451A858-6C73-97C2-3B66-9B7DF1D20794}"/>
                </a:ext>
              </a:extLst>
            </p:cNvPr>
            <p:cNvSpPr/>
            <p:nvPr/>
          </p:nvSpPr>
          <p:spPr>
            <a:xfrm>
              <a:off x="5763615" y="3945250"/>
              <a:ext cx="124758" cy="92340"/>
            </a:xfrm>
            <a:custGeom>
              <a:avLst/>
              <a:gdLst>
                <a:gd name="connsiteX0" fmla="*/ 0 w 124758"/>
                <a:gd name="connsiteY0" fmla="*/ 92340 h 92340"/>
                <a:gd name="connsiteX1" fmla="*/ 68237 w 124758"/>
                <a:gd name="connsiteY1" fmla="*/ 60965 h 92340"/>
                <a:gd name="connsiteX2" fmla="*/ 121958 w 124758"/>
                <a:gd name="connsiteY2" fmla="*/ 10387 h 92340"/>
                <a:gd name="connsiteX3" fmla="*/ 124758 w 124758"/>
                <a:gd name="connsiteY3" fmla="*/ 5072 h 92340"/>
                <a:gd name="connsiteX4" fmla="*/ 123421 w 124758"/>
                <a:gd name="connsiteY4" fmla="*/ 2129 h 92340"/>
                <a:gd name="connsiteX5" fmla="*/ 120701 w 124758"/>
                <a:gd name="connsiteY5" fmla="*/ 386 h 92340"/>
                <a:gd name="connsiteX6" fmla="*/ 114128 w 124758"/>
                <a:gd name="connsiteY6" fmla="*/ 386 h 92340"/>
                <a:gd name="connsiteX7" fmla="*/ 47320 w 124758"/>
                <a:gd name="connsiteY7" fmla="*/ 36390 h 92340"/>
                <a:gd name="connsiteX8" fmla="*/ 0 w 124758"/>
                <a:gd name="connsiteY8" fmla="*/ 92283 h 9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58" h="92340">
                  <a:moveTo>
                    <a:pt x="0" y="92340"/>
                  </a:moveTo>
                  <a:cubicBezTo>
                    <a:pt x="24077" y="85059"/>
                    <a:pt x="47040" y="74498"/>
                    <a:pt x="68237" y="60965"/>
                  </a:cubicBezTo>
                  <a:cubicBezTo>
                    <a:pt x="88051" y="46254"/>
                    <a:pt x="106082" y="29281"/>
                    <a:pt x="121958" y="10387"/>
                  </a:cubicBezTo>
                  <a:cubicBezTo>
                    <a:pt x="123524" y="9027"/>
                    <a:pt x="124524" y="7130"/>
                    <a:pt x="124758" y="5072"/>
                  </a:cubicBezTo>
                  <a:cubicBezTo>
                    <a:pt x="124604" y="3980"/>
                    <a:pt x="124141" y="2957"/>
                    <a:pt x="123421" y="2129"/>
                  </a:cubicBezTo>
                  <a:cubicBezTo>
                    <a:pt x="122701" y="1300"/>
                    <a:pt x="121758" y="694"/>
                    <a:pt x="120701" y="386"/>
                  </a:cubicBezTo>
                  <a:cubicBezTo>
                    <a:pt x="118540" y="-129"/>
                    <a:pt x="116289" y="-129"/>
                    <a:pt x="114128" y="386"/>
                  </a:cubicBezTo>
                  <a:cubicBezTo>
                    <a:pt x="88771" y="5461"/>
                    <a:pt x="65505" y="17999"/>
                    <a:pt x="47320" y="36390"/>
                  </a:cubicBezTo>
                  <a:cubicBezTo>
                    <a:pt x="29626" y="53306"/>
                    <a:pt x="13767" y="72040"/>
                    <a:pt x="0" y="9228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42BBBD0-567F-DAB2-6E99-2B18EFBAB662}"/>
                </a:ext>
              </a:extLst>
            </p:cNvPr>
            <p:cNvSpPr/>
            <p:nvPr/>
          </p:nvSpPr>
          <p:spPr>
            <a:xfrm>
              <a:off x="5612910" y="4054169"/>
              <a:ext cx="48749" cy="100641"/>
            </a:xfrm>
            <a:custGeom>
              <a:avLst/>
              <a:gdLst>
                <a:gd name="connsiteX0" fmla="*/ 47320 w 48749"/>
                <a:gd name="connsiteY0" fmla="*/ 99155 h 100641"/>
                <a:gd name="connsiteX1" fmla="*/ 12922 w 48749"/>
                <a:gd name="connsiteY1" fmla="*/ 54698 h 100641"/>
                <a:gd name="connsiteX2" fmla="*/ 0 w 48749"/>
                <a:gd name="connsiteY2" fmla="*/ 0 h 100641"/>
                <a:gd name="connsiteX3" fmla="*/ 31833 w 48749"/>
                <a:gd name="connsiteY3" fmla="*/ 45720 h 100641"/>
                <a:gd name="connsiteX4" fmla="*/ 48749 w 48749"/>
                <a:gd name="connsiteY4" fmla="*/ 100641 h 10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49" h="100641">
                  <a:moveTo>
                    <a:pt x="47320" y="99155"/>
                  </a:moveTo>
                  <a:cubicBezTo>
                    <a:pt x="32816" y="86959"/>
                    <a:pt x="21083" y="71803"/>
                    <a:pt x="12922" y="54698"/>
                  </a:cubicBezTo>
                  <a:cubicBezTo>
                    <a:pt x="4761" y="37599"/>
                    <a:pt x="354" y="18945"/>
                    <a:pt x="0" y="0"/>
                  </a:cubicBezTo>
                  <a:cubicBezTo>
                    <a:pt x="16059" y="9944"/>
                    <a:pt x="25603" y="27661"/>
                    <a:pt x="31833" y="45720"/>
                  </a:cubicBezTo>
                  <a:cubicBezTo>
                    <a:pt x="38062" y="63780"/>
                    <a:pt x="40920" y="83496"/>
                    <a:pt x="48749" y="10064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62521613-1252-7379-38CA-BDB007D1A33F}"/>
                </a:ext>
              </a:extLst>
            </p:cNvPr>
            <p:cNvSpPr/>
            <p:nvPr/>
          </p:nvSpPr>
          <p:spPr>
            <a:xfrm>
              <a:off x="5501239" y="4150810"/>
              <a:ext cx="85267" cy="91954"/>
            </a:xfrm>
            <a:custGeom>
              <a:avLst/>
              <a:gdLst>
                <a:gd name="connsiteX0" fmla="*/ 82868 w 85267"/>
                <a:gd name="connsiteY0" fmla="*/ 0 h 91954"/>
                <a:gd name="connsiteX1" fmla="*/ 31735 w 85267"/>
                <a:gd name="connsiteY1" fmla="*/ 37239 h 91954"/>
                <a:gd name="connsiteX2" fmla="*/ 0 w 85267"/>
                <a:gd name="connsiteY2" fmla="*/ 91954 h 91954"/>
                <a:gd name="connsiteX3" fmla="*/ 51835 w 85267"/>
                <a:gd name="connsiteY3" fmla="*/ 55435 h 91954"/>
                <a:gd name="connsiteX4" fmla="*/ 85268 w 85267"/>
                <a:gd name="connsiteY4" fmla="*/ 514 h 9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67" h="91954">
                  <a:moveTo>
                    <a:pt x="82868" y="0"/>
                  </a:moveTo>
                  <a:cubicBezTo>
                    <a:pt x="63419" y="8721"/>
                    <a:pt x="46006" y="21408"/>
                    <a:pt x="31735" y="37239"/>
                  </a:cubicBezTo>
                  <a:cubicBezTo>
                    <a:pt x="17471" y="53069"/>
                    <a:pt x="6658" y="71706"/>
                    <a:pt x="0" y="91954"/>
                  </a:cubicBezTo>
                  <a:cubicBezTo>
                    <a:pt x="20580" y="85313"/>
                    <a:pt x="38656" y="72580"/>
                    <a:pt x="51835" y="55435"/>
                  </a:cubicBezTo>
                  <a:cubicBezTo>
                    <a:pt x="64785" y="38290"/>
                    <a:pt x="75987" y="19888"/>
                    <a:pt x="85268" y="51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8FEEA4D-941D-2082-C919-1E1F7F2AA124}"/>
                </a:ext>
              </a:extLst>
            </p:cNvPr>
            <p:cNvSpPr/>
            <p:nvPr/>
          </p:nvSpPr>
          <p:spPr>
            <a:xfrm>
              <a:off x="5501239" y="4150810"/>
              <a:ext cx="85267" cy="91954"/>
            </a:xfrm>
            <a:custGeom>
              <a:avLst/>
              <a:gdLst>
                <a:gd name="connsiteX0" fmla="*/ 82868 w 85267"/>
                <a:gd name="connsiteY0" fmla="*/ 0 h 91954"/>
                <a:gd name="connsiteX1" fmla="*/ 31735 w 85267"/>
                <a:gd name="connsiteY1" fmla="*/ 37239 h 91954"/>
                <a:gd name="connsiteX2" fmla="*/ 0 w 85267"/>
                <a:gd name="connsiteY2" fmla="*/ 91954 h 91954"/>
                <a:gd name="connsiteX3" fmla="*/ 51835 w 85267"/>
                <a:gd name="connsiteY3" fmla="*/ 55435 h 91954"/>
                <a:gd name="connsiteX4" fmla="*/ 85268 w 85267"/>
                <a:gd name="connsiteY4" fmla="*/ 514 h 9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67" h="91954">
                  <a:moveTo>
                    <a:pt x="82868" y="0"/>
                  </a:moveTo>
                  <a:cubicBezTo>
                    <a:pt x="63419" y="8721"/>
                    <a:pt x="46006" y="21408"/>
                    <a:pt x="31735" y="37239"/>
                  </a:cubicBezTo>
                  <a:cubicBezTo>
                    <a:pt x="17471" y="53069"/>
                    <a:pt x="6658" y="71706"/>
                    <a:pt x="0" y="91954"/>
                  </a:cubicBezTo>
                  <a:cubicBezTo>
                    <a:pt x="20580" y="85313"/>
                    <a:pt x="38656" y="72580"/>
                    <a:pt x="51835" y="55435"/>
                  </a:cubicBezTo>
                  <a:cubicBezTo>
                    <a:pt x="64785" y="38290"/>
                    <a:pt x="75987" y="19888"/>
                    <a:pt x="85268" y="514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285041C8-EB86-9FB2-1B8D-BCFDF32451C7}"/>
                </a:ext>
              </a:extLst>
            </p:cNvPr>
            <p:cNvSpPr/>
            <p:nvPr/>
          </p:nvSpPr>
          <p:spPr>
            <a:xfrm>
              <a:off x="5456377" y="4156176"/>
              <a:ext cx="79838" cy="82410"/>
            </a:xfrm>
            <a:custGeom>
              <a:avLst/>
              <a:gdLst>
                <a:gd name="connsiteX0" fmla="*/ 79838 w 79838"/>
                <a:gd name="connsiteY0" fmla="*/ 0 h 82410"/>
                <a:gd name="connsiteX1" fmla="*/ 25489 w 79838"/>
                <a:gd name="connsiteY1" fmla="*/ 27261 h 82410"/>
                <a:gd name="connsiteX2" fmla="*/ 6721 w 79838"/>
                <a:gd name="connsiteY2" fmla="*/ 52052 h 82410"/>
                <a:gd name="connsiteX3" fmla="*/ 0 w 79838"/>
                <a:gd name="connsiteY3" fmla="*/ 82410 h 82410"/>
                <a:gd name="connsiteX4" fmla="*/ 47149 w 79838"/>
                <a:gd name="connsiteY4" fmla="*/ 48692 h 82410"/>
                <a:gd name="connsiteX5" fmla="*/ 79838 w 79838"/>
                <a:gd name="connsiteY5" fmla="*/ 0 h 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38" h="82410">
                  <a:moveTo>
                    <a:pt x="79838" y="0"/>
                  </a:moveTo>
                  <a:cubicBezTo>
                    <a:pt x="60293" y="7258"/>
                    <a:pt x="41034" y="13316"/>
                    <a:pt x="25489" y="27261"/>
                  </a:cubicBezTo>
                  <a:cubicBezTo>
                    <a:pt x="17522" y="34079"/>
                    <a:pt x="11121" y="42537"/>
                    <a:pt x="6721" y="52052"/>
                  </a:cubicBezTo>
                  <a:cubicBezTo>
                    <a:pt x="2326" y="61573"/>
                    <a:pt x="29" y="71929"/>
                    <a:pt x="0" y="82410"/>
                  </a:cubicBezTo>
                  <a:cubicBezTo>
                    <a:pt x="18459" y="75609"/>
                    <a:pt x="34747" y="63962"/>
                    <a:pt x="47149" y="48692"/>
                  </a:cubicBezTo>
                  <a:cubicBezTo>
                    <a:pt x="59493" y="33479"/>
                    <a:pt x="70432" y="17185"/>
                    <a:pt x="79838" y="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F2A669E-37E6-CB99-2D2C-A0CDBEE432D3}"/>
                </a:ext>
              </a:extLst>
            </p:cNvPr>
            <p:cNvSpPr/>
            <p:nvPr/>
          </p:nvSpPr>
          <p:spPr>
            <a:xfrm>
              <a:off x="5481180" y="4124142"/>
              <a:ext cx="120300" cy="42568"/>
            </a:xfrm>
            <a:custGeom>
              <a:avLst/>
              <a:gdLst>
                <a:gd name="connsiteX0" fmla="*/ 116757 w 120300"/>
                <a:gd name="connsiteY0" fmla="*/ 4202 h 42568"/>
                <a:gd name="connsiteX1" fmla="*/ 50063 w 120300"/>
                <a:gd name="connsiteY1" fmla="*/ 2259 h 42568"/>
                <a:gd name="connsiteX2" fmla="*/ 0 w 120300"/>
                <a:gd name="connsiteY2" fmla="*/ 42265 h 42568"/>
                <a:gd name="connsiteX3" fmla="*/ 58750 w 120300"/>
                <a:gd name="connsiteY3" fmla="*/ 27691 h 42568"/>
                <a:gd name="connsiteX4" fmla="*/ 120301 w 120300"/>
                <a:gd name="connsiteY4" fmla="*/ 6431 h 4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300" h="42568">
                  <a:moveTo>
                    <a:pt x="116757" y="4202"/>
                  </a:moveTo>
                  <a:cubicBezTo>
                    <a:pt x="94640" y="945"/>
                    <a:pt x="71952" y="-2313"/>
                    <a:pt x="50063" y="2259"/>
                  </a:cubicBezTo>
                  <a:cubicBezTo>
                    <a:pt x="28175" y="6831"/>
                    <a:pt x="6858" y="20833"/>
                    <a:pt x="0" y="42265"/>
                  </a:cubicBezTo>
                  <a:cubicBezTo>
                    <a:pt x="20345" y="44207"/>
                    <a:pt x="40005" y="36550"/>
                    <a:pt x="58750" y="27691"/>
                  </a:cubicBezTo>
                  <a:cubicBezTo>
                    <a:pt x="77495" y="18833"/>
                    <a:pt x="99955" y="8317"/>
                    <a:pt x="120301" y="643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BA7C87DE-A4AB-39AD-11D3-C0BF58302612}"/>
                </a:ext>
              </a:extLst>
            </p:cNvPr>
            <p:cNvSpPr/>
            <p:nvPr/>
          </p:nvSpPr>
          <p:spPr>
            <a:xfrm>
              <a:off x="5515127" y="4023760"/>
              <a:ext cx="83324" cy="105441"/>
            </a:xfrm>
            <a:custGeom>
              <a:avLst/>
              <a:gdLst>
                <a:gd name="connsiteX0" fmla="*/ 83325 w 83324"/>
                <a:gd name="connsiteY0" fmla="*/ 105442 h 105441"/>
                <a:gd name="connsiteX1" fmla="*/ 0 w 83324"/>
                <a:gd name="connsiteY1" fmla="*/ 0 h 105441"/>
                <a:gd name="connsiteX2" fmla="*/ 83325 w 83324"/>
                <a:gd name="connsiteY2" fmla="*/ 105442 h 10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24" h="105441">
                  <a:moveTo>
                    <a:pt x="83325" y="105442"/>
                  </a:moveTo>
                  <a:cubicBezTo>
                    <a:pt x="41091" y="90411"/>
                    <a:pt x="6344" y="44348"/>
                    <a:pt x="0" y="0"/>
                  </a:cubicBezTo>
                  <a:cubicBezTo>
                    <a:pt x="39148" y="24443"/>
                    <a:pt x="68597" y="61710"/>
                    <a:pt x="83325" y="10544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25B0ECD0-2E52-2F1E-0879-91D3B7F9334C}"/>
                </a:ext>
              </a:extLst>
            </p:cNvPr>
            <p:cNvSpPr/>
            <p:nvPr/>
          </p:nvSpPr>
          <p:spPr>
            <a:xfrm>
              <a:off x="5636204" y="3885119"/>
              <a:ext cx="35117" cy="126358"/>
            </a:xfrm>
            <a:custGeom>
              <a:avLst/>
              <a:gdLst>
                <a:gd name="connsiteX0" fmla="*/ 4539 w 35117"/>
                <a:gd name="connsiteY0" fmla="*/ 126359 h 126358"/>
                <a:gd name="connsiteX1" fmla="*/ 710 w 35117"/>
                <a:gd name="connsiteY1" fmla="*/ 80639 h 126358"/>
                <a:gd name="connsiteX2" fmla="*/ 4310 w 35117"/>
                <a:gd name="connsiteY2" fmla="*/ 35262 h 126358"/>
                <a:gd name="connsiteX3" fmla="*/ 31571 w 35117"/>
                <a:gd name="connsiteY3" fmla="*/ 0 h 126358"/>
                <a:gd name="connsiteX4" fmla="*/ 31782 w 35117"/>
                <a:gd name="connsiteY4" fmla="*/ 65837 h 126358"/>
                <a:gd name="connsiteX5" fmla="*/ 5339 w 35117"/>
                <a:gd name="connsiteY5" fmla="*/ 126130 h 12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17" h="126358">
                  <a:moveTo>
                    <a:pt x="4539" y="126359"/>
                  </a:moveTo>
                  <a:cubicBezTo>
                    <a:pt x="4139" y="111100"/>
                    <a:pt x="1796" y="96012"/>
                    <a:pt x="710" y="80639"/>
                  </a:cubicBezTo>
                  <a:cubicBezTo>
                    <a:pt x="-936" y="65420"/>
                    <a:pt x="287" y="50029"/>
                    <a:pt x="4310" y="35262"/>
                  </a:cubicBezTo>
                  <a:cubicBezTo>
                    <a:pt x="8425" y="20386"/>
                    <a:pt x="18215" y="7721"/>
                    <a:pt x="31571" y="0"/>
                  </a:cubicBezTo>
                  <a:cubicBezTo>
                    <a:pt x="36229" y="21689"/>
                    <a:pt x="36297" y="44114"/>
                    <a:pt x="31782" y="65837"/>
                  </a:cubicBezTo>
                  <a:cubicBezTo>
                    <a:pt x="27262" y="87554"/>
                    <a:pt x="18255" y="108094"/>
                    <a:pt x="5339" y="12613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5EAA5B5C-3E37-341A-E6E8-DAF2F9879974}"/>
                </a:ext>
              </a:extLst>
            </p:cNvPr>
            <p:cNvSpPr/>
            <p:nvPr/>
          </p:nvSpPr>
          <p:spPr>
            <a:xfrm>
              <a:off x="5636204" y="3885119"/>
              <a:ext cx="35117" cy="126358"/>
            </a:xfrm>
            <a:custGeom>
              <a:avLst/>
              <a:gdLst>
                <a:gd name="connsiteX0" fmla="*/ 4539 w 35117"/>
                <a:gd name="connsiteY0" fmla="*/ 126359 h 126358"/>
                <a:gd name="connsiteX1" fmla="*/ 710 w 35117"/>
                <a:gd name="connsiteY1" fmla="*/ 80639 h 126358"/>
                <a:gd name="connsiteX2" fmla="*/ 4310 w 35117"/>
                <a:gd name="connsiteY2" fmla="*/ 35262 h 126358"/>
                <a:gd name="connsiteX3" fmla="*/ 31571 w 35117"/>
                <a:gd name="connsiteY3" fmla="*/ 0 h 126358"/>
                <a:gd name="connsiteX4" fmla="*/ 31782 w 35117"/>
                <a:gd name="connsiteY4" fmla="*/ 65837 h 126358"/>
                <a:gd name="connsiteX5" fmla="*/ 5339 w 35117"/>
                <a:gd name="connsiteY5" fmla="*/ 126130 h 12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117" h="126358">
                  <a:moveTo>
                    <a:pt x="4539" y="126359"/>
                  </a:moveTo>
                  <a:cubicBezTo>
                    <a:pt x="4139" y="111100"/>
                    <a:pt x="1796" y="96012"/>
                    <a:pt x="710" y="80639"/>
                  </a:cubicBezTo>
                  <a:cubicBezTo>
                    <a:pt x="-936" y="65420"/>
                    <a:pt x="287" y="50029"/>
                    <a:pt x="4310" y="35262"/>
                  </a:cubicBezTo>
                  <a:cubicBezTo>
                    <a:pt x="8425" y="20386"/>
                    <a:pt x="18215" y="7721"/>
                    <a:pt x="31571" y="0"/>
                  </a:cubicBezTo>
                  <a:cubicBezTo>
                    <a:pt x="36229" y="21689"/>
                    <a:pt x="36297" y="44114"/>
                    <a:pt x="31782" y="65837"/>
                  </a:cubicBezTo>
                  <a:cubicBezTo>
                    <a:pt x="27262" y="87554"/>
                    <a:pt x="18255" y="108094"/>
                    <a:pt x="5339" y="126130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EB5A196-EC20-CB7F-5121-6386272A6622}"/>
                </a:ext>
              </a:extLst>
            </p:cNvPr>
            <p:cNvSpPr/>
            <p:nvPr/>
          </p:nvSpPr>
          <p:spPr>
            <a:xfrm>
              <a:off x="5535872" y="4008926"/>
              <a:ext cx="98240" cy="31157"/>
            </a:xfrm>
            <a:custGeom>
              <a:avLst/>
              <a:gdLst>
                <a:gd name="connsiteX0" fmla="*/ 98241 w 98240"/>
                <a:gd name="connsiteY0" fmla="*/ 25863 h 31157"/>
                <a:gd name="connsiteX1" fmla="*/ 48520 w 98240"/>
                <a:gd name="connsiteY1" fmla="*/ 1917 h 31157"/>
                <a:gd name="connsiteX2" fmla="*/ 23306 w 98240"/>
                <a:gd name="connsiteY2" fmla="*/ 917 h 31157"/>
                <a:gd name="connsiteX3" fmla="*/ 0 w 98240"/>
                <a:gd name="connsiteY3" fmla="*/ 10604 h 31157"/>
                <a:gd name="connsiteX4" fmla="*/ 47314 w 98240"/>
                <a:gd name="connsiteY4" fmla="*/ 29841 h 31157"/>
                <a:gd name="connsiteX5" fmla="*/ 98241 w 98240"/>
                <a:gd name="connsiteY5" fmla="*/ 25863 h 3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40" h="31157">
                  <a:moveTo>
                    <a:pt x="98241" y="25863"/>
                  </a:moveTo>
                  <a:cubicBezTo>
                    <a:pt x="83439" y="17577"/>
                    <a:pt x="65094" y="5518"/>
                    <a:pt x="48520" y="1917"/>
                  </a:cubicBezTo>
                  <a:cubicBezTo>
                    <a:pt x="40285" y="-243"/>
                    <a:pt x="31684" y="-580"/>
                    <a:pt x="23306" y="917"/>
                  </a:cubicBezTo>
                  <a:cubicBezTo>
                    <a:pt x="14928" y="2420"/>
                    <a:pt x="6972" y="5724"/>
                    <a:pt x="0" y="10604"/>
                  </a:cubicBezTo>
                  <a:cubicBezTo>
                    <a:pt x="14065" y="20606"/>
                    <a:pt x="30267" y="27195"/>
                    <a:pt x="47314" y="29841"/>
                  </a:cubicBezTo>
                  <a:cubicBezTo>
                    <a:pt x="64368" y="32493"/>
                    <a:pt x="81805" y="31127"/>
                    <a:pt x="98241" y="2586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A9E73834-23FB-9188-59B7-632F996104BA}"/>
                </a:ext>
              </a:extLst>
            </p:cNvPr>
            <p:cNvSpPr/>
            <p:nvPr/>
          </p:nvSpPr>
          <p:spPr>
            <a:xfrm>
              <a:off x="5579190" y="3927468"/>
              <a:ext cx="51551" cy="90182"/>
            </a:xfrm>
            <a:custGeom>
              <a:avLst/>
              <a:gdLst>
                <a:gd name="connsiteX0" fmla="*/ 50522 w 51551"/>
                <a:gd name="connsiteY0" fmla="*/ 90183 h 90182"/>
                <a:gd name="connsiteX1" fmla="*/ 14690 w 51551"/>
                <a:gd name="connsiteY1" fmla="*/ 50520 h 90182"/>
                <a:gd name="connsiteX2" fmla="*/ 116 w 51551"/>
                <a:gd name="connsiteY2" fmla="*/ 0 h 90182"/>
                <a:gd name="connsiteX3" fmla="*/ 51551 w 51551"/>
                <a:gd name="connsiteY3" fmla="*/ 90183 h 9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51" h="90182">
                  <a:moveTo>
                    <a:pt x="50522" y="90183"/>
                  </a:moveTo>
                  <a:cubicBezTo>
                    <a:pt x="37127" y="78347"/>
                    <a:pt x="25108" y="65042"/>
                    <a:pt x="14690" y="50520"/>
                  </a:cubicBezTo>
                  <a:cubicBezTo>
                    <a:pt x="4277" y="35799"/>
                    <a:pt x="-855" y="17996"/>
                    <a:pt x="116" y="0"/>
                  </a:cubicBezTo>
                  <a:cubicBezTo>
                    <a:pt x="30006" y="22860"/>
                    <a:pt x="50123" y="52635"/>
                    <a:pt x="51551" y="9018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5D918CD2-9276-A91C-70EF-67D107EF0CB5}"/>
                </a:ext>
              </a:extLst>
            </p:cNvPr>
            <p:cNvSpPr/>
            <p:nvPr/>
          </p:nvSpPr>
          <p:spPr>
            <a:xfrm>
              <a:off x="5597227" y="3818925"/>
              <a:ext cx="62288" cy="100078"/>
            </a:xfrm>
            <a:custGeom>
              <a:avLst/>
              <a:gdLst>
                <a:gd name="connsiteX0" fmla="*/ 825 w 62288"/>
                <a:gd name="connsiteY0" fmla="*/ 100078 h 100078"/>
                <a:gd name="connsiteX1" fmla="*/ 37972 w 62288"/>
                <a:gd name="connsiteY1" fmla="*/ 7667 h 100078"/>
                <a:gd name="connsiteX2" fmla="*/ 48659 w 62288"/>
                <a:gd name="connsiteY2" fmla="*/ 580 h 100078"/>
                <a:gd name="connsiteX3" fmla="*/ 55048 w 62288"/>
                <a:gd name="connsiteY3" fmla="*/ 374 h 100078"/>
                <a:gd name="connsiteX4" fmla="*/ 60489 w 62288"/>
                <a:gd name="connsiteY4" fmla="*/ 3723 h 100078"/>
                <a:gd name="connsiteX5" fmla="*/ 59461 w 62288"/>
                <a:gd name="connsiteY5" fmla="*/ 20011 h 100078"/>
                <a:gd name="connsiteX6" fmla="*/ 825 w 62288"/>
                <a:gd name="connsiteY6" fmla="*/ 100021 h 1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88" h="100078">
                  <a:moveTo>
                    <a:pt x="825" y="100078"/>
                  </a:moveTo>
                  <a:cubicBezTo>
                    <a:pt x="-4033" y="65788"/>
                    <a:pt x="13112" y="31498"/>
                    <a:pt x="37972" y="7667"/>
                  </a:cubicBezTo>
                  <a:cubicBezTo>
                    <a:pt x="40904" y="4466"/>
                    <a:pt x="44573" y="2037"/>
                    <a:pt x="48659" y="580"/>
                  </a:cubicBezTo>
                  <a:cubicBezTo>
                    <a:pt x="50722" y="-117"/>
                    <a:pt x="52945" y="-186"/>
                    <a:pt x="55048" y="374"/>
                  </a:cubicBezTo>
                  <a:cubicBezTo>
                    <a:pt x="57152" y="929"/>
                    <a:pt x="59043" y="2094"/>
                    <a:pt x="60489" y="3723"/>
                  </a:cubicBezTo>
                  <a:cubicBezTo>
                    <a:pt x="63918" y="8295"/>
                    <a:pt x="61804" y="14810"/>
                    <a:pt x="59461" y="20011"/>
                  </a:cubicBezTo>
                  <a:cubicBezTo>
                    <a:pt x="45516" y="50369"/>
                    <a:pt x="25571" y="77584"/>
                    <a:pt x="825" y="10002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07275236-737E-4A6D-6A81-2CCE9EC3D313}"/>
                </a:ext>
              </a:extLst>
            </p:cNvPr>
            <p:cNvSpPr/>
            <p:nvPr/>
          </p:nvSpPr>
          <p:spPr>
            <a:xfrm>
              <a:off x="5568678" y="3773551"/>
              <a:ext cx="27396" cy="127444"/>
            </a:xfrm>
            <a:custGeom>
              <a:avLst/>
              <a:gdLst>
                <a:gd name="connsiteX0" fmla="*/ 18344 w 27396"/>
                <a:gd name="connsiteY0" fmla="*/ 120872 h 127444"/>
                <a:gd name="connsiteX1" fmla="*/ 570 w 27396"/>
                <a:gd name="connsiteY1" fmla="*/ 59950 h 127444"/>
                <a:gd name="connsiteX2" fmla="*/ 16343 w 27396"/>
                <a:gd name="connsiteY2" fmla="*/ 0 h 127444"/>
                <a:gd name="connsiteX3" fmla="*/ 26116 w 27396"/>
                <a:gd name="connsiteY3" fmla="*/ 62865 h 127444"/>
                <a:gd name="connsiteX4" fmla="*/ 20858 w 27396"/>
                <a:gd name="connsiteY4" fmla="*/ 127444 h 12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96" h="127444">
                  <a:moveTo>
                    <a:pt x="18344" y="120872"/>
                  </a:moveTo>
                  <a:cubicBezTo>
                    <a:pt x="9685" y="101464"/>
                    <a:pt x="3702" y="80970"/>
                    <a:pt x="570" y="59950"/>
                  </a:cubicBezTo>
                  <a:cubicBezTo>
                    <a:pt x="-1659" y="38805"/>
                    <a:pt x="2456" y="16116"/>
                    <a:pt x="16343" y="0"/>
                  </a:cubicBezTo>
                  <a:cubicBezTo>
                    <a:pt x="28288" y="18059"/>
                    <a:pt x="28688" y="41319"/>
                    <a:pt x="26116" y="62865"/>
                  </a:cubicBezTo>
                  <a:cubicBezTo>
                    <a:pt x="23544" y="84411"/>
                    <a:pt x="18401" y="105956"/>
                    <a:pt x="20858" y="12744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01098EAE-4952-27A1-F907-D6271C343FF1}"/>
                </a:ext>
              </a:extLst>
            </p:cNvPr>
            <p:cNvSpPr/>
            <p:nvPr/>
          </p:nvSpPr>
          <p:spPr>
            <a:xfrm>
              <a:off x="5491467" y="3827786"/>
              <a:ext cx="101269" cy="80124"/>
            </a:xfrm>
            <a:custGeom>
              <a:avLst/>
              <a:gdLst>
                <a:gd name="connsiteX0" fmla="*/ 101270 w 101269"/>
                <a:gd name="connsiteY0" fmla="*/ 80124 h 80124"/>
                <a:gd name="connsiteX1" fmla="*/ 48349 w 101269"/>
                <a:gd name="connsiteY1" fmla="*/ 21660 h 80124"/>
                <a:gd name="connsiteX2" fmla="*/ 0 w 101269"/>
                <a:gd name="connsiteY2" fmla="*/ 0 h 80124"/>
                <a:gd name="connsiteX3" fmla="*/ 20917 w 101269"/>
                <a:gd name="connsiteY3" fmla="*/ 40348 h 80124"/>
                <a:gd name="connsiteX4" fmla="*/ 60922 w 101269"/>
                <a:gd name="connsiteY4" fmla="*/ 63665 h 80124"/>
                <a:gd name="connsiteX5" fmla="*/ 101213 w 101269"/>
                <a:gd name="connsiteY5" fmla="*/ 80124 h 8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69" h="80124">
                  <a:moveTo>
                    <a:pt x="101270" y="80124"/>
                  </a:moveTo>
                  <a:cubicBezTo>
                    <a:pt x="83725" y="61836"/>
                    <a:pt x="70123" y="34404"/>
                    <a:pt x="48349" y="21660"/>
                  </a:cubicBezTo>
                  <a:cubicBezTo>
                    <a:pt x="33090" y="12630"/>
                    <a:pt x="14345" y="10230"/>
                    <a:pt x="0" y="0"/>
                  </a:cubicBezTo>
                  <a:cubicBezTo>
                    <a:pt x="1480" y="15653"/>
                    <a:pt x="8979" y="30118"/>
                    <a:pt x="20917" y="40348"/>
                  </a:cubicBezTo>
                  <a:cubicBezTo>
                    <a:pt x="32776" y="50418"/>
                    <a:pt x="46320" y="58310"/>
                    <a:pt x="60922" y="63665"/>
                  </a:cubicBezTo>
                  <a:cubicBezTo>
                    <a:pt x="75324" y="69380"/>
                    <a:pt x="87211" y="73381"/>
                    <a:pt x="101213" y="8012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3EC62572-BCD8-F798-C964-9673CBA61AC6}"/>
                </a:ext>
              </a:extLst>
            </p:cNvPr>
            <p:cNvSpPr/>
            <p:nvPr/>
          </p:nvSpPr>
          <p:spPr>
            <a:xfrm>
              <a:off x="5589190" y="3900321"/>
              <a:ext cx="300671" cy="647909"/>
            </a:xfrm>
            <a:custGeom>
              <a:avLst/>
              <a:gdLst>
                <a:gd name="connsiteX0" fmla="*/ 300670 w 300671"/>
                <a:gd name="connsiteY0" fmla="*/ 647910 h 647909"/>
                <a:gd name="connsiteX1" fmla="*/ 149337 w 300671"/>
                <a:gd name="connsiteY1" fmla="*/ 324441 h 647909"/>
                <a:gd name="connsiteX2" fmla="*/ 4 w 300671"/>
                <a:gd name="connsiteY2" fmla="*/ 0 h 647909"/>
                <a:gd name="connsiteX3" fmla="*/ 151394 w 300671"/>
                <a:gd name="connsiteY3" fmla="*/ 323469 h 647909"/>
                <a:gd name="connsiteX4" fmla="*/ 300670 w 300671"/>
                <a:gd name="connsiteY4" fmla="*/ 647910 h 64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671" h="647909">
                  <a:moveTo>
                    <a:pt x="300670" y="647910"/>
                  </a:moveTo>
                  <a:cubicBezTo>
                    <a:pt x="300098" y="647910"/>
                    <a:pt x="232090" y="503321"/>
                    <a:pt x="149337" y="324441"/>
                  </a:cubicBezTo>
                  <a:cubicBezTo>
                    <a:pt x="66583" y="145561"/>
                    <a:pt x="-568" y="286"/>
                    <a:pt x="4" y="0"/>
                  </a:cubicBezTo>
                  <a:cubicBezTo>
                    <a:pt x="575" y="-285"/>
                    <a:pt x="68584" y="144533"/>
                    <a:pt x="151394" y="323469"/>
                  </a:cubicBezTo>
                  <a:cubicBezTo>
                    <a:pt x="234204" y="502406"/>
                    <a:pt x="301070" y="647624"/>
                    <a:pt x="300670" y="64791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9E8CAEA0-E32A-E128-61AA-569288116724}"/>
                </a:ext>
              </a:extLst>
            </p:cNvPr>
            <p:cNvSpPr/>
            <p:nvPr/>
          </p:nvSpPr>
          <p:spPr>
            <a:xfrm>
              <a:off x="5717356" y="4054906"/>
              <a:ext cx="97750" cy="125219"/>
            </a:xfrm>
            <a:custGeom>
              <a:avLst/>
              <a:gdLst>
                <a:gd name="connsiteX0" fmla="*/ 97751 w 97750"/>
                <a:gd name="connsiteY0" fmla="*/ 0 h 125219"/>
                <a:gd name="connsiteX1" fmla="*/ 93236 w 97750"/>
                <a:gd name="connsiteY1" fmla="*/ 4572 h 125219"/>
                <a:gd name="connsiteX2" fmla="*/ 80606 w 97750"/>
                <a:gd name="connsiteY2" fmla="*/ 16568 h 125219"/>
                <a:gd name="connsiteX3" fmla="*/ 40144 w 97750"/>
                <a:gd name="connsiteY3" fmla="*/ 57550 h 125219"/>
                <a:gd name="connsiteX4" fmla="*/ 4596 w 97750"/>
                <a:gd name="connsiteY4" fmla="*/ 102293 h 125219"/>
                <a:gd name="connsiteX5" fmla="*/ 996 w 97750"/>
                <a:gd name="connsiteY5" fmla="*/ 118929 h 125219"/>
                <a:gd name="connsiteX6" fmla="*/ 1625 w 97750"/>
                <a:gd name="connsiteY6" fmla="*/ 125216 h 125219"/>
                <a:gd name="connsiteX7" fmla="*/ 996 w 97750"/>
                <a:gd name="connsiteY7" fmla="*/ 123667 h 125219"/>
                <a:gd name="connsiteX8" fmla="*/ 82 w 97750"/>
                <a:gd name="connsiteY8" fmla="*/ 118986 h 125219"/>
                <a:gd name="connsiteX9" fmla="*/ 3110 w 97750"/>
                <a:gd name="connsiteY9" fmla="*/ 101841 h 125219"/>
                <a:gd name="connsiteX10" fmla="*/ 17398 w 97750"/>
                <a:gd name="connsiteY10" fmla="*/ 80010 h 125219"/>
                <a:gd name="connsiteX11" fmla="*/ 38486 w 97750"/>
                <a:gd name="connsiteY11" fmla="*/ 56230 h 125219"/>
                <a:gd name="connsiteX12" fmla="*/ 79463 w 97750"/>
                <a:gd name="connsiteY12" fmla="*/ 15602 h 125219"/>
                <a:gd name="connsiteX13" fmla="*/ 92665 w 97750"/>
                <a:gd name="connsiteY13" fmla="*/ 4172 h 125219"/>
                <a:gd name="connsiteX14" fmla="*/ 97751 w 97750"/>
                <a:gd name="connsiteY14" fmla="*/ 0 h 125219"/>
                <a:gd name="connsiteX15" fmla="*/ 97751 w 97750"/>
                <a:gd name="connsiteY15" fmla="*/ 0 h 12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7750" h="125219">
                  <a:moveTo>
                    <a:pt x="97751" y="0"/>
                  </a:moveTo>
                  <a:cubicBezTo>
                    <a:pt x="96391" y="1657"/>
                    <a:pt x="94882" y="3189"/>
                    <a:pt x="93236" y="4572"/>
                  </a:cubicBezTo>
                  <a:lnTo>
                    <a:pt x="80606" y="16568"/>
                  </a:lnTo>
                  <a:cubicBezTo>
                    <a:pt x="69919" y="26740"/>
                    <a:pt x="55460" y="41091"/>
                    <a:pt x="40144" y="57550"/>
                  </a:cubicBezTo>
                  <a:cubicBezTo>
                    <a:pt x="24828" y="74009"/>
                    <a:pt x="10597" y="88919"/>
                    <a:pt x="4596" y="102293"/>
                  </a:cubicBezTo>
                  <a:cubicBezTo>
                    <a:pt x="2122" y="107482"/>
                    <a:pt x="887" y="113180"/>
                    <a:pt x="996" y="118929"/>
                  </a:cubicBezTo>
                  <a:cubicBezTo>
                    <a:pt x="996" y="122987"/>
                    <a:pt x="1853" y="125158"/>
                    <a:pt x="1625" y="125216"/>
                  </a:cubicBezTo>
                  <a:cubicBezTo>
                    <a:pt x="1396" y="125273"/>
                    <a:pt x="1625" y="124695"/>
                    <a:pt x="996" y="123667"/>
                  </a:cubicBezTo>
                  <a:cubicBezTo>
                    <a:pt x="539" y="122141"/>
                    <a:pt x="230" y="120575"/>
                    <a:pt x="82" y="118986"/>
                  </a:cubicBezTo>
                  <a:cubicBezTo>
                    <a:pt x="-313" y="113105"/>
                    <a:pt x="727" y="107225"/>
                    <a:pt x="3110" y="101841"/>
                  </a:cubicBezTo>
                  <a:cubicBezTo>
                    <a:pt x="6791" y="93909"/>
                    <a:pt x="11609" y="86553"/>
                    <a:pt x="17398" y="80010"/>
                  </a:cubicBezTo>
                  <a:cubicBezTo>
                    <a:pt x="23685" y="72523"/>
                    <a:pt x="30828" y="64517"/>
                    <a:pt x="38486" y="56230"/>
                  </a:cubicBezTo>
                  <a:cubicBezTo>
                    <a:pt x="53802" y="39656"/>
                    <a:pt x="68490" y="25489"/>
                    <a:pt x="79463" y="15602"/>
                  </a:cubicBezTo>
                  <a:cubicBezTo>
                    <a:pt x="85178" y="10687"/>
                    <a:pt x="89464" y="6744"/>
                    <a:pt x="92665" y="4172"/>
                  </a:cubicBezTo>
                  <a:cubicBezTo>
                    <a:pt x="94207" y="2600"/>
                    <a:pt x="95911" y="1206"/>
                    <a:pt x="97751" y="0"/>
                  </a:cubicBezTo>
                  <a:lnTo>
                    <a:pt x="97751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6E17B57-FD63-D371-29CC-5529D9C03D41}"/>
                </a:ext>
              </a:extLst>
            </p:cNvPr>
            <p:cNvSpPr/>
            <p:nvPr/>
          </p:nvSpPr>
          <p:spPr>
            <a:xfrm>
              <a:off x="5720753" y="3933574"/>
              <a:ext cx="88582" cy="224259"/>
            </a:xfrm>
            <a:custGeom>
              <a:avLst/>
              <a:gdLst>
                <a:gd name="connsiteX0" fmla="*/ 88583 w 88582"/>
                <a:gd name="connsiteY0" fmla="*/ 3 h 224259"/>
                <a:gd name="connsiteX1" fmla="*/ 87782 w 88582"/>
                <a:gd name="connsiteY1" fmla="*/ 2346 h 224259"/>
                <a:gd name="connsiteX2" fmla="*/ 85153 w 88582"/>
                <a:gd name="connsiteY2" fmla="*/ 8862 h 224259"/>
                <a:gd name="connsiteX3" fmla="*/ 75095 w 88582"/>
                <a:gd name="connsiteY3" fmla="*/ 32636 h 224259"/>
                <a:gd name="connsiteX4" fmla="*/ 41148 w 88582"/>
                <a:gd name="connsiteY4" fmla="*/ 110989 h 224259"/>
                <a:gd name="connsiteX5" fmla="*/ 10458 w 88582"/>
                <a:gd name="connsiteY5" fmla="*/ 190541 h 224259"/>
                <a:gd name="connsiteX6" fmla="*/ 2800 w 88582"/>
                <a:gd name="connsiteY6" fmla="*/ 215173 h 224259"/>
                <a:gd name="connsiteX7" fmla="*/ 857 w 88582"/>
                <a:gd name="connsiteY7" fmla="*/ 221974 h 224259"/>
                <a:gd name="connsiteX8" fmla="*/ 0 w 88582"/>
                <a:gd name="connsiteY8" fmla="*/ 224260 h 224259"/>
                <a:gd name="connsiteX9" fmla="*/ 400 w 88582"/>
                <a:gd name="connsiteY9" fmla="*/ 221859 h 224259"/>
                <a:gd name="connsiteX10" fmla="*/ 1943 w 88582"/>
                <a:gd name="connsiteY10" fmla="*/ 214944 h 224259"/>
                <a:gd name="connsiteX11" fmla="*/ 8915 w 88582"/>
                <a:gd name="connsiteY11" fmla="*/ 190027 h 224259"/>
                <a:gd name="connsiteX12" fmla="*/ 39033 w 88582"/>
                <a:gd name="connsiteY12" fmla="*/ 110017 h 224259"/>
                <a:gd name="connsiteX13" fmla="*/ 73609 w 88582"/>
                <a:gd name="connsiteY13" fmla="*/ 31950 h 224259"/>
                <a:gd name="connsiteX14" fmla="*/ 84353 w 88582"/>
                <a:gd name="connsiteY14" fmla="*/ 8404 h 224259"/>
                <a:gd name="connsiteX15" fmla="*/ 87382 w 88582"/>
                <a:gd name="connsiteY15" fmla="*/ 2004 h 224259"/>
                <a:gd name="connsiteX16" fmla="*/ 88583 w 88582"/>
                <a:gd name="connsiteY16" fmla="*/ 3 h 22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582" h="224259">
                  <a:moveTo>
                    <a:pt x="88583" y="3"/>
                  </a:moveTo>
                  <a:cubicBezTo>
                    <a:pt x="88377" y="803"/>
                    <a:pt x="88108" y="1586"/>
                    <a:pt x="87782" y="2346"/>
                  </a:cubicBezTo>
                  <a:cubicBezTo>
                    <a:pt x="87097" y="4061"/>
                    <a:pt x="86239" y="6233"/>
                    <a:pt x="85153" y="8862"/>
                  </a:cubicBezTo>
                  <a:lnTo>
                    <a:pt x="75095" y="32636"/>
                  </a:lnTo>
                  <a:lnTo>
                    <a:pt x="41148" y="110989"/>
                  </a:lnTo>
                  <a:cubicBezTo>
                    <a:pt x="27889" y="141564"/>
                    <a:pt x="17316" y="169796"/>
                    <a:pt x="10458" y="190541"/>
                  </a:cubicBezTo>
                  <a:cubicBezTo>
                    <a:pt x="7087" y="200885"/>
                    <a:pt x="4743" y="209344"/>
                    <a:pt x="2800" y="215173"/>
                  </a:cubicBezTo>
                  <a:lnTo>
                    <a:pt x="857" y="221974"/>
                  </a:lnTo>
                  <a:cubicBezTo>
                    <a:pt x="629" y="222757"/>
                    <a:pt x="343" y="223517"/>
                    <a:pt x="0" y="224260"/>
                  </a:cubicBezTo>
                  <a:cubicBezTo>
                    <a:pt x="40" y="223443"/>
                    <a:pt x="177" y="222637"/>
                    <a:pt x="400" y="221859"/>
                  </a:cubicBezTo>
                  <a:cubicBezTo>
                    <a:pt x="743" y="220259"/>
                    <a:pt x="1200" y="217916"/>
                    <a:pt x="1943" y="214944"/>
                  </a:cubicBezTo>
                  <a:cubicBezTo>
                    <a:pt x="3372" y="209229"/>
                    <a:pt x="5715" y="200485"/>
                    <a:pt x="8915" y="190027"/>
                  </a:cubicBezTo>
                  <a:cubicBezTo>
                    <a:pt x="17556" y="162846"/>
                    <a:pt x="27609" y="136140"/>
                    <a:pt x="39033" y="110017"/>
                  </a:cubicBezTo>
                  <a:cubicBezTo>
                    <a:pt x="52406" y="79442"/>
                    <a:pt x="64637" y="51895"/>
                    <a:pt x="73609" y="31950"/>
                  </a:cubicBezTo>
                  <a:cubicBezTo>
                    <a:pt x="78067" y="22234"/>
                    <a:pt x="81667" y="14234"/>
                    <a:pt x="84353" y="8404"/>
                  </a:cubicBezTo>
                  <a:lnTo>
                    <a:pt x="87382" y="2004"/>
                  </a:lnTo>
                  <a:cubicBezTo>
                    <a:pt x="88068" y="689"/>
                    <a:pt x="88468" y="-54"/>
                    <a:pt x="88583" y="3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915C887B-A49C-8D62-1139-41EE6F8B69C7}"/>
                </a:ext>
              </a:extLst>
            </p:cNvPr>
            <p:cNvSpPr/>
            <p:nvPr/>
          </p:nvSpPr>
          <p:spPr>
            <a:xfrm>
              <a:off x="5740044" y="4018725"/>
              <a:ext cx="7677" cy="57606"/>
            </a:xfrm>
            <a:custGeom>
              <a:avLst/>
              <a:gdLst>
                <a:gd name="connsiteX0" fmla="*/ 6997 w 7677"/>
                <a:gd name="connsiteY0" fmla="*/ 57607 h 57606"/>
                <a:gd name="connsiteX1" fmla="*/ 4254 w 7677"/>
                <a:gd name="connsiteY1" fmla="*/ 28575 h 57606"/>
                <a:gd name="connsiteX2" fmla="*/ 82 w 7677"/>
                <a:gd name="connsiteY2" fmla="*/ 0 h 57606"/>
                <a:gd name="connsiteX3" fmla="*/ 6540 w 7677"/>
                <a:gd name="connsiteY3" fmla="*/ 28575 h 57606"/>
                <a:gd name="connsiteX4" fmla="*/ 7626 w 7677"/>
                <a:gd name="connsiteY4" fmla="*/ 49263 h 57606"/>
                <a:gd name="connsiteX5" fmla="*/ 6997 w 7677"/>
                <a:gd name="connsiteY5" fmla="*/ 57607 h 57606"/>
                <a:gd name="connsiteX6" fmla="*/ 6997 w 7677"/>
                <a:gd name="connsiteY6" fmla="*/ 57607 h 5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7" h="57606">
                  <a:moveTo>
                    <a:pt x="6997" y="57607"/>
                  </a:moveTo>
                  <a:cubicBezTo>
                    <a:pt x="6254" y="57607"/>
                    <a:pt x="5911" y="44520"/>
                    <a:pt x="4254" y="28575"/>
                  </a:cubicBezTo>
                  <a:cubicBezTo>
                    <a:pt x="2597" y="12630"/>
                    <a:pt x="-547" y="0"/>
                    <a:pt x="82" y="0"/>
                  </a:cubicBezTo>
                  <a:cubicBezTo>
                    <a:pt x="3717" y="9132"/>
                    <a:pt x="5894" y="18774"/>
                    <a:pt x="6540" y="28575"/>
                  </a:cubicBezTo>
                  <a:cubicBezTo>
                    <a:pt x="7260" y="35450"/>
                    <a:pt x="7620" y="42354"/>
                    <a:pt x="7626" y="49263"/>
                  </a:cubicBezTo>
                  <a:cubicBezTo>
                    <a:pt x="7786" y="52064"/>
                    <a:pt x="7574" y="54869"/>
                    <a:pt x="6997" y="57607"/>
                  </a:cubicBezTo>
                  <a:lnTo>
                    <a:pt x="6997" y="5760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115505C-6574-922D-F828-D012ED98130A}"/>
                </a:ext>
              </a:extLst>
            </p:cNvPr>
            <p:cNvSpPr/>
            <p:nvPr/>
          </p:nvSpPr>
          <p:spPr>
            <a:xfrm>
              <a:off x="5592108" y="4126172"/>
              <a:ext cx="133216" cy="66922"/>
            </a:xfrm>
            <a:custGeom>
              <a:avLst/>
              <a:gdLst>
                <a:gd name="connsiteX0" fmla="*/ 133217 w 133216"/>
                <a:gd name="connsiteY0" fmla="*/ 66923 h 66922"/>
                <a:gd name="connsiteX1" fmla="*/ 127845 w 133216"/>
                <a:gd name="connsiteY1" fmla="*/ 64465 h 66922"/>
                <a:gd name="connsiteX2" fmla="*/ 113671 w 133216"/>
                <a:gd name="connsiteY2" fmla="*/ 57207 h 66922"/>
                <a:gd name="connsiteX3" fmla="*/ 66751 w 133216"/>
                <a:gd name="connsiteY3" fmla="*/ 33204 h 66922"/>
                <a:gd name="connsiteX4" fmla="*/ 19488 w 133216"/>
                <a:gd name="connsiteY4" fmla="*/ 9887 h 66922"/>
                <a:gd name="connsiteX5" fmla="*/ 5143 w 133216"/>
                <a:gd name="connsiteY5" fmla="*/ 2858 h 66922"/>
                <a:gd name="connsiteX6" fmla="*/ 0 w 133216"/>
                <a:gd name="connsiteY6" fmla="*/ 0 h 66922"/>
                <a:gd name="connsiteX7" fmla="*/ 5715 w 133216"/>
                <a:gd name="connsiteY7" fmla="*/ 2000 h 66922"/>
                <a:gd name="connsiteX8" fmla="*/ 20345 w 133216"/>
                <a:gd name="connsiteY8" fmla="*/ 8401 h 66922"/>
                <a:gd name="connsiteX9" fmla="*/ 67951 w 133216"/>
                <a:gd name="connsiteY9" fmla="*/ 31261 h 66922"/>
                <a:gd name="connsiteX10" fmla="*/ 114586 w 133216"/>
                <a:gd name="connsiteY10" fmla="*/ 55893 h 66922"/>
                <a:gd name="connsiteX11" fmla="*/ 128473 w 133216"/>
                <a:gd name="connsiteY11" fmla="*/ 63836 h 66922"/>
                <a:gd name="connsiteX12" fmla="*/ 133217 w 133216"/>
                <a:gd name="connsiteY12" fmla="*/ 66923 h 66922"/>
                <a:gd name="connsiteX13" fmla="*/ 133217 w 133216"/>
                <a:gd name="connsiteY13" fmla="*/ 66923 h 6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3216" h="66922">
                  <a:moveTo>
                    <a:pt x="133217" y="66923"/>
                  </a:moveTo>
                  <a:cubicBezTo>
                    <a:pt x="131354" y="66277"/>
                    <a:pt x="129553" y="65454"/>
                    <a:pt x="127845" y="64465"/>
                  </a:cubicBezTo>
                  <a:lnTo>
                    <a:pt x="113671" y="57207"/>
                  </a:lnTo>
                  <a:cubicBezTo>
                    <a:pt x="101670" y="50978"/>
                    <a:pt x="85096" y="42462"/>
                    <a:pt x="66751" y="33204"/>
                  </a:cubicBezTo>
                  <a:cubicBezTo>
                    <a:pt x="48406" y="23946"/>
                    <a:pt x="31604" y="16059"/>
                    <a:pt x="19488" y="9887"/>
                  </a:cubicBezTo>
                  <a:lnTo>
                    <a:pt x="5143" y="2858"/>
                  </a:lnTo>
                  <a:cubicBezTo>
                    <a:pt x="3349" y="2057"/>
                    <a:pt x="1629" y="1103"/>
                    <a:pt x="0" y="0"/>
                  </a:cubicBezTo>
                  <a:cubicBezTo>
                    <a:pt x="1977" y="434"/>
                    <a:pt x="3898" y="1109"/>
                    <a:pt x="5715" y="2000"/>
                  </a:cubicBezTo>
                  <a:cubicBezTo>
                    <a:pt x="9201" y="3486"/>
                    <a:pt x="14230" y="5658"/>
                    <a:pt x="20345" y="8401"/>
                  </a:cubicBezTo>
                  <a:cubicBezTo>
                    <a:pt x="32690" y="14116"/>
                    <a:pt x="49549" y="21889"/>
                    <a:pt x="67951" y="31261"/>
                  </a:cubicBezTo>
                  <a:cubicBezTo>
                    <a:pt x="86354" y="40634"/>
                    <a:pt x="102813" y="49263"/>
                    <a:pt x="114586" y="55893"/>
                  </a:cubicBezTo>
                  <a:cubicBezTo>
                    <a:pt x="120301" y="59150"/>
                    <a:pt x="125216" y="61608"/>
                    <a:pt x="128473" y="63836"/>
                  </a:cubicBezTo>
                  <a:cubicBezTo>
                    <a:pt x="130159" y="64699"/>
                    <a:pt x="131748" y="65734"/>
                    <a:pt x="133217" y="66923"/>
                  </a:cubicBezTo>
                  <a:lnTo>
                    <a:pt x="133217" y="6692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0C5056CA-F582-1A69-A4CE-CAC3819BC1A5}"/>
                </a:ext>
              </a:extLst>
            </p:cNvPr>
            <p:cNvSpPr/>
            <p:nvPr/>
          </p:nvSpPr>
          <p:spPr>
            <a:xfrm>
              <a:off x="5646058" y="4132693"/>
              <a:ext cx="34918" cy="37604"/>
            </a:xfrm>
            <a:custGeom>
              <a:avLst/>
              <a:gdLst>
                <a:gd name="connsiteX0" fmla="*/ 34919 w 34918"/>
                <a:gd name="connsiteY0" fmla="*/ 37605 h 37604"/>
                <a:gd name="connsiteX1" fmla="*/ 13202 w 34918"/>
                <a:gd name="connsiteY1" fmla="*/ 21203 h 37604"/>
                <a:gd name="connsiteX2" fmla="*/ 343 w 34918"/>
                <a:gd name="connsiteY2" fmla="*/ 457 h 37604"/>
                <a:gd name="connsiteX3" fmla="*/ 1314 w 34918"/>
                <a:gd name="connsiteY3" fmla="*/ 114 h 37604"/>
                <a:gd name="connsiteX4" fmla="*/ 1314 w 34918"/>
                <a:gd name="connsiteY4" fmla="*/ 3029 h 37604"/>
                <a:gd name="connsiteX5" fmla="*/ 0 w 34918"/>
                <a:gd name="connsiteY5" fmla="*/ 400 h 37604"/>
                <a:gd name="connsiteX6" fmla="*/ 971 w 34918"/>
                <a:gd name="connsiteY6" fmla="*/ 0 h 37604"/>
                <a:gd name="connsiteX7" fmla="*/ 14630 w 34918"/>
                <a:gd name="connsiteY7" fmla="*/ 19660 h 37604"/>
                <a:gd name="connsiteX8" fmla="*/ 34919 w 34918"/>
                <a:gd name="connsiteY8" fmla="*/ 37605 h 3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18" h="37604">
                  <a:moveTo>
                    <a:pt x="34919" y="37605"/>
                  </a:moveTo>
                  <a:cubicBezTo>
                    <a:pt x="26437" y="34010"/>
                    <a:pt x="18979" y="28375"/>
                    <a:pt x="13202" y="21203"/>
                  </a:cubicBezTo>
                  <a:cubicBezTo>
                    <a:pt x="7698" y="15116"/>
                    <a:pt x="3343" y="8093"/>
                    <a:pt x="343" y="457"/>
                  </a:cubicBezTo>
                  <a:lnTo>
                    <a:pt x="1314" y="114"/>
                  </a:lnTo>
                  <a:cubicBezTo>
                    <a:pt x="1657" y="2000"/>
                    <a:pt x="1772" y="3029"/>
                    <a:pt x="1314" y="3029"/>
                  </a:cubicBezTo>
                  <a:cubicBezTo>
                    <a:pt x="857" y="3029"/>
                    <a:pt x="686" y="2172"/>
                    <a:pt x="0" y="400"/>
                  </a:cubicBezTo>
                  <a:lnTo>
                    <a:pt x="971" y="0"/>
                  </a:lnTo>
                  <a:cubicBezTo>
                    <a:pt x="4795" y="7030"/>
                    <a:pt x="9378" y="13619"/>
                    <a:pt x="14630" y="19660"/>
                  </a:cubicBezTo>
                  <a:cubicBezTo>
                    <a:pt x="20934" y="26146"/>
                    <a:pt x="27712" y="32141"/>
                    <a:pt x="34919" y="3760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909BC2F-E3DB-8B6D-49EE-C2352303ECA4}"/>
                </a:ext>
              </a:extLst>
            </p:cNvPr>
            <p:cNvSpPr/>
            <p:nvPr/>
          </p:nvSpPr>
          <p:spPr>
            <a:xfrm>
              <a:off x="5561132" y="4139133"/>
              <a:ext cx="63036" cy="31164"/>
            </a:xfrm>
            <a:custGeom>
              <a:avLst/>
              <a:gdLst>
                <a:gd name="connsiteX0" fmla="*/ 63037 w 63036"/>
                <a:gd name="connsiteY0" fmla="*/ 2647 h 31164"/>
                <a:gd name="connsiteX1" fmla="*/ 52692 w 63036"/>
                <a:gd name="connsiteY1" fmla="*/ 1732 h 31164"/>
                <a:gd name="connsiteX2" fmla="*/ 29318 w 63036"/>
                <a:gd name="connsiteY2" fmla="*/ 10419 h 31164"/>
                <a:gd name="connsiteX3" fmla="*/ 8287 w 63036"/>
                <a:gd name="connsiteY3" fmla="*/ 24592 h 31164"/>
                <a:gd name="connsiteX4" fmla="*/ 0 w 63036"/>
                <a:gd name="connsiteY4" fmla="*/ 31165 h 31164"/>
                <a:gd name="connsiteX5" fmla="*/ 7201 w 63036"/>
                <a:gd name="connsiteY5" fmla="*/ 23392 h 31164"/>
                <a:gd name="connsiteX6" fmla="*/ 28175 w 63036"/>
                <a:gd name="connsiteY6" fmla="*/ 8362 h 31164"/>
                <a:gd name="connsiteX7" fmla="*/ 52635 w 63036"/>
                <a:gd name="connsiteY7" fmla="*/ 75 h 31164"/>
                <a:gd name="connsiteX8" fmla="*/ 63037 w 63036"/>
                <a:gd name="connsiteY8" fmla="*/ 2647 h 31164"/>
                <a:gd name="connsiteX9" fmla="*/ 63037 w 63036"/>
                <a:gd name="connsiteY9" fmla="*/ 2647 h 3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036" h="31164">
                  <a:moveTo>
                    <a:pt x="63037" y="2647"/>
                  </a:moveTo>
                  <a:cubicBezTo>
                    <a:pt x="59630" y="1961"/>
                    <a:pt x="56161" y="1652"/>
                    <a:pt x="52692" y="1732"/>
                  </a:cubicBezTo>
                  <a:cubicBezTo>
                    <a:pt x="44371" y="2933"/>
                    <a:pt x="36399" y="5893"/>
                    <a:pt x="29318" y="10419"/>
                  </a:cubicBezTo>
                  <a:cubicBezTo>
                    <a:pt x="21923" y="14551"/>
                    <a:pt x="14893" y="19289"/>
                    <a:pt x="8287" y="24592"/>
                  </a:cubicBezTo>
                  <a:cubicBezTo>
                    <a:pt x="5698" y="26993"/>
                    <a:pt x="2926" y="29187"/>
                    <a:pt x="0" y="31165"/>
                  </a:cubicBezTo>
                  <a:cubicBezTo>
                    <a:pt x="2006" y="28233"/>
                    <a:pt x="4429" y="25615"/>
                    <a:pt x="7201" y="23392"/>
                  </a:cubicBezTo>
                  <a:cubicBezTo>
                    <a:pt x="13613" y="17620"/>
                    <a:pt x="20649" y="12579"/>
                    <a:pt x="28175" y="8362"/>
                  </a:cubicBezTo>
                  <a:cubicBezTo>
                    <a:pt x="35547" y="3675"/>
                    <a:pt x="43937" y="835"/>
                    <a:pt x="52635" y="75"/>
                  </a:cubicBezTo>
                  <a:cubicBezTo>
                    <a:pt x="56293" y="-279"/>
                    <a:pt x="59962" y="629"/>
                    <a:pt x="63037" y="2647"/>
                  </a:cubicBezTo>
                  <a:lnTo>
                    <a:pt x="63037" y="264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00B6BA9-CD5B-8DE9-9ADD-0AFF2E4CB4EB}"/>
                </a:ext>
              </a:extLst>
            </p:cNvPr>
            <p:cNvSpPr/>
            <p:nvPr/>
          </p:nvSpPr>
          <p:spPr>
            <a:xfrm>
              <a:off x="5519167" y="4134345"/>
              <a:ext cx="91400" cy="34768"/>
            </a:xfrm>
            <a:custGeom>
              <a:avLst/>
              <a:gdLst>
                <a:gd name="connsiteX0" fmla="*/ 91400 w 91400"/>
                <a:gd name="connsiteY0" fmla="*/ 457 h 34768"/>
                <a:gd name="connsiteX1" fmla="*/ 76884 w 91400"/>
                <a:gd name="connsiteY1" fmla="*/ 1714 h 34768"/>
                <a:gd name="connsiteX2" fmla="*/ 11905 w 91400"/>
                <a:gd name="connsiteY2" fmla="*/ 26175 h 34768"/>
                <a:gd name="connsiteX3" fmla="*/ 74 w 91400"/>
                <a:gd name="connsiteY3" fmla="*/ 34747 h 34768"/>
                <a:gd name="connsiteX4" fmla="*/ 2760 w 91400"/>
                <a:gd name="connsiteY4" fmla="*/ 31833 h 34768"/>
                <a:gd name="connsiteX5" fmla="*/ 10933 w 91400"/>
                <a:gd name="connsiteY5" fmla="*/ 24803 h 34768"/>
                <a:gd name="connsiteX6" fmla="*/ 76712 w 91400"/>
                <a:gd name="connsiteY6" fmla="*/ 172 h 34768"/>
                <a:gd name="connsiteX7" fmla="*/ 87514 w 91400"/>
                <a:gd name="connsiteY7" fmla="*/ 172 h 34768"/>
                <a:gd name="connsiteX8" fmla="*/ 91400 w 91400"/>
                <a:gd name="connsiteY8" fmla="*/ 457 h 34768"/>
                <a:gd name="connsiteX9" fmla="*/ 91400 w 91400"/>
                <a:gd name="connsiteY9" fmla="*/ 457 h 3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00" h="34768">
                  <a:moveTo>
                    <a:pt x="91400" y="457"/>
                  </a:moveTo>
                  <a:cubicBezTo>
                    <a:pt x="91400" y="857"/>
                    <a:pt x="85685" y="457"/>
                    <a:pt x="76884" y="1714"/>
                  </a:cubicBezTo>
                  <a:cubicBezTo>
                    <a:pt x="53487" y="4161"/>
                    <a:pt x="31107" y="12585"/>
                    <a:pt x="11905" y="26175"/>
                  </a:cubicBezTo>
                  <a:cubicBezTo>
                    <a:pt x="4532" y="31318"/>
                    <a:pt x="475" y="35090"/>
                    <a:pt x="74" y="34747"/>
                  </a:cubicBezTo>
                  <a:cubicBezTo>
                    <a:pt x="-326" y="34404"/>
                    <a:pt x="932" y="33604"/>
                    <a:pt x="2760" y="31833"/>
                  </a:cubicBezTo>
                  <a:cubicBezTo>
                    <a:pt x="5332" y="29312"/>
                    <a:pt x="8058" y="26963"/>
                    <a:pt x="10933" y="24803"/>
                  </a:cubicBezTo>
                  <a:cubicBezTo>
                    <a:pt x="29975" y="10333"/>
                    <a:pt x="52847" y="1766"/>
                    <a:pt x="76712" y="172"/>
                  </a:cubicBezTo>
                  <a:cubicBezTo>
                    <a:pt x="80307" y="-57"/>
                    <a:pt x="83919" y="-57"/>
                    <a:pt x="87514" y="172"/>
                  </a:cubicBezTo>
                  <a:cubicBezTo>
                    <a:pt x="88817" y="74"/>
                    <a:pt x="90125" y="172"/>
                    <a:pt x="91400" y="457"/>
                  </a:cubicBezTo>
                  <a:lnTo>
                    <a:pt x="91400" y="45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7C412C6A-9DEF-9D3D-4199-51A44C51FE9F}"/>
                </a:ext>
              </a:extLst>
            </p:cNvPr>
            <p:cNvSpPr/>
            <p:nvPr/>
          </p:nvSpPr>
          <p:spPr>
            <a:xfrm>
              <a:off x="5615368" y="3999294"/>
              <a:ext cx="45720" cy="56121"/>
            </a:xfrm>
            <a:custGeom>
              <a:avLst/>
              <a:gdLst>
                <a:gd name="connsiteX0" fmla="*/ 45663 w 45720"/>
                <a:gd name="connsiteY0" fmla="*/ 55893 h 56121"/>
                <a:gd name="connsiteX1" fmla="*/ 21945 w 45720"/>
                <a:gd name="connsiteY1" fmla="*/ 28575 h 56121"/>
                <a:gd name="connsiteX2" fmla="*/ 0 w 45720"/>
                <a:gd name="connsiteY2" fmla="*/ 0 h 56121"/>
                <a:gd name="connsiteX3" fmla="*/ 45720 w 45720"/>
                <a:gd name="connsiteY3" fmla="*/ 56121 h 56121"/>
                <a:gd name="connsiteX4" fmla="*/ 45663 w 45720"/>
                <a:gd name="connsiteY4" fmla="*/ 55893 h 56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56121">
                  <a:moveTo>
                    <a:pt x="45663" y="55893"/>
                  </a:moveTo>
                  <a:cubicBezTo>
                    <a:pt x="37187" y="47297"/>
                    <a:pt x="29266" y="38171"/>
                    <a:pt x="21945" y="28575"/>
                  </a:cubicBezTo>
                  <a:cubicBezTo>
                    <a:pt x="14053" y="19505"/>
                    <a:pt x="6727" y="9967"/>
                    <a:pt x="0" y="0"/>
                  </a:cubicBezTo>
                  <a:cubicBezTo>
                    <a:pt x="16419" y="17716"/>
                    <a:pt x="31690" y="36462"/>
                    <a:pt x="45720" y="56121"/>
                  </a:cubicBezTo>
                  <a:lnTo>
                    <a:pt x="45663" y="5589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4CB685CB-6976-F08B-7E48-6F2A04222AF2}"/>
                </a:ext>
              </a:extLst>
            </p:cNvPr>
            <p:cNvSpPr/>
            <p:nvPr/>
          </p:nvSpPr>
          <p:spPr>
            <a:xfrm>
              <a:off x="5620854" y="4031796"/>
              <a:ext cx="40805" cy="23110"/>
            </a:xfrm>
            <a:custGeom>
              <a:avLst/>
              <a:gdLst>
                <a:gd name="connsiteX0" fmla="*/ 40805 w 40805"/>
                <a:gd name="connsiteY0" fmla="*/ 23110 h 23110"/>
                <a:gd name="connsiteX1" fmla="*/ 21946 w 40805"/>
                <a:gd name="connsiteY1" fmla="*/ 8708 h 23110"/>
                <a:gd name="connsiteX2" fmla="*/ 0 w 40805"/>
                <a:gd name="connsiteY2" fmla="*/ 250 h 23110"/>
                <a:gd name="connsiteX3" fmla="*/ 7087 w 40805"/>
                <a:gd name="connsiteY3" fmla="*/ 536 h 23110"/>
                <a:gd name="connsiteX4" fmla="*/ 23089 w 40805"/>
                <a:gd name="connsiteY4" fmla="*/ 6708 h 23110"/>
                <a:gd name="connsiteX5" fmla="*/ 40805 w 40805"/>
                <a:gd name="connsiteY5" fmla="*/ 23110 h 2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05" h="23110">
                  <a:moveTo>
                    <a:pt x="40805" y="23110"/>
                  </a:moveTo>
                  <a:cubicBezTo>
                    <a:pt x="34873" y="17864"/>
                    <a:pt x="28569" y="13052"/>
                    <a:pt x="21946" y="8708"/>
                  </a:cubicBezTo>
                  <a:cubicBezTo>
                    <a:pt x="15025" y="4959"/>
                    <a:pt x="7647" y="2113"/>
                    <a:pt x="0" y="250"/>
                  </a:cubicBezTo>
                  <a:cubicBezTo>
                    <a:pt x="2355" y="-162"/>
                    <a:pt x="4772" y="-64"/>
                    <a:pt x="7087" y="536"/>
                  </a:cubicBezTo>
                  <a:cubicBezTo>
                    <a:pt x="12722" y="1702"/>
                    <a:pt x="18128" y="3787"/>
                    <a:pt x="23089" y="6708"/>
                  </a:cubicBezTo>
                  <a:cubicBezTo>
                    <a:pt x="30358" y="10491"/>
                    <a:pt x="36473" y="16155"/>
                    <a:pt x="40805" y="2311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EF6C42FB-6AA1-4BC3-94F4-DD03CF75B8B6}"/>
                </a:ext>
              </a:extLst>
            </p:cNvPr>
            <p:cNvSpPr/>
            <p:nvPr/>
          </p:nvSpPr>
          <p:spPr>
            <a:xfrm>
              <a:off x="5622895" y="4320762"/>
              <a:ext cx="231131" cy="150134"/>
            </a:xfrm>
            <a:custGeom>
              <a:avLst/>
              <a:gdLst>
                <a:gd name="connsiteX0" fmla="*/ 231131 w 231131"/>
                <a:gd name="connsiteY0" fmla="*/ 150134 h 150134"/>
                <a:gd name="connsiteX1" fmla="*/ 224388 w 231131"/>
                <a:gd name="connsiteY1" fmla="*/ 141504 h 150134"/>
                <a:gd name="connsiteX2" fmla="*/ 203014 w 231131"/>
                <a:gd name="connsiteY2" fmla="*/ 120930 h 150134"/>
                <a:gd name="connsiteX3" fmla="*/ 117974 w 231131"/>
                <a:gd name="connsiteY3" fmla="*/ 72296 h 150134"/>
                <a:gd name="connsiteX4" fmla="*/ 68597 w 231131"/>
                <a:gd name="connsiteY4" fmla="*/ 49835 h 150134"/>
                <a:gd name="connsiteX5" fmla="*/ 30307 w 231131"/>
                <a:gd name="connsiteY5" fmla="*/ 27376 h 150134"/>
                <a:gd name="connsiteX6" fmla="*/ 7447 w 231131"/>
                <a:gd name="connsiteY6" fmla="*/ 8230 h 150134"/>
                <a:gd name="connsiteX7" fmla="*/ 1732 w 231131"/>
                <a:gd name="connsiteY7" fmla="*/ 2230 h 150134"/>
                <a:gd name="connsiteX8" fmla="*/ 17 w 231131"/>
                <a:gd name="connsiteY8" fmla="*/ 1 h 150134"/>
                <a:gd name="connsiteX9" fmla="*/ 7903 w 231131"/>
                <a:gd name="connsiteY9" fmla="*/ 7545 h 150134"/>
                <a:gd name="connsiteX10" fmla="*/ 31164 w 231131"/>
                <a:gd name="connsiteY10" fmla="*/ 26061 h 150134"/>
                <a:gd name="connsiteX11" fmla="*/ 69454 w 231131"/>
                <a:gd name="connsiteY11" fmla="*/ 47950 h 150134"/>
                <a:gd name="connsiteX12" fmla="*/ 118775 w 231131"/>
                <a:gd name="connsiteY12" fmla="*/ 70181 h 150134"/>
                <a:gd name="connsiteX13" fmla="*/ 204042 w 231131"/>
                <a:gd name="connsiteY13" fmla="*/ 119787 h 150134"/>
                <a:gd name="connsiteX14" fmla="*/ 225073 w 231131"/>
                <a:gd name="connsiteY14" fmla="*/ 141104 h 150134"/>
                <a:gd name="connsiteX15" fmla="*/ 229703 w 231131"/>
                <a:gd name="connsiteY15" fmla="*/ 147791 h 150134"/>
                <a:gd name="connsiteX16" fmla="*/ 231131 w 231131"/>
                <a:gd name="connsiteY16" fmla="*/ 150134 h 150134"/>
                <a:gd name="connsiteX17" fmla="*/ 231131 w 231131"/>
                <a:gd name="connsiteY17" fmla="*/ 150134 h 15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1131" h="150134">
                  <a:moveTo>
                    <a:pt x="231131" y="150134"/>
                  </a:moveTo>
                  <a:cubicBezTo>
                    <a:pt x="231131" y="150134"/>
                    <a:pt x="228846" y="146934"/>
                    <a:pt x="224388" y="141504"/>
                  </a:cubicBezTo>
                  <a:cubicBezTo>
                    <a:pt x="217941" y="133972"/>
                    <a:pt x="210786" y="127085"/>
                    <a:pt x="203014" y="120930"/>
                  </a:cubicBezTo>
                  <a:cubicBezTo>
                    <a:pt x="176873" y="101133"/>
                    <a:pt x="148292" y="84789"/>
                    <a:pt x="117974" y="72296"/>
                  </a:cubicBezTo>
                  <a:cubicBezTo>
                    <a:pt x="100429" y="64523"/>
                    <a:pt x="83684" y="57322"/>
                    <a:pt x="68597" y="49835"/>
                  </a:cubicBezTo>
                  <a:cubicBezTo>
                    <a:pt x="55264" y="43366"/>
                    <a:pt x="42462" y="35857"/>
                    <a:pt x="30307" y="27376"/>
                  </a:cubicBezTo>
                  <a:cubicBezTo>
                    <a:pt x="22151" y="21661"/>
                    <a:pt x="14504" y="15254"/>
                    <a:pt x="7447" y="8230"/>
                  </a:cubicBezTo>
                  <a:cubicBezTo>
                    <a:pt x="4989" y="5659"/>
                    <a:pt x="3103" y="3659"/>
                    <a:pt x="1732" y="2230"/>
                  </a:cubicBezTo>
                  <a:cubicBezTo>
                    <a:pt x="360" y="801"/>
                    <a:pt x="-97" y="58"/>
                    <a:pt x="17" y="1"/>
                  </a:cubicBezTo>
                  <a:cubicBezTo>
                    <a:pt x="131" y="-56"/>
                    <a:pt x="2760" y="2744"/>
                    <a:pt x="7903" y="7545"/>
                  </a:cubicBezTo>
                  <a:cubicBezTo>
                    <a:pt x="15185" y="14288"/>
                    <a:pt x="22963" y="20478"/>
                    <a:pt x="31164" y="26061"/>
                  </a:cubicBezTo>
                  <a:cubicBezTo>
                    <a:pt x="43394" y="34251"/>
                    <a:pt x="56190" y="41566"/>
                    <a:pt x="69454" y="47950"/>
                  </a:cubicBezTo>
                  <a:cubicBezTo>
                    <a:pt x="84485" y="55265"/>
                    <a:pt x="101630" y="62637"/>
                    <a:pt x="118775" y="70181"/>
                  </a:cubicBezTo>
                  <a:cubicBezTo>
                    <a:pt x="149321" y="82760"/>
                    <a:pt x="178011" y="99448"/>
                    <a:pt x="204042" y="119787"/>
                  </a:cubicBezTo>
                  <a:cubicBezTo>
                    <a:pt x="211792" y="126119"/>
                    <a:pt x="218844" y="133269"/>
                    <a:pt x="225073" y="141104"/>
                  </a:cubicBezTo>
                  <a:cubicBezTo>
                    <a:pt x="226731" y="143253"/>
                    <a:pt x="228274" y="145487"/>
                    <a:pt x="229703" y="147791"/>
                  </a:cubicBezTo>
                  <a:cubicBezTo>
                    <a:pt x="230268" y="148517"/>
                    <a:pt x="230749" y="149300"/>
                    <a:pt x="231131" y="150134"/>
                  </a:cubicBezTo>
                  <a:lnTo>
                    <a:pt x="231131" y="15013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836311B0-3B81-FF8F-CE1F-853CD4CD275E}"/>
                </a:ext>
              </a:extLst>
            </p:cNvPr>
            <p:cNvSpPr/>
            <p:nvPr/>
          </p:nvSpPr>
          <p:spPr>
            <a:xfrm>
              <a:off x="5854026" y="4288360"/>
              <a:ext cx="54521" cy="182541"/>
            </a:xfrm>
            <a:custGeom>
              <a:avLst/>
              <a:gdLst>
                <a:gd name="connsiteX0" fmla="*/ 54522 w 54521"/>
                <a:gd name="connsiteY0" fmla="*/ 4 h 182541"/>
                <a:gd name="connsiteX1" fmla="*/ 50064 w 54521"/>
                <a:gd name="connsiteY1" fmla="*/ 6177 h 182541"/>
                <a:gd name="connsiteX2" fmla="*/ 39263 w 54521"/>
                <a:gd name="connsiteY2" fmla="*/ 23664 h 182541"/>
                <a:gd name="connsiteX3" fmla="*/ 27490 w 54521"/>
                <a:gd name="connsiteY3" fmla="*/ 51782 h 182541"/>
                <a:gd name="connsiteX4" fmla="*/ 17374 w 54521"/>
                <a:gd name="connsiteY4" fmla="*/ 87901 h 182541"/>
                <a:gd name="connsiteX5" fmla="*/ 2458 w 54521"/>
                <a:gd name="connsiteY5" fmla="*/ 154424 h 182541"/>
                <a:gd name="connsiteX6" fmla="*/ 515 w 54521"/>
                <a:gd name="connsiteY6" fmla="*/ 174940 h 182541"/>
                <a:gd name="connsiteX7" fmla="*/ 0 w 54521"/>
                <a:gd name="connsiteY7" fmla="*/ 182541 h 182541"/>
                <a:gd name="connsiteX8" fmla="*/ 0 w 54521"/>
                <a:gd name="connsiteY8" fmla="*/ 180541 h 182541"/>
                <a:gd name="connsiteX9" fmla="*/ 0 w 54521"/>
                <a:gd name="connsiteY9" fmla="*/ 174826 h 182541"/>
                <a:gd name="connsiteX10" fmla="*/ 1258 w 54521"/>
                <a:gd name="connsiteY10" fmla="*/ 154081 h 182541"/>
                <a:gd name="connsiteX11" fmla="*/ 15488 w 54521"/>
                <a:gd name="connsiteY11" fmla="*/ 87215 h 182541"/>
                <a:gd name="connsiteX12" fmla="*/ 25890 w 54521"/>
                <a:gd name="connsiteY12" fmla="*/ 50982 h 182541"/>
                <a:gd name="connsiteX13" fmla="*/ 38234 w 54521"/>
                <a:gd name="connsiteY13" fmla="*/ 22807 h 182541"/>
                <a:gd name="connsiteX14" fmla="*/ 49664 w 54521"/>
                <a:gd name="connsiteY14" fmla="*/ 5662 h 182541"/>
                <a:gd name="connsiteX15" fmla="*/ 53379 w 54521"/>
                <a:gd name="connsiteY15" fmla="*/ 1433 h 182541"/>
                <a:gd name="connsiteX16" fmla="*/ 54522 w 54521"/>
                <a:gd name="connsiteY16" fmla="*/ 4 h 18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21" h="182541">
                  <a:moveTo>
                    <a:pt x="54522" y="4"/>
                  </a:moveTo>
                  <a:cubicBezTo>
                    <a:pt x="53173" y="2159"/>
                    <a:pt x="51687" y="4222"/>
                    <a:pt x="50064" y="6177"/>
                  </a:cubicBezTo>
                  <a:cubicBezTo>
                    <a:pt x="46069" y="11755"/>
                    <a:pt x="42463" y="17595"/>
                    <a:pt x="39263" y="23664"/>
                  </a:cubicBezTo>
                  <a:cubicBezTo>
                    <a:pt x="34633" y="32728"/>
                    <a:pt x="30702" y="42124"/>
                    <a:pt x="27490" y="51782"/>
                  </a:cubicBezTo>
                  <a:cubicBezTo>
                    <a:pt x="23832" y="62698"/>
                    <a:pt x="20518" y="74985"/>
                    <a:pt x="17374" y="87901"/>
                  </a:cubicBezTo>
                  <a:cubicBezTo>
                    <a:pt x="11031" y="113847"/>
                    <a:pt x="4687" y="137107"/>
                    <a:pt x="2458" y="154424"/>
                  </a:cubicBezTo>
                  <a:cubicBezTo>
                    <a:pt x="1258" y="163053"/>
                    <a:pt x="743" y="170083"/>
                    <a:pt x="515" y="174940"/>
                  </a:cubicBezTo>
                  <a:cubicBezTo>
                    <a:pt x="481" y="177478"/>
                    <a:pt x="309" y="180015"/>
                    <a:pt x="0" y="182541"/>
                  </a:cubicBezTo>
                  <a:cubicBezTo>
                    <a:pt x="0" y="182541"/>
                    <a:pt x="0" y="181856"/>
                    <a:pt x="0" y="180541"/>
                  </a:cubicBezTo>
                  <a:cubicBezTo>
                    <a:pt x="0" y="179227"/>
                    <a:pt x="0" y="177341"/>
                    <a:pt x="0" y="174826"/>
                  </a:cubicBezTo>
                  <a:cubicBezTo>
                    <a:pt x="-17" y="167894"/>
                    <a:pt x="407" y="160962"/>
                    <a:pt x="1258" y="154081"/>
                  </a:cubicBezTo>
                  <a:cubicBezTo>
                    <a:pt x="4710" y="131535"/>
                    <a:pt x="9459" y="109212"/>
                    <a:pt x="15488" y="87215"/>
                  </a:cubicBezTo>
                  <a:cubicBezTo>
                    <a:pt x="18689" y="74242"/>
                    <a:pt x="22061" y="61955"/>
                    <a:pt x="25890" y="50982"/>
                  </a:cubicBezTo>
                  <a:cubicBezTo>
                    <a:pt x="29227" y="41267"/>
                    <a:pt x="33353" y="31842"/>
                    <a:pt x="38234" y="22807"/>
                  </a:cubicBezTo>
                  <a:cubicBezTo>
                    <a:pt x="41555" y="16784"/>
                    <a:pt x="45378" y="11046"/>
                    <a:pt x="49664" y="5662"/>
                  </a:cubicBezTo>
                  <a:cubicBezTo>
                    <a:pt x="51207" y="3719"/>
                    <a:pt x="52521" y="2405"/>
                    <a:pt x="53379" y="1433"/>
                  </a:cubicBezTo>
                  <a:cubicBezTo>
                    <a:pt x="54236" y="462"/>
                    <a:pt x="54465" y="-53"/>
                    <a:pt x="54522" y="4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F51DD5E0-1028-7850-68EA-0CA5048AFFB5}"/>
                </a:ext>
              </a:extLst>
            </p:cNvPr>
            <p:cNvSpPr/>
            <p:nvPr/>
          </p:nvSpPr>
          <p:spPr>
            <a:xfrm>
              <a:off x="5864997" y="4329278"/>
              <a:ext cx="65267" cy="67153"/>
            </a:xfrm>
            <a:custGeom>
              <a:avLst/>
              <a:gdLst>
                <a:gd name="connsiteX0" fmla="*/ 65267 w 65267"/>
                <a:gd name="connsiteY0" fmla="*/ 0 h 67153"/>
                <a:gd name="connsiteX1" fmla="*/ 53437 w 65267"/>
                <a:gd name="connsiteY1" fmla="*/ 7715 h 67153"/>
                <a:gd name="connsiteX2" fmla="*/ 26062 w 65267"/>
                <a:gd name="connsiteY2" fmla="*/ 27604 h 67153"/>
                <a:gd name="connsiteX3" fmla="*/ 5717 w 65267"/>
                <a:gd name="connsiteY3" fmla="*/ 54293 h 67153"/>
                <a:gd name="connsiteX4" fmla="*/ 2 w 65267"/>
                <a:gd name="connsiteY4" fmla="*/ 67151 h 67153"/>
                <a:gd name="connsiteX5" fmla="*/ 516 w 65267"/>
                <a:gd name="connsiteY5" fmla="*/ 63380 h 67153"/>
                <a:gd name="connsiteX6" fmla="*/ 4003 w 65267"/>
                <a:gd name="connsiteY6" fmla="*/ 53550 h 67153"/>
                <a:gd name="connsiteX7" fmla="*/ 24291 w 65267"/>
                <a:gd name="connsiteY7" fmla="*/ 25946 h 67153"/>
                <a:gd name="connsiteX8" fmla="*/ 52351 w 65267"/>
                <a:gd name="connsiteY8" fmla="*/ 6344 h 67153"/>
                <a:gd name="connsiteX9" fmla="*/ 65267 w 65267"/>
                <a:gd name="connsiteY9" fmla="*/ 0 h 67153"/>
                <a:gd name="connsiteX10" fmla="*/ 65267 w 65267"/>
                <a:gd name="connsiteY10" fmla="*/ 0 h 6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267" h="67153">
                  <a:moveTo>
                    <a:pt x="65267" y="0"/>
                  </a:moveTo>
                  <a:cubicBezTo>
                    <a:pt x="61513" y="2852"/>
                    <a:pt x="57558" y="5429"/>
                    <a:pt x="53437" y="7715"/>
                  </a:cubicBezTo>
                  <a:cubicBezTo>
                    <a:pt x="43745" y="13533"/>
                    <a:pt x="34589" y="20185"/>
                    <a:pt x="26062" y="27604"/>
                  </a:cubicBezTo>
                  <a:cubicBezTo>
                    <a:pt x="17810" y="35279"/>
                    <a:pt x="10929" y="44303"/>
                    <a:pt x="5717" y="54293"/>
                  </a:cubicBezTo>
                  <a:cubicBezTo>
                    <a:pt x="1716" y="61951"/>
                    <a:pt x="631" y="67266"/>
                    <a:pt x="2" y="67151"/>
                  </a:cubicBezTo>
                  <a:cubicBezTo>
                    <a:pt x="-21" y="65877"/>
                    <a:pt x="151" y="64602"/>
                    <a:pt x="516" y="63380"/>
                  </a:cubicBezTo>
                  <a:cubicBezTo>
                    <a:pt x="1362" y="60002"/>
                    <a:pt x="2528" y="56710"/>
                    <a:pt x="4003" y="53550"/>
                  </a:cubicBezTo>
                  <a:cubicBezTo>
                    <a:pt x="8952" y="43143"/>
                    <a:pt x="15838" y="33776"/>
                    <a:pt x="24291" y="25946"/>
                  </a:cubicBezTo>
                  <a:cubicBezTo>
                    <a:pt x="32857" y="18357"/>
                    <a:pt x="42276" y="11779"/>
                    <a:pt x="52351" y="6344"/>
                  </a:cubicBezTo>
                  <a:cubicBezTo>
                    <a:pt x="56466" y="3863"/>
                    <a:pt x="60787" y="1737"/>
                    <a:pt x="65267" y="0"/>
                  </a:cubicBezTo>
                  <a:lnTo>
                    <a:pt x="65267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07FA5174-0E34-024B-E9D7-C84981F0E340}"/>
                </a:ext>
              </a:extLst>
            </p:cNvPr>
            <p:cNvSpPr/>
            <p:nvPr/>
          </p:nvSpPr>
          <p:spPr>
            <a:xfrm>
              <a:off x="5862328" y="4340027"/>
              <a:ext cx="7026" cy="50120"/>
            </a:xfrm>
            <a:custGeom>
              <a:avLst/>
              <a:gdLst>
                <a:gd name="connsiteX0" fmla="*/ 4442 w 7026"/>
                <a:gd name="connsiteY0" fmla="*/ 50121 h 50120"/>
                <a:gd name="connsiteX1" fmla="*/ 4442 w 7026"/>
                <a:gd name="connsiteY1" fmla="*/ 24860 h 50120"/>
                <a:gd name="connsiteX2" fmla="*/ 99 w 7026"/>
                <a:gd name="connsiteY2" fmla="*/ 0 h 50120"/>
                <a:gd name="connsiteX3" fmla="*/ 3014 w 7026"/>
                <a:gd name="connsiteY3" fmla="*/ 6915 h 50120"/>
                <a:gd name="connsiteX4" fmla="*/ 6785 w 7026"/>
                <a:gd name="connsiteY4" fmla="*/ 24632 h 50120"/>
                <a:gd name="connsiteX5" fmla="*/ 6214 w 7026"/>
                <a:gd name="connsiteY5" fmla="*/ 42748 h 50120"/>
                <a:gd name="connsiteX6" fmla="*/ 4442 w 7026"/>
                <a:gd name="connsiteY6" fmla="*/ 50121 h 50120"/>
                <a:gd name="connsiteX7" fmla="*/ 4442 w 7026"/>
                <a:gd name="connsiteY7" fmla="*/ 50121 h 5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6" h="50120">
                  <a:moveTo>
                    <a:pt x="4442" y="50121"/>
                  </a:moveTo>
                  <a:cubicBezTo>
                    <a:pt x="3642" y="50121"/>
                    <a:pt x="5300" y="38691"/>
                    <a:pt x="4442" y="24860"/>
                  </a:cubicBezTo>
                  <a:cubicBezTo>
                    <a:pt x="3585" y="11030"/>
                    <a:pt x="-701" y="229"/>
                    <a:pt x="99" y="0"/>
                  </a:cubicBezTo>
                  <a:cubicBezTo>
                    <a:pt x="1471" y="2115"/>
                    <a:pt x="2459" y="4458"/>
                    <a:pt x="3014" y="6915"/>
                  </a:cubicBezTo>
                  <a:cubicBezTo>
                    <a:pt x="4940" y="12659"/>
                    <a:pt x="6203" y="18602"/>
                    <a:pt x="6785" y="24632"/>
                  </a:cubicBezTo>
                  <a:cubicBezTo>
                    <a:pt x="7243" y="30672"/>
                    <a:pt x="7048" y="36748"/>
                    <a:pt x="6214" y="42748"/>
                  </a:cubicBezTo>
                  <a:cubicBezTo>
                    <a:pt x="6066" y="45292"/>
                    <a:pt x="5465" y="47789"/>
                    <a:pt x="4442" y="50121"/>
                  </a:cubicBezTo>
                  <a:lnTo>
                    <a:pt x="4442" y="50121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65CEAD0-5E31-C0C2-9751-DA9DA1B7B0AC}"/>
                </a:ext>
              </a:extLst>
            </p:cNvPr>
            <p:cNvSpPr/>
            <p:nvPr/>
          </p:nvSpPr>
          <p:spPr>
            <a:xfrm>
              <a:off x="5812516" y="4158468"/>
              <a:ext cx="80886" cy="227456"/>
            </a:xfrm>
            <a:custGeom>
              <a:avLst/>
              <a:gdLst>
                <a:gd name="connsiteX0" fmla="*/ 80887 w 80886"/>
                <a:gd name="connsiteY0" fmla="*/ 0 h 227456"/>
                <a:gd name="connsiteX1" fmla="*/ 79344 w 80886"/>
                <a:gd name="connsiteY1" fmla="*/ 2057 h 227456"/>
                <a:gd name="connsiteX2" fmla="*/ 74658 w 80886"/>
                <a:gd name="connsiteY2" fmla="*/ 7772 h 227456"/>
                <a:gd name="connsiteX3" fmla="*/ 67342 w 80886"/>
                <a:gd name="connsiteY3" fmla="*/ 16574 h 227456"/>
                <a:gd name="connsiteX4" fmla="*/ 58141 w 80886"/>
                <a:gd name="connsiteY4" fmla="*/ 28575 h 227456"/>
                <a:gd name="connsiteX5" fmla="*/ 53055 w 80886"/>
                <a:gd name="connsiteY5" fmla="*/ 35719 h 227456"/>
                <a:gd name="connsiteX6" fmla="*/ 47912 w 80886"/>
                <a:gd name="connsiteY6" fmla="*/ 43663 h 227456"/>
                <a:gd name="connsiteX7" fmla="*/ 37224 w 80886"/>
                <a:gd name="connsiteY7" fmla="*/ 61779 h 227456"/>
                <a:gd name="connsiteX8" fmla="*/ 17851 w 80886"/>
                <a:gd name="connsiteY8" fmla="*/ 105728 h 227456"/>
                <a:gd name="connsiteX9" fmla="*/ 5849 w 80886"/>
                <a:gd name="connsiteY9" fmla="*/ 152190 h 227456"/>
                <a:gd name="connsiteX10" fmla="*/ 3049 w 80886"/>
                <a:gd name="connsiteY10" fmla="*/ 172993 h 227456"/>
                <a:gd name="connsiteX11" fmla="*/ 2134 w 80886"/>
                <a:gd name="connsiteY11" fmla="*/ 182480 h 227456"/>
                <a:gd name="connsiteX12" fmla="*/ 1734 w 80886"/>
                <a:gd name="connsiteY12" fmla="*/ 191224 h 227456"/>
                <a:gd name="connsiteX13" fmla="*/ 1734 w 80886"/>
                <a:gd name="connsiteY13" fmla="*/ 206312 h 227456"/>
                <a:gd name="connsiteX14" fmla="*/ 2020 w 80886"/>
                <a:gd name="connsiteY14" fmla="*/ 217742 h 227456"/>
                <a:gd name="connsiteX15" fmla="*/ 2020 w 80886"/>
                <a:gd name="connsiteY15" fmla="*/ 224942 h 227456"/>
                <a:gd name="connsiteX16" fmla="*/ 2020 w 80886"/>
                <a:gd name="connsiteY16" fmla="*/ 227457 h 227456"/>
                <a:gd name="connsiteX17" fmla="*/ 1620 w 80886"/>
                <a:gd name="connsiteY17" fmla="*/ 225000 h 227456"/>
                <a:gd name="connsiteX18" fmla="*/ 877 w 80886"/>
                <a:gd name="connsiteY18" fmla="*/ 217799 h 227456"/>
                <a:gd name="connsiteX19" fmla="*/ 191 w 80886"/>
                <a:gd name="connsiteY19" fmla="*/ 206369 h 227456"/>
                <a:gd name="connsiteX20" fmla="*/ 191 w 80886"/>
                <a:gd name="connsiteY20" fmla="*/ 191167 h 227456"/>
                <a:gd name="connsiteX21" fmla="*/ 477 w 80886"/>
                <a:gd name="connsiteY21" fmla="*/ 182366 h 227456"/>
                <a:gd name="connsiteX22" fmla="*/ 1220 w 80886"/>
                <a:gd name="connsiteY22" fmla="*/ 172822 h 227456"/>
                <a:gd name="connsiteX23" fmla="*/ 3849 w 80886"/>
                <a:gd name="connsiteY23" fmla="*/ 151848 h 227456"/>
                <a:gd name="connsiteX24" fmla="*/ 35453 w 80886"/>
                <a:gd name="connsiteY24" fmla="*/ 60750 h 227456"/>
                <a:gd name="connsiteX25" fmla="*/ 46426 w 80886"/>
                <a:gd name="connsiteY25" fmla="*/ 42634 h 227456"/>
                <a:gd name="connsiteX26" fmla="*/ 51741 w 80886"/>
                <a:gd name="connsiteY26" fmla="*/ 34690 h 227456"/>
                <a:gd name="connsiteX27" fmla="*/ 56941 w 80886"/>
                <a:gd name="connsiteY27" fmla="*/ 27604 h 227456"/>
                <a:gd name="connsiteX28" fmla="*/ 66428 w 80886"/>
                <a:gd name="connsiteY28" fmla="*/ 15716 h 227456"/>
                <a:gd name="connsiteX29" fmla="*/ 74086 w 80886"/>
                <a:gd name="connsiteY29" fmla="*/ 7201 h 227456"/>
                <a:gd name="connsiteX30" fmla="*/ 79115 w 80886"/>
                <a:gd name="connsiteY30" fmla="*/ 2000 h 227456"/>
                <a:gd name="connsiteX31" fmla="*/ 80887 w 80886"/>
                <a:gd name="connsiteY31" fmla="*/ 0 h 227456"/>
                <a:gd name="connsiteX32" fmla="*/ 80887 w 80886"/>
                <a:gd name="connsiteY32" fmla="*/ 0 h 22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886" h="227456">
                  <a:moveTo>
                    <a:pt x="80887" y="0"/>
                  </a:moveTo>
                  <a:cubicBezTo>
                    <a:pt x="80436" y="726"/>
                    <a:pt x="79916" y="1417"/>
                    <a:pt x="79344" y="2057"/>
                  </a:cubicBezTo>
                  <a:lnTo>
                    <a:pt x="74658" y="7772"/>
                  </a:lnTo>
                  <a:cubicBezTo>
                    <a:pt x="72543" y="10116"/>
                    <a:pt x="70029" y="13030"/>
                    <a:pt x="67342" y="16574"/>
                  </a:cubicBezTo>
                  <a:cubicBezTo>
                    <a:pt x="64657" y="20117"/>
                    <a:pt x="61285" y="23889"/>
                    <a:pt x="58141" y="28575"/>
                  </a:cubicBezTo>
                  <a:lnTo>
                    <a:pt x="53055" y="35719"/>
                  </a:lnTo>
                  <a:cubicBezTo>
                    <a:pt x="51283" y="38176"/>
                    <a:pt x="49683" y="40920"/>
                    <a:pt x="47912" y="43663"/>
                  </a:cubicBezTo>
                  <a:cubicBezTo>
                    <a:pt x="44254" y="49378"/>
                    <a:pt x="40882" y="55093"/>
                    <a:pt x="37224" y="61779"/>
                  </a:cubicBezTo>
                  <a:cubicBezTo>
                    <a:pt x="29703" y="75935"/>
                    <a:pt x="23228" y="90623"/>
                    <a:pt x="17851" y="105728"/>
                  </a:cubicBezTo>
                  <a:cubicBezTo>
                    <a:pt x="12707" y="120895"/>
                    <a:pt x="8695" y="136423"/>
                    <a:pt x="5849" y="152190"/>
                  </a:cubicBezTo>
                  <a:cubicBezTo>
                    <a:pt x="4763" y="159506"/>
                    <a:pt x="3506" y="166421"/>
                    <a:pt x="3049" y="172993"/>
                  </a:cubicBezTo>
                  <a:cubicBezTo>
                    <a:pt x="2706" y="176251"/>
                    <a:pt x="2306" y="179451"/>
                    <a:pt x="2134" y="182480"/>
                  </a:cubicBezTo>
                  <a:cubicBezTo>
                    <a:pt x="1963" y="185509"/>
                    <a:pt x="2134" y="188195"/>
                    <a:pt x="1734" y="191224"/>
                  </a:cubicBezTo>
                  <a:cubicBezTo>
                    <a:pt x="1277" y="196939"/>
                    <a:pt x="1734" y="201911"/>
                    <a:pt x="1734" y="206312"/>
                  </a:cubicBezTo>
                  <a:cubicBezTo>
                    <a:pt x="1734" y="210712"/>
                    <a:pt x="1734" y="214598"/>
                    <a:pt x="2020" y="217742"/>
                  </a:cubicBezTo>
                  <a:cubicBezTo>
                    <a:pt x="2306" y="220885"/>
                    <a:pt x="2020" y="223057"/>
                    <a:pt x="2020" y="224942"/>
                  </a:cubicBezTo>
                  <a:cubicBezTo>
                    <a:pt x="2157" y="225771"/>
                    <a:pt x="2157" y="226623"/>
                    <a:pt x="2020" y="227457"/>
                  </a:cubicBezTo>
                  <a:cubicBezTo>
                    <a:pt x="1780" y="226657"/>
                    <a:pt x="1643" y="225828"/>
                    <a:pt x="1620" y="225000"/>
                  </a:cubicBezTo>
                  <a:cubicBezTo>
                    <a:pt x="1620" y="223114"/>
                    <a:pt x="1163" y="220713"/>
                    <a:pt x="877" y="217799"/>
                  </a:cubicBezTo>
                  <a:cubicBezTo>
                    <a:pt x="591" y="214884"/>
                    <a:pt x="248" y="210826"/>
                    <a:pt x="191" y="206369"/>
                  </a:cubicBezTo>
                  <a:cubicBezTo>
                    <a:pt x="134" y="201911"/>
                    <a:pt x="-209" y="196825"/>
                    <a:pt x="191" y="191167"/>
                  </a:cubicBezTo>
                  <a:cubicBezTo>
                    <a:pt x="191" y="188367"/>
                    <a:pt x="191" y="185452"/>
                    <a:pt x="477" y="182366"/>
                  </a:cubicBezTo>
                  <a:cubicBezTo>
                    <a:pt x="763" y="179280"/>
                    <a:pt x="991" y="176136"/>
                    <a:pt x="1220" y="172822"/>
                  </a:cubicBezTo>
                  <a:cubicBezTo>
                    <a:pt x="1677" y="166192"/>
                    <a:pt x="2820" y="159220"/>
                    <a:pt x="3849" y="151848"/>
                  </a:cubicBezTo>
                  <a:cubicBezTo>
                    <a:pt x="9147" y="119907"/>
                    <a:pt x="19834" y="89103"/>
                    <a:pt x="35453" y="60750"/>
                  </a:cubicBezTo>
                  <a:cubicBezTo>
                    <a:pt x="39225" y="54293"/>
                    <a:pt x="42654" y="48120"/>
                    <a:pt x="46426" y="42634"/>
                  </a:cubicBezTo>
                  <a:cubicBezTo>
                    <a:pt x="48255" y="39891"/>
                    <a:pt x="49912" y="36919"/>
                    <a:pt x="51741" y="34690"/>
                  </a:cubicBezTo>
                  <a:lnTo>
                    <a:pt x="56941" y="27604"/>
                  </a:lnTo>
                  <a:cubicBezTo>
                    <a:pt x="60199" y="22974"/>
                    <a:pt x="63628" y="19202"/>
                    <a:pt x="66428" y="15716"/>
                  </a:cubicBezTo>
                  <a:cubicBezTo>
                    <a:pt x="68823" y="12739"/>
                    <a:pt x="71377" y="9893"/>
                    <a:pt x="74086" y="7201"/>
                  </a:cubicBezTo>
                  <a:lnTo>
                    <a:pt x="79115" y="2000"/>
                  </a:lnTo>
                  <a:cubicBezTo>
                    <a:pt x="79595" y="1240"/>
                    <a:pt x="80190" y="566"/>
                    <a:pt x="80887" y="0"/>
                  </a:cubicBezTo>
                  <a:lnTo>
                    <a:pt x="80887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9985D289-828C-8299-D1F8-E9296AD80789}"/>
                </a:ext>
              </a:extLst>
            </p:cNvPr>
            <p:cNvSpPr/>
            <p:nvPr/>
          </p:nvSpPr>
          <p:spPr>
            <a:xfrm>
              <a:off x="5830707" y="4228297"/>
              <a:ext cx="50865" cy="32984"/>
            </a:xfrm>
            <a:custGeom>
              <a:avLst/>
              <a:gdLst>
                <a:gd name="connsiteX0" fmla="*/ 174 w 50865"/>
                <a:gd name="connsiteY0" fmla="*/ 32984 h 32984"/>
                <a:gd name="connsiteX1" fmla="*/ 1717 w 50865"/>
                <a:gd name="connsiteY1" fmla="*/ 23212 h 32984"/>
                <a:gd name="connsiteX2" fmla="*/ 18233 w 50865"/>
                <a:gd name="connsiteY2" fmla="*/ 6067 h 32984"/>
                <a:gd name="connsiteX3" fmla="*/ 41093 w 50865"/>
                <a:gd name="connsiteY3" fmla="*/ 352 h 32984"/>
                <a:gd name="connsiteX4" fmla="*/ 50866 w 50865"/>
                <a:gd name="connsiteY4" fmla="*/ 352 h 32984"/>
                <a:gd name="connsiteX5" fmla="*/ 41207 w 50865"/>
                <a:gd name="connsiteY5" fmla="*/ 1838 h 32984"/>
                <a:gd name="connsiteX6" fmla="*/ 19033 w 50865"/>
                <a:gd name="connsiteY6" fmla="*/ 7952 h 32984"/>
                <a:gd name="connsiteX7" fmla="*/ 2974 w 50865"/>
                <a:gd name="connsiteY7" fmla="*/ 23554 h 32984"/>
                <a:gd name="connsiteX8" fmla="*/ 174 w 50865"/>
                <a:gd name="connsiteY8" fmla="*/ 32984 h 32984"/>
                <a:gd name="connsiteX9" fmla="*/ 174 w 50865"/>
                <a:gd name="connsiteY9" fmla="*/ 32984 h 3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865" h="32984">
                  <a:moveTo>
                    <a:pt x="174" y="32984"/>
                  </a:moveTo>
                  <a:cubicBezTo>
                    <a:pt x="-312" y="29641"/>
                    <a:pt x="225" y="26235"/>
                    <a:pt x="1717" y="23212"/>
                  </a:cubicBezTo>
                  <a:cubicBezTo>
                    <a:pt x="5026" y="15725"/>
                    <a:pt x="10878" y="9650"/>
                    <a:pt x="18233" y="6067"/>
                  </a:cubicBezTo>
                  <a:cubicBezTo>
                    <a:pt x="25406" y="2678"/>
                    <a:pt x="33172" y="740"/>
                    <a:pt x="41093" y="352"/>
                  </a:cubicBezTo>
                  <a:cubicBezTo>
                    <a:pt x="44334" y="-117"/>
                    <a:pt x="47626" y="-117"/>
                    <a:pt x="50866" y="352"/>
                  </a:cubicBezTo>
                  <a:cubicBezTo>
                    <a:pt x="47694" y="1123"/>
                    <a:pt x="44465" y="1620"/>
                    <a:pt x="41207" y="1838"/>
                  </a:cubicBezTo>
                  <a:cubicBezTo>
                    <a:pt x="33532" y="2637"/>
                    <a:pt x="26040" y="4706"/>
                    <a:pt x="19033" y="7952"/>
                  </a:cubicBezTo>
                  <a:cubicBezTo>
                    <a:pt x="12164" y="11324"/>
                    <a:pt x="6540" y="16782"/>
                    <a:pt x="2974" y="23554"/>
                  </a:cubicBezTo>
                  <a:cubicBezTo>
                    <a:pt x="1837" y="26629"/>
                    <a:pt x="900" y="29784"/>
                    <a:pt x="174" y="32984"/>
                  </a:cubicBezTo>
                  <a:lnTo>
                    <a:pt x="174" y="3298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BFE7D76B-D1A9-2D5F-C265-6B2573580557}"/>
                </a:ext>
              </a:extLst>
            </p:cNvPr>
            <p:cNvSpPr/>
            <p:nvPr/>
          </p:nvSpPr>
          <p:spPr>
            <a:xfrm>
              <a:off x="5529657" y="4322783"/>
              <a:ext cx="97712" cy="37564"/>
            </a:xfrm>
            <a:custGeom>
              <a:avLst/>
              <a:gdLst>
                <a:gd name="connsiteX0" fmla="*/ 97712 w 97712"/>
                <a:gd name="connsiteY0" fmla="*/ 1242 h 37564"/>
                <a:gd name="connsiteX1" fmla="*/ 27418 w 97712"/>
                <a:gd name="connsiteY1" fmla="*/ 8501 h 37564"/>
                <a:gd name="connsiteX2" fmla="*/ 1186 w 97712"/>
                <a:gd name="connsiteY2" fmla="*/ 27017 h 37564"/>
                <a:gd name="connsiteX3" fmla="*/ 20 w 97712"/>
                <a:gd name="connsiteY3" fmla="*/ 30263 h 37564"/>
                <a:gd name="connsiteX4" fmla="*/ 672 w 97712"/>
                <a:gd name="connsiteY4" fmla="*/ 33647 h 37564"/>
                <a:gd name="connsiteX5" fmla="*/ 5129 w 97712"/>
                <a:gd name="connsiteY5" fmla="*/ 35933 h 37564"/>
                <a:gd name="connsiteX6" fmla="*/ 56250 w 97712"/>
                <a:gd name="connsiteY6" fmla="*/ 31486 h 37564"/>
                <a:gd name="connsiteX7" fmla="*/ 97712 w 97712"/>
                <a:gd name="connsiteY7" fmla="*/ 1242 h 3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712" h="37564">
                  <a:moveTo>
                    <a:pt x="97712" y="1242"/>
                  </a:moveTo>
                  <a:cubicBezTo>
                    <a:pt x="74035" y="-1769"/>
                    <a:pt x="49981" y="711"/>
                    <a:pt x="27418" y="8501"/>
                  </a:cubicBezTo>
                  <a:cubicBezTo>
                    <a:pt x="17016" y="12044"/>
                    <a:pt x="6329" y="17359"/>
                    <a:pt x="1186" y="27017"/>
                  </a:cubicBezTo>
                  <a:cubicBezTo>
                    <a:pt x="511" y="27977"/>
                    <a:pt x="111" y="29097"/>
                    <a:pt x="20" y="30263"/>
                  </a:cubicBezTo>
                  <a:cubicBezTo>
                    <a:pt x="-71" y="31429"/>
                    <a:pt x="151" y="32601"/>
                    <a:pt x="672" y="33647"/>
                  </a:cubicBezTo>
                  <a:cubicBezTo>
                    <a:pt x="1814" y="34950"/>
                    <a:pt x="3409" y="35767"/>
                    <a:pt x="5129" y="35933"/>
                  </a:cubicBezTo>
                  <a:cubicBezTo>
                    <a:pt x="22257" y="39139"/>
                    <a:pt x="39934" y="37601"/>
                    <a:pt x="56250" y="31486"/>
                  </a:cubicBezTo>
                  <a:cubicBezTo>
                    <a:pt x="72572" y="25371"/>
                    <a:pt x="86905" y="14913"/>
                    <a:pt x="97712" y="1242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8063868-2CDB-EF63-917F-BB27CEBB8530}"/>
                </a:ext>
              </a:extLst>
            </p:cNvPr>
            <p:cNvSpPr/>
            <p:nvPr/>
          </p:nvSpPr>
          <p:spPr>
            <a:xfrm>
              <a:off x="5601848" y="4217047"/>
              <a:ext cx="30274" cy="110413"/>
            </a:xfrm>
            <a:custGeom>
              <a:avLst/>
              <a:gdLst>
                <a:gd name="connsiteX0" fmla="*/ 24950 w 30274"/>
                <a:gd name="connsiteY0" fmla="*/ 106871 h 110413"/>
                <a:gd name="connsiteX1" fmla="*/ 2090 w 30274"/>
                <a:gd name="connsiteY1" fmla="*/ 55150 h 110413"/>
                <a:gd name="connsiteX2" fmla="*/ 9806 w 30274"/>
                <a:gd name="connsiteY2" fmla="*/ 0 h 110413"/>
                <a:gd name="connsiteX3" fmla="*/ 27751 w 30274"/>
                <a:gd name="connsiteY3" fmla="*/ 40634 h 110413"/>
                <a:gd name="connsiteX4" fmla="*/ 27122 w 30274"/>
                <a:gd name="connsiteY4" fmla="*/ 110414 h 11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74" h="110413">
                  <a:moveTo>
                    <a:pt x="24950" y="106871"/>
                  </a:moveTo>
                  <a:cubicBezTo>
                    <a:pt x="14252" y="91160"/>
                    <a:pt x="6508" y="73632"/>
                    <a:pt x="2090" y="55150"/>
                  </a:cubicBezTo>
                  <a:cubicBezTo>
                    <a:pt x="-2379" y="36450"/>
                    <a:pt x="376" y="16751"/>
                    <a:pt x="9806" y="0"/>
                  </a:cubicBezTo>
                  <a:cubicBezTo>
                    <a:pt x="21236" y="10116"/>
                    <a:pt x="25465" y="25718"/>
                    <a:pt x="27751" y="40634"/>
                  </a:cubicBezTo>
                  <a:cubicBezTo>
                    <a:pt x="31317" y="63774"/>
                    <a:pt x="31100" y="87337"/>
                    <a:pt x="27122" y="11041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0442C19C-DA2B-7D1C-A986-58A40EE7FC89}"/>
                </a:ext>
              </a:extLst>
            </p:cNvPr>
            <p:cNvSpPr/>
            <p:nvPr/>
          </p:nvSpPr>
          <p:spPr>
            <a:xfrm>
              <a:off x="5652550" y="4250239"/>
              <a:ext cx="41710" cy="120015"/>
            </a:xfrm>
            <a:custGeom>
              <a:avLst/>
              <a:gdLst>
                <a:gd name="connsiteX0" fmla="*/ 40999 w 41710"/>
                <a:gd name="connsiteY0" fmla="*/ 120015 h 120015"/>
                <a:gd name="connsiteX1" fmla="*/ 6395 w 41710"/>
                <a:gd name="connsiteY1" fmla="*/ 64923 h 120015"/>
                <a:gd name="connsiteX2" fmla="*/ 2251 w 41710"/>
                <a:gd name="connsiteY2" fmla="*/ 0 h 120015"/>
                <a:gd name="connsiteX3" fmla="*/ 34004 w 41710"/>
                <a:gd name="connsiteY3" fmla="*/ 56013 h 120015"/>
                <a:gd name="connsiteX4" fmla="*/ 40999 w 41710"/>
                <a:gd name="connsiteY4" fmla="*/ 120015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10" h="120015">
                  <a:moveTo>
                    <a:pt x="40999" y="120015"/>
                  </a:moveTo>
                  <a:cubicBezTo>
                    <a:pt x="25060" y="104819"/>
                    <a:pt x="13161" y="85885"/>
                    <a:pt x="6395" y="64923"/>
                  </a:cubicBezTo>
                  <a:cubicBezTo>
                    <a:pt x="-372" y="43966"/>
                    <a:pt x="-1795" y="21649"/>
                    <a:pt x="2251" y="0"/>
                  </a:cubicBezTo>
                  <a:cubicBezTo>
                    <a:pt x="16539" y="16317"/>
                    <a:pt x="27340" y="35376"/>
                    <a:pt x="34004" y="56013"/>
                  </a:cubicBezTo>
                  <a:cubicBezTo>
                    <a:pt x="40668" y="76650"/>
                    <a:pt x="43045" y="98430"/>
                    <a:pt x="40999" y="120015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5A908B6-D608-907F-DAFE-01B4C9D91211}"/>
                </a:ext>
              </a:extLst>
            </p:cNvPr>
            <p:cNvSpPr/>
            <p:nvPr/>
          </p:nvSpPr>
          <p:spPr>
            <a:xfrm>
              <a:off x="5695549" y="4399412"/>
              <a:ext cx="61093" cy="93521"/>
            </a:xfrm>
            <a:custGeom>
              <a:avLst/>
              <a:gdLst>
                <a:gd name="connsiteX0" fmla="*/ 60750 w 61093"/>
                <a:gd name="connsiteY0" fmla="*/ 228 h 93521"/>
                <a:gd name="connsiteX1" fmla="*/ 17420 w 61093"/>
                <a:gd name="connsiteY1" fmla="*/ 34187 h 93521"/>
                <a:gd name="connsiteX2" fmla="*/ 0 w 61093"/>
                <a:gd name="connsiteY2" fmla="*/ 86411 h 93521"/>
                <a:gd name="connsiteX3" fmla="*/ 2457 w 61093"/>
                <a:gd name="connsiteY3" fmla="*/ 93154 h 93521"/>
                <a:gd name="connsiteX4" fmla="*/ 5692 w 61093"/>
                <a:gd name="connsiteY4" fmla="*/ 93440 h 93521"/>
                <a:gd name="connsiteX5" fmla="*/ 8687 w 61093"/>
                <a:gd name="connsiteY5" fmla="*/ 92183 h 93521"/>
                <a:gd name="connsiteX6" fmla="*/ 41205 w 61093"/>
                <a:gd name="connsiteY6" fmla="*/ 50292 h 93521"/>
                <a:gd name="connsiteX7" fmla="*/ 61093 w 61093"/>
                <a:gd name="connsiteY7" fmla="*/ 0 h 93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93" h="93521">
                  <a:moveTo>
                    <a:pt x="60750" y="228"/>
                  </a:moveTo>
                  <a:cubicBezTo>
                    <a:pt x="43291" y="7052"/>
                    <a:pt x="28221" y="18865"/>
                    <a:pt x="17420" y="34187"/>
                  </a:cubicBezTo>
                  <a:cubicBezTo>
                    <a:pt x="6618" y="49509"/>
                    <a:pt x="560" y="67671"/>
                    <a:pt x="0" y="86411"/>
                  </a:cubicBezTo>
                  <a:cubicBezTo>
                    <a:pt x="0" y="88925"/>
                    <a:pt x="0" y="92126"/>
                    <a:pt x="2457" y="93154"/>
                  </a:cubicBezTo>
                  <a:cubicBezTo>
                    <a:pt x="3498" y="93509"/>
                    <a:pt x="4606" y="93612"/>
                    <a:pt x="5692" y="93440"/>
                  </a:cubicBezTo>
                  <a:cubicBezTo>
                    <a:pt x="6778" y="93268"/>
                    <a:pt x="7807" y="92840"/>
                    <a:pt x="8687" y="92183"/>
                  </a:cubicBezTo>
                  <a:cubicBezTo>
                    <a:pt x="24517" y="83553"/>
                    <a:pt x="34462" y="67037"/>
                    <a:pt x="41205" y="50292"/>
                  </a:cubicBezTo>
                  <a:cubicBezTo>
                    <a:pt x="47949" y="33547"/>
                    <a:pt x="52635" y="16002"/>
                    <a:pt x="61093" y="0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807FEA53-781B-D69B-09D4-3CFA79B496A4}"/>
                </a:ext>
              </a:extLst>
            </p:cNvPr>
            <p:cNvSpPr/>
            <p:nvPr/>
          </p:nvSpPr>
          <p:spPr>
            <a:xfrm>
              <a:off x="5880887" y="4293392"/>
              <a:ext cx="98869" cy="72862"/>
            </a:xfrm>
            <a:custGeom>
              <a:avLst/>
              <a:gdLst>
                <a:gd name="connsiteX0" fmla="*/ 0 w 98869"/>
                <a:gd name="connsiteY0" fmla="*/ 72862 h 72862"/>
                <a:gd name="connsiteX1" fmla="*/ 57413 w 98869"/>
                <a:gd name="connsiteY1" fmla="*/ 47293 h 72862"/>
                <a:gd name="connsiteX2" fmla="*/ 98869 w 98869"/>
                <a:gd name="connsiteY2" fmla="*/ 53 h 72862"/>
                <a:gd name="connsiteX3" fmla="*/ 36405 w 98869"/>
                <a:gd name="connsiteY3" fmla="*/ 20170 h 72862"/>
                <a:gd name="connsiteX4" fmla="*/ 0 w 98869"/>
                <a:gd name="connsiteY4" fmla="*/ 72862 h 7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9" h="72862">
                  <a:moveTo>
                    <a:pt x="0" y="72862"/>
                  </a:moveTo>
                  <a:cubicBezTo>
                    <a:pt x="20763" y="68587"/>
                    <a:pt x="40348" y="59866"/>
                    <a:pt x="57413" y="47293"/>
                  </a:cubicBezTo>
                  <a:cubicBezTo>
                    <a:pt x="74484" y="34726"/>
                    <a:pt x="88623" y="18609"/>
                    <a:pt x="98869" y="53"/>
                  </a:cubicBezTo>
                  <a:cubicBezTo>
                    <a:pt x="76347" y="-690"/>
                    <a:pt x="54264" y="6425"/>
                    <a:pt x="36405" y="20170"/>
                  </a:cubicBezTo>
                  <a:cubicBezTo>
                    <a:pt x="18408" y="32863"/>
                    <a:pt x="5504" y="51539"/>
                    <a:pt x="0" y="72862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358880B0-B873-62A7-1158-0B7825A5B16E}"/>
                </a:ext>
              </a:extLst>
            </p:cNvPr>
            <p:cNvSpPr/>
            <p:nvPr/>
          </p:nvSpPr>
          <p:spPr>
            <a:xfrm>
              <a:off x="5879744" y="4238935"/>
              <a:ext cx="72842" cy="103270"/>
            </a:xfrm>
            <a:custGeom>
              <a:avLst/>
              <a:gdLst>
                <a:gd name="connsiteX0" fmla="*/ 0 w 72842"/>
                <a:gd name="connsiteY0" fmla="*/ 103270 h 103270"/>
                <a:gd name="connsiteX1" fmla="*/ 23843 w 72842"/>
                <a:gd name="connsiteY1" fmla="*/ 42937 h 103270"/>
                <a:gd name="connsiteX2" fmla="*/ 72467 w 72842"/>
                <a:gd name="connsiteY2" fmla="*/ 0 h 103270"/>
                <a:gd name="connsiteX3" fmla="*/ 69820 w 72842"/>
                <a:gd name="connsiteY3" fmla="*/ 27055 h 103270"/>
                <a:gd name="connsiteX4" fmla="*/ 56693 w 72842"/>
                <a:gd name="connsiteY4" fmla="*/ 50863 h 103270"/>
                <a:gd name="connsiteX5" fmla="*/ 15602 w 72842"/>
                <a:gd name="connsiteY5" fmla="*/ 86811 h 103270"/>
                <a:gd name="connsiteX6" fmla="*/ 0 w 72842"/>
                <a:gd name="connsiteY6" fmla="*/ 103270 h 10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2" h="103270">
                  <a:moveTo>
                    <a:pt x="0" y="103270"/>
                  </a:moveTo>
                  <a:cubicBezTo>
                    <a:pt x="3075" y="81559"/>
                    <a:pt x="11247" y="60888"/>
                    <a:pt x="23843" y="42937"/>
                  </a:cubicBezTo>
                  <a:cubicBezTo>
                    <a:pt x="36433" y="24992"/>
                    <a:pt x="53098" y="10275"/>
                    <a:pt x="72467" y="0"/>
                  </a:cubicBezTo>
                  <a:cubicBezTo>
                    <a:pt x="73432" y="9104"/>
                    <a:pt x="72535" y="18311"/>
                    <a:pt x="69820" y="27055"/>
                  </a:cubicBezTo>
                  <a:cubicBezTo>
                    <a:pt x="67111" y="35799"/>
                    <a:pt x="62642" y="43903"/>
                    <a:pt x="56693" y="50863"/>
                  </a:cubicBezTo>
                  <a:cubicBezTo>
                    <a:pt x="44726" y="64688"/>
                    <a:pt x="30895" y="76787"/>
                    <a:pt x="15602" y="86811"/>
                  </a:cubicBezTo>
                  <a:cubicBezTo>
                    <a:pt x="9887" y="90983"/>
                    <a:pt x="1772" y="96355"/>
                    <a:pt x="0" y="103270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E874E4B1-49C7-3A79-6EAB-E2BA080CD58B}"/>
                </a:ext>
              </a:extLst>
            </p:cNvPr>
            <p:cNvSpPr/>
            <p:nvPr/>
          </p:nvSpPr>
          <p:spPr>
            <a:xfrm>
              <a:off x="5857798" y="4158142"/>
              <a:ext cx="144551" cy="45868"/>
            </a:xfrm>
            <a:custGeom>
              <a:avLst/>
              <a:gdLst>
                <a:gd name="connsiteX0" fmla="*/ 0 w 144551"/>
                <a:gd name="connsiteY0" fmla="*/ 45868 h 45868"/>
                <a:gd name="connsiteX1" fmla="*/ 111385 w 144551"/>
                <a:gd name="connsiteY1" fmla="*/ 42039 h 45868"/>
                <a:gd name="connsiteX2" fmla="*/ 134245 w 144551"/>
                <a:gd name="connsiteY2" fmla="*/ 36324 h 45868"/>
                <a:gd name="connsiteX3" fmla="*/ 142201 w 144551"/>
                <a:gd name="connsiteY3" fmla="*/ 28883 h 45868"/>
                <a:gd name="connsiteX4" fmla="*/ 144469 w 144551"/>
                <a:gd name="connsiteY4" fmla="*/ 18236 h 45868"/>
                <a:gd name="connsiteX5" fmla="*/ 140246 w 144551"/>
                <a:gd name="connsiteY5" fmla="*/ 8201 h 45868"/>
                <a:gd name="connsiteX6" fmla="*/ 131045 w 144551"/>
                <a:gd name="connsiteY6" fmla="*/ 2377 h 45868"/>
                <a:gd name="connsiteX7" fmla="*/ 111443 w 144551"/>
                <a:gd name="connsiteY7" fmla="*/ 205 h 45868"/>
                <a:gd name="connsiteX8" fmla="*/ 2343 w 144551"/>
                <a:gd name="connsiteY8" fmla="*/ 43582 h 45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51" h="45868">
                  <a:moveTo>
                    <a:pt x="0" y="45868"/>
                  </a:moveTo>
                  <a:cubicBezTo>
                    <a:pt x="35776" y="35467"/>
                    <a:pt x="74295" y="43582"/>
                    <a:pt x="111385" y="42039"/>
                  </a:cubicBezTo>
                  <a:cubicBezTo>
                    <a:pt x="119381" y="42199"/>
                    <a:pt x="127267" y="40222"/>
                    <a:pt x="134245" y="36324"/>
                  </a:cubicBezTo>
                  <a:cubicBezTo>
                    <a:pt x="137594" y="34718"/>
                    <a:pt x="140372" y="32118"/>
                    <a:pt x="142201" y="28883"/>
                  </a:cubicBezTo>
                  <a:cubicBezTo>
                    <a:pt x="144029" y="25649"/>
                    <a:pt x="144824" y="21934"/>
                    <a:pt x="144469" y="18236"/>
                  </a:cubicBezTo>
                  <a:cubicBezTo>
                    <a:pt x="144121" y="14539"/>
                    <a:pt x="142652" y="11035"/>
                    <a:pt x="140246" y="8201"/>
                  </a:cubicBezTo>
                  <a:cubicBezTo>
                    <a:pt x="137846" y="5360"/>
                    <a:pt x="134634" y="3332"/>
                    <a:pt x="131045" y="2377"/>
                  </a:cubicBezTo>
                  <a:cubicBezTo>
                    <a:pt x="124724" y="337"/>
                    <a:pt x="118055" y="-400"/>
                    <a:pt x="111443" y="205"/>
                  </a:cubicBezTo>
                  <a:cubicBezTo>
                    <a:pt x="70866" y="1806"/>
                    <a:pt x="34233" y="18379"/>
                    <a:pt x="2343" y="43582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522A027A-22BF-6318-1879-CAFADC109A98}"/>
                </a:ext>
              </a:extLst>
            </p:cNvPr>
            <p:cNvSpPr/>
            <p:nvPr/>
          </p:nvSpPr>
          <p:spPr>
            <a:xfrm>
              <a:off x="5783275" y="4003065"/>
              <a:ext cx="118414" cy="80410"/>
            </a:xfrm>
            <a:custGeom>
              <a:avLst/>
              <a:gdLst>
                <a:gd name="connsiteX0" fmla="*/ 0 w 118414"/>
                <a:gd name="connsiteY0" fmla="*/ 80410 h 80410"/>
                <a:gd name="connsiteX1" fmla="*/ 49543 w 118414"/>
                <a:gd name="connsiteY1" fmla="*/ 25981 h 80410"/>
                <a:gd name="connsiteX2" fmla="*/ 118415 w 118414"/>
                <a:gd name="connsiteY2" fmla="*/ 0 h 80410"/>
                <a:gd name="connsiteX3" fmla="*/ 69894 w 118414"/>
                <a:gd name="connsiteY3" fmla="*/ 55035 h 80410"/>
                <a:gd name="connsiteX4" fmla="*/ 286 w 118414"/>
                <a:gd name="connsiteY4" fmla="*/ 80410 h 8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14" h="80410">
                  <a:moveTo>
                    <a:pt x="0" y="80410"/>
                  </a:moveTo>
                  <a:cubicBezTo>
                    <a:pt x="11984" y="58607"/>
                    <a:pt x="28964" y="39954"/>
                    <a:pt x="49543" y="25981"/>
                  </a:cubicBezTo>
                  <a:cubicBezTo>
                    <a:pt x="70129" y="12002"/>
                    <a:pt x="93732" y="3098"/>
                    <a:pt x="118415" y="0"/>
                  </a:cubicBezTo>
                  <a:cubicBezTo>
                    <a:pt x="108859" y="23260"/>
                    <a:pt x="91771" y="42640"/>
                    <a:pt x="69894" y="55035"/>
                  </a:cubicBezTo>
                  <a:cubicBezTo>
                    <a:pt x="48349" y="67483"/>
                    <a:pt x="24791" y="76073"/>
                    <a:pt x="286" y="80410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DD2651A4-B482-9436-30BC-0EA64E352F88}"/>
                </a:ext>
              </a:extLst>
            </p:cNvPr>
            <p:cNvSpPr/>
            <p:nvPr/>
          </p:nvSpPr>
          <p:spPr>
            <a:xfrm>
              <a:off x="5690808" y="3935969"/>
              <a:ext cx="52004" cy="87390"/>
            </a:xfrm>
            <a:custGeom>
              <a:avLst/>
              <a:gdLst>
                <a:gd name="connsiteX0" fmla="*/ 52005 w 52004"/>
                <a:gd name="connsiteY0" fmla="*/ 87390 h 87390"/>
                <a:gd name="connsiteX1" fmla="*/ 9942 w 52004"/>
                <a:gd name="connsiteY1" fmla="*/ 4808 h 87390"/>
                <a:gd name="connsiteX2" fmla="*/ 4227 w 52004"/>
                <a:gd name="connsiteY2" fmla="*/ 8 h 87390"/>
                <a:gd name="connsiteX3" fmla="*/ 112 w 52004"/>
                <a:gd name="connsiteY3" fmla="*/ 8981 h 87390"/>
                <a:gd name="connsiteX4" fmla="*/ 16857 w 52004"/>
                <a:gd name="connsiteY4" fmla="*/ 53809 h 87390"/>
                <a:gd name="connsiteX5" fmla="*/ 51547 w 52004"/>
                <a:gd name="connsiteY5" fmla="*/ 86762 h 8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04" h="87390">
                  <a:moveTo>
                    <a:pt x="52005" y="87390"/>
                  </a:moveTo>
                  <a:cubicBezTo>
                    <a:pt x="34860" y="58815"/>
                    <a:pt x="26001" y="34069"/>
                    <a:pt x="9942" y="4808"/>
                  </a:cubicBezTo>
                  <a:cubicBezTo>
                    <a:pt x="8628" y="2465"/>
                    <a:pt x="6742" y="-164"/>
                    <a:pt x="4227" y="8"/>
                  </a:cubicBezTo>
                  <a:cubicBezTo>
                    <a:pt x="512" y="8"/>
                    <a:pt x="-345" y="5323"/>
                    <a:pt x="112" y="8981"/>
                  </a:cubicBezTo>
                  <a:cubicBezTo>
                    <a:pt x="2215" y="25000"/>
                    <a:pt x="7942" y="40333"/>
                    <a:pt x="16857" y="53809"/>
                  </a:cubicBezTo>
                  <a:cubicBezTo>
                    <a:pt x="25767" y="67285"/>
                    <a:pt x="37631" y="78555"/>
                    <a:pt x="51547" y="86762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2C5CEC36-191B-2085-8932-255153537C25}"/>
                </a:ext>
              </a:extLst>
            </p:cNvPr>
            <p:cNvSpPr/>
            <p:nvPr/>
          </p:nvSpPr>
          <p:spPr>
            <a:xfrm>
              <a:off x="5783789" y="3862076"/>
              <a:ext cx="90125" cy="129159"/>
            </a:xfrm>
            <a:custGeom>
              <a:avLst/>
              <a:gdLst>
                <a:gd name="connsiteX0" fmla="*/ 1029 w 90125"/>
                <a:gd name="connsiteY0" fmla="*/ 129159 h 129159"/>
                <a:gd name="connsiteX1" fmla="*/ 90126 w 90125"/>
                <a:gd name="connsiteY1" fmla="*/ 0 h 129159"/>
                <a:gd name="connsiteX2" fmla="*/ 45720 w 90125"/>
                <a:gd name="connsiteY2" fmla="*/ 24860 h 129159"/>
                <a:gd name="connsiteX3" fmla="*/ 0 w 90125"/>
                <a:gd name="connsiteY3" fmla="*/ 129102 h 12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25" h="129159">
                  <a:moveTo>
                    <a:pt x="1029" y="129159"/>
                  </a:moveTo>
                  <a:cubicBezTo>
                    <a:pt x="38171" y="91749"/>
                    <a:pt x="68340" y="48012"/>
                    <a:pt x="90126" y="0"/>
                  </a:cubicBezTo>
                  <a:cubicBezTo>
                    <a:pt x="72981" y="857"/>
                    <a:pt x="57607" y="12173"/>
                    <a:pt x="45720" y="24860"/>
                  </a:cubicBezTo>
                  <a:cubicBezTo>
                    <a:pt x="18219" y="52830"/>
                    <a:pt x="1949" y="89925"/>
                    <a:pt x="0" y="129102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93E4D6B-D548-401B-8ADD-C924F5F83DCA}"/>
                </a:ext>
              </a:extLst>
            </p:cNvPr>
            <p:cNvSpPr/>
            <p:nvPr/>
          </p:nvSpPr>
          <p:spPr>
            <a:xfrm>
              <a:off x="5612910" y="4054169"/>
              <a:ext cx="48749" cy="100641"/>
            </a:xfrm>
            <a:custGeom>
              <a:avLst/>
              <a:gdLst>
                <a:gd name="connsiteX0" fmla="*/ 47320 w 48749"/>
                <a:gd name="connsiteY0" fmla="*/ 99155 h 100641"/>
                <a:gd name="connsiteX1" fmla="*/ 12922 w 48749"/>
                <a:gd name="connsiteY1" fmla="*/ 54698 h 100641"/>
                <a:gd name="connsiteX2" fmla="*/ 0 w 48749"/>
                <a:gd name="connsiteY2" fmla="*/ 0 h 100641"/>
                <a:gd name="connsiteX3" fmla="*/ 31833 w 48749"/>
                <a:gd name="connsiteY3" fmla="*/ 45720 h 100641"/>
                <a:gd name="connsiteX4" fmla="*/ 48749 w 48749"/>
                <a:gd name="connsiteY4" fmla="*/ 100641 h 10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49" h="100641">
                  <a:moveTo>
                    <a:pt x="47320" y="99155"/>
                  </a:moveTo>
                  <a:cubicBezTo>
                    <a:pt x="32816" y="86959"/>
                    <a:pt x="21083" y="71803"/>
                    <a:pt x="12922" y="54698"/>
                  </a:cubicBezTo>
                  <a:cubicBezTo>
                    <a:pt x="4761" y="37599"/>
                    <a:pt x="354" y="18945"/>
                    <a:pt x="0" y="0"/>
                  </a:cubicBezTo>
                  <a:cubicBezTo>
                    <a:pt x="16059" y="9944"/>
                    <a:pt x="25603" y="27661"/>
                    <a:pt x="31833" y="45720"/>
                  </a:cubicBezTo>
                  <a:cubicBezTo>
                    <a:pt x="38062" y="63780"/>
                    <a:pt x="40920" y="83496"/>
                    <a:pt x="48749" y="100641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D93788AD-DFA0-5F7B-318A-F3E1A0CF2531}"/>
                </a:ext>
              </a:extLst>
            </p:cNvPr>
            <p:cNvSpPr/>
            <p:nvPr/>
          </p:nvSpPr>
          <p:spPr>
            <a:xfrm>
              <a:off x="5456377" y="4156176"/>
              <a:ext cx="79838" cy="82410"/>
            </a:xfrm>
            <a:custGeom>
              <a:avLst/>
              <a:gdLst>
                <a:gd name="connsiteX0" fmla="*/ 79838 w 79838"/>
                <a:gd name="connsiteY0" fmla="*/ 0 h 82410"/>
                <a:gd name="connsiteX1" fmla="*/ 25489 w 79838"/>
                <a:gd name="connsiteY1" fmla="*/ 27261 h 82410"/>
                <a:gd name="connsiteX2" fmla="*/ 6721 w 79838"/>
                <a:gd name="connsiteY2" fmla="*/ 52052 h 82410"/>
                <a:gd name="connsiteX3" fmla="*/ 0 w 79838"/>
                <a:gd name="connsiteY3" fmla="*/ 82410 h 82410"/>
                <a:gd name="connsiteX4" fmla="*/ 47149 w 79838"/>
                <a:gd name="connsiteY4" fmla="*/ 48692 h 82410"/>
                <a:gd name="connsiteX5" fmla="*/ 79838 w 79838"/>
                <a:gd name="connsiteY5" fmla="*/ 0 h 8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38" h="82410">
                  <a:moveTo>
                    <a:pt x="79838" y="0"/>
                  </a:moveTo>
                  <a:cubicBezTo>
                    <a:pt x="60293" y="7258"/>
                    <a:pt x="41034" y="13316"/>
                    <a:pt x="25489" y="27261"/>
                  </a:cubicBezTo>
                  <a:cubicBezTo>
                    <a:pt x="17522" y="34079"/>
                    <a:pt x="11121" y="42537"/>
                    <a:pt x="6721" y="52052"/>
                  </a:cubicBezTo>
                  <a:cubicBezTo>
                    <a:pt x="2326" y="61573"/>
                    <a:pt x="29" y="71929"/>
                    <a:pt x="0" y="82410"/>
                  </a:cubicBezTo>
                  <a:cubicBezTo>
                    <a:pt x="18459" y="75609"/>
                    <a:pt x="34747" y="63962"/>
                    <a:pt x="47149" y="48692"/>
                  </a:cubicBezTo>
                  <a:cubicBezTo>
                    <a:pt x="59493" y="33479"/>
                    <a:pt x="70432" y="17185"/>
                    <a:pt x="79838" y="0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C4BDE736-AF75-3AE8-97B8-B1192BC7BAFB}"/>
                </a:ext>
              </a:extLst>
            </p:cNvPr>
            <p:cNvSpPr/>
            <p:nvPr/>
          </p:nvSpPr>
          <p:spPr>
            <a:xfrm>
              <a:off x="5515127" y="4023760"/>
              <a:ext cx="83324" cy="105441"/>
            </a:xfrm>
            <a:custGeom>
              <a:avLst/>
              <a:gdLst>
                <a:gd name="connsiteX0" fmla="*/ 83325 w 83324"/>
                <a:gd name="connsiteY0" fmla="*/ 105442 h 105441"/>
                <a:gd name="connsiteX1" fmla="*/ 0 w 83324"/>
                <a:gd name="connsiteY1" fmla="*/ 0 h 105441"/>
                <a:gd name="connsiteX2" fmla="*/ 83325 w 83324"/>
                <a:gd name="connsiteY2" fmla="*/ 105442 h 10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324" h="105441">
                  <a:moveTo>
                    <a:pt x="83325" y="105442"/>
                  </a:moveTo>
                  <a:cubicBezTo>
                    <a:pt x="41091" y="90411"/>
                    <a:pt x="6344" y="44348"/>
                    <a:pt x="0" y="0"/>
                  </a:cubicBezTo>
                  <a:cubicBezTo>
                    <a:pt x="39148" y="24443"/>
                    <a:pt x="68597" y="61710"/>
                    <a:pt x="83325" y="105442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43FCC399-5B7F-658C-DED1-AFEF2D673115}"/>
                </a:ext>
              </a:extLst>
            </p:cNvPr>
            <p:cNvSpPr/>
            <p:nvPr/>
          </p:nvSpPr>
          <p:spPr>
            <a:xfrm>
              <a:off x="5535872" y="4008926"/>
              <a:ext cx="98240" cy="31157"/>
            </a:xfrm>
            <a:custGeom>
              <a:avLst/>
              <a:gdLst>
                <a:gd name="connsiteX0" fmla="*/ 98241 w 98240"/>
                <a:gd name="connsiteY0" fmla="*/ 25863 h 31157"/>
                <a:gd name="connsiteX1" fmla="*/ 48520 w 98240"/>
                <a:gd name="connsiteY1" fmla="*/ 1917 h 31157"/>
                <a:gd name="connsiteX2" fmla="*/ 23306 w 98240"/>
                <a:gd name="connsiteY2" fmla="*/ 917 h 31157"/>
                <a:gd name="connsiteX3" fmla="*/ 0 w 98240"/>
                <a:gd name="connsiteY3" fmla="*/ 10604 h 31157"/>
                <a:gd name="connsiteX4" fmla="*/ 47314 w 98240"/>
                <a:gd name="connsiteY4" fmla="*/ 29841 h 31157"/>
                <a:gd name="connsiteX5" fmla="*/ 98241 w 98240"/>
                <a:gd name="connsiteY5" fmla="*/ 25863 h 3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40" h="31157">
                  <a:moveTo>
                    <a:pt x="98241" y="25863"/>
                  </a:moveTo>
                  <a:cubicBezTo>
                    <a:pt x="83439" y="17577"/>
                    <a:pt x="65094" y="5518"/>
                    <a:pt x="48520" y="1917"/>
                  </a:cubicBezTo>
                  <a:cubicBezTo>
                    <a:pt x="40285" y="-243"/>
                    <a:pt x="31684" y="-580"/>
                    <a:pt x="23306" y="917"/>
                  </a:cubicBezTo>
                  <a:cubicBezTo>
                    <a:pt x="14928" y="2420"/>
                    <a:pt x="6972" y="5724"/>
                    <a:pt x="0" y="10604"/>
                  </a:cubicBezTo>
                  <a:cubicBezTo>
                    <a:pt x="14065" y="20606"/>
                    <a:pt x="30267" y="27195"/>
                    <a:pt x="47314" y="29841"/>
                  </a:cubicBezTo>
                  <a:cubicBezTo>
                    <a:pt x="64368" y="32493"/>
                    <a:pt x="81805" y="31127"/>
                    <a:pt x="98241" y="25863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3F66538E-8571-1E78-3EE2-689C058A6132}"/>
                </a:ext>
              </a:extLst>
            </p:cNvPr>
            <p:cNvSpPr/>
            <p:nvPr/>
          </p:nvSpPr>
          <p:spPr>
            <a:xfrm>
              <a:off x="5597227" y="3818925"/>
              <a:ext cx="62288" cy="100078"/>
            </a:xfrm>
            <a:custGeom>
              <a:avLst/>
              <a:gdLst>
                <a:gd name="connsiteX0" fmla="*/ 825 w 62288"/>
                <a:gd name="connsiteY0" fmla="*/ 100078 h 100078"/>
                <a:gd name="connsiteX1" fmla="*/ 37972 w 62288"/>
                <a:gd name="connsiteY1" fmla="*/ 7667 h 100078"/>
                <a:gd name="connsiteX2" fmla="*/ 48659 w 62288"/>
                <a:gd name="connsiteY2" fmla="*/ 580 h 100078"/>
                <a:gd name="connsiteX3" fmla="*/ 55048 w 62288"/>
                <a:gd name="connsiteY3" fmla="*/ 374 h 100078"/>
                <a:gd name="connsiteX4" fmla="*/ 60489 w 62288"/>
                <a:gd name="connsiteY4" fmla="*/ 3723 h 100078"/>
                <a:gd name="connsiteX5" fmla="*/ 59461 w 62288"/>
                <a:gd name="connsiteY5" fmla="*/ 20011 h 100078"/>
                <a:gd name="connsiteX6" fmla="*/ 825 w 62288"/>
                <a:gd name="connsiteY6" fmla="*/ 100021 h 100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88" h="100078">
                  <a:moveTo>
                    <a:pt x="825" y="100078"/>
                  </a:moveTo>
                  <a:cubicBezTo>
                    <a:pt x="-4033" y="65788"/>
                    <a:pt x="13112" y="31498"/>
                    <a:pt x="37972" y="7667"/>
                  </a:cubicBezTo>
                  <a:cubicBezTo>
                    <a:pt x="40904" y="4466"/>
                    <a:pt x="44573" y="2037"/>
                    <a:pt x="48659" y="580"/>
                  </a:cubicBezTo>
                  <a:cubicBezTo>
                    <a:pt x="50722" y="-117"/>
                    <a:pt x="52945" y="-186"/>
                    <a:pt x="55048" y="374"/>
                  </a:cubicBezTo>
                  <a:cubicBezTo>
                    <a:pt x="57152" y="929"/>
                    <a:pt x="59043" y="2094"/>
                    <a:pt x="60489" y="3723"/>
                  </a:cubicBezTo>
                  <a:cubicBezTo>
                    <a:pt x="63918" y="8295"/>
                    <a:pt x="61804" y="14810"/>
                    <a:pt x="59461" y="20011"/>
                  </a:cubicBezTo>
                  <a:cubicBezTo>
                    <a:pt x="45516" y="50369"/>
                    <a:pt x="25571" y="77584"/>
                    <a:pt x="825" y="100021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CA0E76F-D86A-AE9A-4EB7-09B0ADDAD3B3}"/>
                </a:ext>
              </a:extLst>
            </p:cNvPr>
            <p:cNvSpPr/>
            <p:nvPr/>
          </p:nvSpPr>
          <p:spPr>
            <a:xfrm>
              <a:off x="5491467" y="3827786"/>
              <a:ext cx="101269" cy="80124"/>
            </a:xfrm>
            <a:custGeom>
              <a:avLst/>
              <a:gdLst>
                <a:gd name="connsiteX0" fmla="*/ 101270 w 101269"/>
                <a:gd name="connsiteY0" fmla="*/ 80124 h 80124"/>
                <a:gd name="connsiteX1" fmla="*/ 48349 w 101269"/>
                <a:gd name="connsiteY1" fmla="*/ 21660 h 80124"/>
                <a:gd name="connsiteX2" fmla="*/ 0 w 101269"/>
                <a:gd name="connsiteY2" fmla="*/ 0 h 80124"/>
                <a:gd name="connsiteX3" fmla="*/ 20917 w 101269"/>
                <a:gd name="connsiteY3" fmla="*/ 40348 h 80124"/>
                <a:gd name="connsiteX4" fmla="*/ 60922 w 101269"/>
                <a:gd name="connsiteY4" fmla="*/ 63665 h 80124"/>
                <a:gd name="connsiteX5" fmla="*/ 101213 w 101269"/>
                <a:gd name="connsiteY5" fmla="*/ 80124 h 8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269" h="80124">
                  <a:moveTo>
                    <a:pt x="101270" y="80124"/>
                  </a:moveTo>
                  <a:cubicBezTo>
                    <a:pt x="83725" y="61836"/>
                    <a:pt x="70123" y="34404"/>
                    <a:pt x="48349" y="21660"/>
                  </a:cubicBezTo>
                  <a:cubicBezTo>
                    <a:pt x="33090" y="12630"/>
                    <a:pt x="14345" y="10230"/>
                    <a:pt x="0" y="0"/>
                  </a:cubicBezTo>
                  <a:cubicBezTo>
                    <a:pt x="1480" y="15653"/>
                    <a:pt x="8979" y="30118"/>
                    <a:pt x="20917" y="40348"/>
                  </a:cubicBezTo>
                  <a:cubicBezTo>
                    <a:pt x="32776" y="50418"/>
                    <a:pt x="46320" y="58310"/>
                    <a:pt x="60922" y="63665"/>
                  </a:cubicBezTo>
                  <a:cubicBezTo>
                    <a:pt x="75324" y="69380"/>
                    <a:pt x="87211" y="73381"/>
                    <a:pt x="101213" y="80124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DAC287C2-F006-FBCF-7B4D-D37CCBF2371A}"/>
                </a:ext>
              </a:extLst>
            </p:cNvPr>
            <p:cNvSpPr/>
            <p:nvPr/>
          </p:nvSpPr>
          <p:spPr>
            <a:xfrm>
              <a:off x="5646058" y="4132693"/>
              <a:ext cx="34918" cy="37604"/>
            </a:xfrm>
            <a:custGeom>
              <a:avLst/>
              <a:gdLst>
                <a:gd name="connsiteX0" fmla="*/ 34919 w 34918"/>
                <a:gd name="connsiteY0" fmla="*/ 37605 h 37604"/>
                <a:gd name="connsiteX1" fmla="*/ 13202 w 34918"/>
                <a:gd name="connsiteY1" fmla="*/ 21203 h 37604"/>
                <a:gd name="connsiteX2" fmla="*/ 343 w 34918"/>
                <a:gd name="connsiteY2" fmla="*/ 457 h 37604"/>
                <a:gd name="connsiteX3" fmla="*/ 1314 w 34918"/>
                <a:gd name="connsiteY3" fmla="*/ 114 h 37604"/>
                <a:gd name="connsiteX4" fmla="*/ 1314 w 34918"/>
                <a:gd name="connsiteY4" fmla="*/ 3029 h 37604"/>
                <a:gd name="connsiteX5" fmla="*/ 0 w 34918"/>
                <a:gd name="connsiteY5" fmla="*/ 400 h 37604"/>
                <a:gd name="connsiteX6" fmla="*/ 971 w 34918"/>
                <a:gd name="connsiteY6" fmla="*/ 0 h 37604"/>
                <a:gd name="connsiteX7" fmla="*/ 14630 w 34918"/>
                <a:gd name="connsiteY7" fmla="*/ 19660 h 37604"/>
                <a:gd name="connsiteX8" fmla="*/ 34919 w 34918"/>
                <a:gd name="connsiteY8" fmla="*/ 37605 h 3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18" h="37604">
                  <a:moveTo>
                    <a:pt x="34919" y="37605"/>
                  </a:moveTo>
                  <a:cubicBezTo>
                    <a:pt x="26437" y="34010"/>
                    <a:pt x="18979" y="28375"/>
                    <a:pt x="13202" y="21203"/>
                  </a:cubicBezTo>
                  <a:cubicBezTo>
                    <a:pt x="7698" y="15116"/>
                    <a:pt x="3343" y="8093"/>
                    <a:pt x="343" y="457"/>
                  </a:cubicBezTo>
                  <a:lnTo>
                    <a:pt x="1314" y="114"/>
                  </a:lnTo>
                  <a:cubicBezTo>
                    <a:pt x="1657" y="2000"/>
                    <a:pt x="1772" y="3029"/>
                    <a:pt x="1314" y="3029"/>
                  </a:cubicBezTo>
                  <a:cubicBezTo>
                    <a:pt x="857" y="3029"/>
                    <a:pt x="686" y="2172"/>
                    <a:pt x="0" y="400"/>
                  </a:cubicBezTo>
                  <a:lnTo>
                    <a:pt x="971" y="0"/>
                  </a:lnTo>
                  <a:cubicBezTo>
                    <a:pt x="4795" y="7030"/>
                    <a:pt x="9378" y="13619"/>
                    <a:pt x="14630" y="19660"/>
                  </a:cubicBezTo>
                  <a:cubicBezTo>
                    <a:pt x="20934" y="26146"/>
                    <a:pt x="27712" y="32141"/>
                    <a:pt x="34919" y="3760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4C0ED873-09FC-48E3-816B-FBAF776AD4A5}"/>
                </a:ext>
              </a:extLst>
            </p:cNvPr>
            <p:cNvSpPr/>
            <p:nvPr/>
          </p:nvSpPr>
          <p:spPr>
            <a:xfrm>
              <a:off x="5830707" y="4228297"/>
              <a:ext cx="50865" cy="32984"/>
            </a:xfrm>
            <a:custGeom>
              <a:avLst/>
              <a:gdLst>
                <a:gd name="connsiteX0" fmla="*/ 174 w 50865"/>
                <a:gd name="connsiteY0" fmla="*/ 32984 h 32984"/>
                <a:gd name="connsiteX1" fmla="*/ 1717 w 50865"/>
                <a:gd name="connsiteY1" fmla="*/ 23212 h 32984"/>
                <a:gd name="connsiteX2" fmla="*/ 18233 w 50865"/>
                <a:gd name="connsiteY2" fmla="*/ 6067 h 32984"/>
                <a:gd name="connsiteX3" fmla="*/ 41093 w 50865"/>
                <a:gd name="connsiteY3" fmla="*/ 352 h 32984"/>
                <a:gd name="connsiteX4" fmla="*/ 50866 w 50865"/>
                <a:gd name="connsiteY4" fmla="*/ 352 h 32984"/>
                <a:gd name="connsiteX5" fmla="*/ 41207 w 50865"/>
                <a:gd name="connsiteY5" fmla="*/ 1838 h 32984"/>
                <a:gd name="connsiteX6" fmla="*/ 19033 w 50865"/>
                <a:gd name="connsiteY6" fmla="*/ 7952 h 32984"/>
                <a:gd name="connsiteX7" fmla="*/ 2974 w 50865"/>
                <a:gd name="connsiteY7" fmla="*/ 23554 h 32984"/>
                <a:gd name="connsiteX8" fmla="*/ 174 w 50865"/>
                <a:gd name="connsiteY8" fmla="*/ 32984 h 32984"/>
                <a:gd name="connsiteX9" fmla="*/ 174 w 50865"/>
                <a:gd name="connsiteY9" fmla="*/ 32984 h 3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865" h="32984">
                  <a:moveTo>
                    <a:pt x="174" y="32984"/>
                  </a:moveTo>
                  <a:cubicBezTo>
                    <a:pt x="-312" y="29641"/>
                    <a:pt x="225" y="26235"/>
                    <a:pt x="1717" y="23212"/>
                  </a:cubicBezTo>
                  <a:cubicBezTo>
                    <a:pt x="5026" y="15725"/>
                    <a:pt x="10878" y="9650"/>
                    <a:pt x="18233" y="6067"/>
                  </a:cubicBezTo>
                  <a:cubicBezTo>
                    <a:pt x="25406" y="2678"/>
                    <a:pt x="33172" y="740"/>
                    <a:pt x="41093" y="352"/>
                  </a:cubicBezTo>
                  <a:cubicBezTo>
                    <a:pt x="44334" y="-117"/>
                    <a:pt x="47626" y="-117"/>
                    <a:pt x="50866" y="352"/>
                  </a:cubicBezTo>
                  <a:cubicBezTo>
                    <a:pt x="47694" y="1123"/>
                    <a:pt x="44465" y="1620"/>
                    <a:pt x="41207" y="1838"/>
                  </a:cubicBezTo>
                  <a:cubicBezTo>
                    <a:pt x="33532" y="2637"/>
                    <a:pt x="26040" y="4706"/>
                    <a:pt x="19033" y="7952"/>
                  </a:cubicBezTo>
                  <a:cubicBezTo>
                    <a:pt x="12164" y="11324"/>
                    <a:pt x="6540" y="16782"/>
                    <a:pt x="2974" y="23554"/>
                  </a:cubicBezTo>
                  <a:cubicBezTo>
                    <a:pt x="1837" y="26629"/>
                    <a:pt x="900" y="29784"/>
                    <a:pt x="174" y="32984"/>
                  </a:cubicBezTo>
                  <a:lnTo>
                    <a:pt x="174" y="32984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CCE1AD66-209C-1B05-ED0B-E4160778112E}"/>
                </a:ext>
              </a:extLst>
            </p:cNvPr>
            <p:cNvSpPr/>
            <p:nvPr/>
          </p:nvSpPr>
          <p:spPr>
            <a:xfrm>
              <a:off x="5810650" y="4241558"/>
              <a:ext cx="14584" cy="39947"/>
            </a:xfrm>
            <a:custGeom>
              <a:avLst/>
              <a:gdLst>
                <a:gd name="connsiteX0" fmla="*/ 13202 w 14584"/>
                <a:gd name="connsiteY0" fmla="*/ 39948 h 39947"/>
                <a:gd name="connsiteX1" fmla="*/ 10287 w 14584"/>
                <a:gd name="connsiteY1" fmla="*/ 18745 h 39947"/>
                <a:gd name="connsiteX2" fmla="*/ 0 w 14584"/>
                <a:gd name="connsiteY2" fmla="*/ 0 h 39947"/>
                <a:gd name="connsiteX3" fmla="*/ 4858 w 14584"/>
                <a:gd name="connsiteY3" fmla="*/ 4286 h 39947"/>
                <a:gd name="connsiteX4" fmla="*/ 12459 w 14584"/>
                <a:gd name="connsiteY4" fmla="*/ 18060 h 39947"/>
                <a:gd name="connsiteX5" fmla="*/ 14516 w 14584"/>
                <a:gd name="connsiteY5" fmla="*/ 33604 h 39947"/>
                <a:gd name="connsiteX6" fmla="*/ 13202 w 14584"/>
                <a:gd name="connsiteY6" fmla="*/ 39948 h 39947"/>
                <a:gd name="connsiteX7" fmla="*/ 13202 w 14584"/>
                <a:gd name="connsiteY7" fmla="*/ 39948 h 3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84" h="39947">
                  <a:moveTo>
                    <a:pt x="13202" y="39948"/>
                  </a:moveTo>
                  <a:cubicBezTo>
                    <a:pt x="13139" y="32781"/>
                    <a:pt x="12156" y="25660"/>
                    <a:pt x="10287" y="18745"/>
                  </a:cubicBezTo>
                  <a:cubicBezTo>
                    <a:pt x="7692" y="12070"/>
                    <a:pt x="4235" y="5772"/>
                    <a:pt x="0" y="0"/>
                  </a:cubicBezTo>
                  <a:cubicBezTo>
                    <a:pt x="0" y="0"/>
                    <a:pt x="2286" y="1257"/>
                    <a:pt x="4858" y="4286"/>
                  </a:cubicBezTo>
                  <a:cubicBezTo>
                    <a:pt x="8235" y="8361"/>
                    <a:pt x="10813" y="13030"/>
                    <a:pt x="12459" y="18060"/>
                  </a:cubicBezTo>
                  <a:cubicBezTo>
                    <a:pt x="14122" y="23060"/>
                    <a:pt x="14819" y="28335"/>
                    <a:pt x="14516" y="33604"/>
                  </a:cubicBezTo>
                  <a:cubicBezTo>
                    <a:pt x="14573" y="35787"/>
                    <a:pt x="14122" y="37959"/>
                    <a:pt x="13202" y="39948"/>
                  </a:cubicBezTo>
                  <a:lnTo>
                    <a:pt x="13202" y="39948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10D868ED-0E25-FF7D-97C8-1E9F06552F23}"/>
                </a:ext>
              </a:extLst>
            </p:cNvPr>
            <p:cNvSpPr/>
            <p:nvPr/>
          </p:nvSpPr>
          <p:spPr>
            <a:xfrm>
              <a:off x="5763501" y="4445412"/>
              <a:ext cx="235343" cy="240430"/>
            </a:xfrm>
            <a:custGeom>
              <a:avLst/>
              <a:gdLst>
                <a:gd name="connsiteX0" fmla="*/ 0 w 235343"/>
                <a:gd name="connsiteY0" fmla="*/ 92697 h 240430"/>
                <a:gd name="connsiteX1" fmla="*/ 123787 w 235343"/>
                <a:gd name="connsiteY1" fmla="*/ 240430 h 240430"/>
                <a:gd name="connsiteX2" fmla="*/ 235344 w 235343"/>
                <a:gd name="connsiteY2" fmla="*/ 188595 h 240430"/>
                <a:gd name="connsiteX3" fmla="*/ 199853 w 235343"/>
                <a:gd name="connsiteY3" fmla="*/ 0 h 240430"/>
                <a:gd name="connsiteX4" fmla="*/ 0 w 235343"/>
                <a:gd name="connsiteY4" fmla="*/ 92697 h 24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43" h="240430">
                  <a:moveTo>
                    <a:pt x="0" y="92697"/>
                  </a:moveTo>
                  <a:cubicBezTo>
                    <a:pt x="28575" y="146704"/>
                    <a:pt x="71666" y="195567"/>
                    <a:pt x="123787" y="240430"/>
                  </a:cubicBezTo>
                  <a:lnTo>
                    <a:pt x="235344" y="188595"/>
                  </a:lnTo>
                  <a:cubicBezTo>
                    <a:pt x="233686" y="120758"/>
                    <a:pt x="223113" y="57150"/>
                    <a:pt x="199853" y="0"/>
                  </a:cubicBezTo>
                  <a:lnTo>
                    <a:pt x="0" y="9269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9BD8590-35CC-F032-5576-60A20B38D336}"/>
                </a:ext>
              </a:extLst>
            </p:cNvPr>
            <p:cNvSpPr/>
            <p:nvPr/>
          </p:nvSpPr>
          <p:spPr>
            <a:xfrm>
              <a:off x="5747116" y="4423775"/>
              <a:ext cx="225902" cy="119174"/>
            </a:xfrm>
            <a:custGeom>
              <a:avLst/>
              <a:gdLst>
                <a:gd name="connsiteX0" fmla="*/ 217393 w 225902"/>
                <a:gd name="connsiteY0" fmla="*/ 0 h 119174"/>
                <a:gd name="connsiteX1" fmla="*/ 0 w 225902"/>
                <a:gd name="connsiteY1" fmla="*/ 100818 h 119174"/>
                <a:gd name="connsiteX2" fmla="*/ 8515 w 225902"/>
                <a:gd name="connsiteY2" fmla="*/ 119175 h 119174"/>
                <a:gd name="connsiteX3" fmla="*/ 225903 w 225902"/>
                <a:gd name="connsiteY3" fmla="*/ 18356 h 119174"/>
                <a:gd name="connsiteX4" fmla="*/ 217393 w 225902"/>
                <a:gd name="connsiteY4" fmla="*/ 0 h 11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902" h="119174">
                  <a:moveTo>
                    <a:pt x="217393" y="0"/>
                  </a:moveTo>
                  <a:lnTo>
                    <a:pt x="0" y="100818"/>
                  </a:lnTo>
                  <a:lnTo>
                    <a:pt x="8515" y="119175"/>
                  </a:lnTo>
                  <a:lnTo>
                    <a:pt x="225903" y="18356"/>
                  </a:lnTo>
                  <a:lnTo>
                    <a:pt x="217393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F8F3A36E-CB5C-9F9D-7839-0DB4583BE06C}"/>
                </a:ext>
              </a:extLst>
            </p:cNvPr>
            <p:cNvSpPr/>
            <p:nvPr/>
          </p:nvSpPr>
          <p:spPr>
            <a:xfrm>
              <a:off x="5763501" y="4446270"/>
              <a:ext cx="235343" cy="202367"/>
            </a:xfrm>
            <a:custGeom>
              <a:avLst/>
              <a:gdLst>
                <a:gd name="connsiteX0" fmla="*/ 0 w 235343"/>
                <a:gd name="connsiteY0" fmla="*/ 91840 h 202367"/>
                <a:gd name="connsiteX1" fmla="*/ 4515 w 235343"/>
                <a:gd name="connsiteY1" fmla="*/ 100013 h 202367"/>
                <a:gd name="connsiteX2" fmla="*/ 161049 w 235343"/>
                <a:gd name="connsiteY2" fmla="*/ 27318 h 202367"/>
                <a:gd name="connsiteX3" fmla="*/ 203740 w 235343"/>
                <a:gd name="connsiteY3" fmla="*/ 202368 h 202367"/>
                <a:gd name="connsiteX4" fmla="*/ 235344 w 235343"/>
                <a:gd name="connsiteY4" fmla="*/ 187738 h 202367"/>
                <a:gd name="connsiteX5" fmla="*/ 200311 w 235343"/>
                <a:gd name="connsiteY5" fmla="*/ 0 h 202367"/>
                <a:gd name="connsiteX6" fmla="*/ 0 w 235343"/>
                <a:gd name="connsiteY6" fmla="*/ 91840 h 20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343" h="202367">
                  <a:moveTo>
                    <a:pt x="0" y="91840"/>
                  </a:moveTo>
                  <a:cubicBezTo>
                    <a:pt x="1429" y="94583"/>
                    <a:pt x="2972" y="97555"/>
                    <a:pt x="4515" y="100013"/>
                  </a:cubicBezTo>
                  <a:lnTo>
                    <a:pt x="161049" y="27318"/>
                  </a:lnTo>
                  <a:cubicBezTo>
                    <a:pt x="161049" y="27318"/>
                    <a:pt x="206426" y="122701"/>
                    <a:pt x="203740" y="202368"/>
                  </a:cubicBezTo>
                  <a:lnTo>
                    <a:pt x="235344" y="187738"/>
                  </a:lnTo>
                  <a:cubicBezTo>
                    <a:pt x="233858" y="120015"/>
                    <a:pt x="223399" y="57150"/>
                    <a:pt x="200311" y="0"/>
                  </a:cubicBezTo>
                  <a:lnTo>
                    <a:pt x="0" y="9184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C5CBF7BC-8B47-F22F-AB4F-F3974C8BFB0D}"/>
                </a:ext>
              </a:extLst>
            </p:cNvPr>
            <p:cNvSpPr/>
            <p:nvPr/>
          </p:nvSpPr>
          <p:spPr>
            <a:xfrm>
              <a:off x="5912719" y="4423352"/>
              <a:ext cx="60464" cy="42291"/>
            </a:xfrm>
            <a:custGeom>
              <a:avLst/>
              <a:gdLst>
                <a:gd name="connsiteX0" fmla="*/ 0 w 60464"/>
                <a:gd name="connsiteY0" fmla="*/ 24060 h 42291"/>
                <a:gd name="connsiteX1" fmla="*/ 8458 w 60464"/>
                <a:gd name="connsiteY1" fmla="*/ 42291 h 42291"/>
                <a:gd name="connsiteX2" fmla="*/ 60465 w 60464"/>
                <a:gd name="connsiteY2" fmla="*/ 18345 h 42291"/>
                <a:gd name="connsiteX3" fmla="*/ 51950 w 60464"/>
                <a:gd name="connsiteY3" fmla="*/ 0 h 42291"/>
                <a:gd name="connsiteX4" fmla="*/ 0 w 60464"/>
                <a:gd name="connsiteY4" fmla="*/ 24060 h 4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64" h="42291">
                  <a:moveTo>
                    <a:pt x="0" y="24060"/>
                  </a:moveTo>
                  <a:lnTo>
                    <a:pt x="8458" y="42291"/>
                  </a:lnTo>
                  <a:lnTo>
                    <a:pt x="60465" y="18345"/>
                  </a:lnTo>
                  <a:lnTo>
                    <a:pt x="51950" y="0"/>
                  </a:lnTo>
                  <a:lnTo>
                    <a:pt x="0" y="2406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516F7016-9A58-8859-83D0-F72F2E2B94C7}"/>
                </a:ext>
              </a:extLst>
            </p:cNvPr>
            <p:cNvSpPr/>
            <p:nvPr/>
          </p:nvSpPr>
          <p:spPr>
            <a:xfrm>
              <a:off x="4993005" y="5269230"/>
              <a:ext cx="285750" cy="285750"/>
            </a:xfrm>
            <a:custGeom>
              <a:avLst/>
              <a:gdLst>
                <a:gd name="connsiteX0" fmla="*/ 142875 w 285750"/>
                <a:gd name="connsiteY0" fmla="*/ 285750 h 285750"/>
                <a:gd name="connsiteX1" fmla="*/ 285750 w 285750"/>
                <a:gd name="connsiteY1" fmla="*/ 142875 h 285750"/>
                <a:gd name="connsiteX2" fmla="*/ 142875 w 285750"/>
                <a:gd name="connsiteY2" fmla="*/ 0 h 285750"/>
                <a:gd name="connsiteX3" fmla="*/ 0 w 285750"/>
                <a:gd name="connsiteY3" fmla="*/ 142875 h 285750"/>
                <a:gd name="connsiteX4" fmla="*/ 142875 w 285750"/>
                <a:gd name="connsiteY4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50">
                  <a:moveTo>
                    <a:pt x="142875" y="285750"/>
                  </a:moveTo>
                  <a:cubicBezTo>
                    <a:pt x="221782" y="285750"/>
                    <a:pt x="285750" y="221782"/>
                    <a:pt x="285750" y="142875"/>
                  </a:cubicBezTo>
                  <a:cubicBezTo>
                    <a:pt x="285750" y="63968"/>
                    <a:pt x="221782" y="0"/>
                    <a:pt x="142875" y="0"/>
                  </a:cubicBezTo>
                  <a:cubicBezTo>
                    <a:pt x="63968" y="0"/>
                    <a:pt x="0" y="63968"/>
                    <a:pt x="0" y="142875"/>
                  </a:cubicBezTo>
                  <a:cubicBezTo>
                    <a:pt x="0" y="221782"/>
                    <a:pt x="63968" y="285750"/>
                    <a:pt x="142875" y="28575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BDA00608-8A43-CB92-3415-7CA46107CF3A}"/>
                </a:ext>
              </a:extLst>
            </p:cNvPr>
            <p:cNvSpPr/>
            <p:nvPr/>
          </p:nvSpPr>
          <p:spPr>
            <a:xfrm>
              <a:off x="4949883" y="4611713"/>
              <a:ext cx="470502" cy="405708"/>
            </a:xfrm>
            <a:custGeom>
              <a:avLst/>
              <a:gdLst>
                <a:gd name="connsiteX0" fmla="*/ 195140 w 470502"/>
                <a:gd name="connsiteY0" fmla="*/ 35033 h 405708"/>
                <a:gd name="connsiteX1" fmla="*/ 63695 w 470502"/>
                <a:gd name="connsiteY1" fmla="*/ 119729 h 405708"/>
                <a:gd name="connsiteX2" fmla="*/ 43407 w 470502"/>
                <a:gd name="connsiteY2" fmla="*/ 140360 h 405708"/>
                <a:gd name="connsiteX3" fmla="*/ 38658 w 470502"/>
                <a:gd name="connsiteY3" fmla="*/ 153911 h 405708"/>
                <a:gd name="connsiteX4" fmla="*/ 40950 w 470502"/>
                <a:gd name="connsiteY4" fmla="*/ 168078 h 405708"/>
                <a:gd name="connsiteX5" fmla="*/ 79240 w 470502"/>
                <a:gd name="connsiteY5" fmla="*/ 182823 h 405708"/>
                <a:gd name="connsiteX6" fmla="*/ 122160 w 470502"/>
                <a:gd name="connsiteY6" fmla="*/ 184938 h 405708"/>
                <a:gd name="connsiteX7" fmla="*/ 113645 w 470502"/>
                <a:gd name="connsiteY7" fmla="*/ 214370 h 405708"/>
                <a:gd name="connsiteX8" fmla="*/ 106364 w 470502"/>
                <a:gd name="connsiteY8" fmla="*/ 212049 h 405708"/>
                <a:gd name="connsiteX9" fmla="*/ 98786 w 470502"/>
                <a:gd name="connsiteY9" fmla="*/ 212981 h 405708"/>
                <a:gd name="connsiteX10" fmla="*/ 92282 w 470502"/>
                <a:gd name="connsiteY10" fmla="*/ 216987 h 405708"/>
                <a:gd name="connsiteX11" fmla="*/ 88041 w 470502"/>
                <a:gd name="connsiteY11" fmla="*/ 223342 h 405708"/>
                <a:gd name="connsiteX12" fmla="*/ 34875 w 470502"/>
                <a:gd name="connsiteY12" fmla="*/ 248323 h 405708"/>
                <a:gd name="connsiteX13" fmla="*/ 3785 w 470502"/>
                <a:gd name="connsiteY13" fmla="*/ 298163 h 405708"/>
                <a:gd name="connsiteX14" fmla="*/ 4728 w 470502"/>
                <a:gd name="connsiteY14" fmla="*/ 356896 h 405708"/>
                <a:gd name="connsiteX15" fmla="*/ 37407 w 470502"/>
                <a:gd name="connsiteY15" fmla="*/ 405708 h 405708"/>
                <a:gd name="connsiteX16" fmla="*/ 376706 w 470502"/>
                <a:gd name="connsiteY16" fmla="*/ 304895 h 405708"/>
                <a:gd name="connsiteX17" fmla="*/ 448544 w 470502"/>
                <a:gd name="connsiteY17" fmla="*/ 284436 h 405708"/>
                <a:gd name="connsiteX18" fmla="*/ 467860 w 470502"/>
                <a:gd name="connsiteY18" fmla="*/ 202140 h 405708"/>
                <a:gd name="connsiteX19" fmla="*/ 420940 w 470502"/>
                <a:gd name="connsiteY19" fmla="*/ 135903 h 405708"/>
                <a:gd name="connsiteX20" fmla="*/ 348702 w 470502"/>
                <a:gd name="connsiteY20" fmla="*/ 77781 h 405708"/>
                <a:gd name="connsiteX21" fmla="*/ 335787 w 470502"/>
                <a:gd name="connsiteY21" fmla="*/ 0 h 405708"/>
                <a:gd name="connsiteX22" fmla="*/ 168737 w 470502"/>
                <a:gd name="connsiteY22" fmla="*/ 47720 h 40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0502" h="405708">
                  <a:moveTo>
                    <a:pt x="195140" y="35033"/>
                  </a:moveTo>
                  <a:cubicBezTo>
                    <a:pt x="148752" y="59059"/>
                    <a:pt x="104741" y="87417"/>
                    <a:pt x="63695" y="119729"/>
                  </a:cubicBezTo>
                  <a:cubicBezTo>
                    <a:pt x="55746" y="125336"/>
                    <a:pt x="48877" y="132319"/>
                    <a:pt x="43407" y="140360"/>
                  </a:cubicBezTo>
                  <a:cubicBezTo>
                    <a:pt x="40721" y="144413"/>
                    <a:pt x="39087" y="149070"/>
                    <a:pt x="38658" y="153911"/>
                  </a:cubicBezTo>
                  <a:cubicBezTo>
                    <a:pt x="38229" y="158751"/>
                    <a:pt x="39018" y="163620"/>
                    <a:pt x="40950" y="168078"/>
                  </a:cubicBezTo>
                  <a:cubicBezTo>
                    <a:pt x="47579" y="180994"/>
                    <a:pt x="64781" y="183852"/>
                    <a:pt x="79240" y="182823"/>
                  </a:cubicBezTo>
                  <a:cubicBezTo>
                    <a:pt x="93699" y="181794"/>
                    <a:pt x="109073" y="178594"/>
                    <a:pt x="122160" y="184938"/>
                  </a:cubicBezTo>
                  <a:cubicBezTo>
                    <a:pt x="109587" y="187052"/>
                    <a:pt x="104101" y="205969"/>
                    <a:pt x="113645" y="214370"/>
                  </a:cubicBezTo>
                  <a:cubicBezTo>
                    <a:pt x="111416" y="213084"/>
                    <a:pt x="108930" y="212289"/>
                    <a:pt x="106364" y="212049"/>
                  </a:cubicBezTo>
                  <a:cubicBezTo>
                    <a:pt x="103803" y="211809"/>
                    <a:pt x="101214" y="212130"/>
                    <a:pt x="98786" y="212981"/>
                  </a:cubicBezTo>
                  <a:cubicBezTo>
                    <a:pt x="96351" y="213833"/>
                    <a:pt x="94134" y="215199"/>
                    <a:pt x="92282" y="216987"/>
                  </a:cubicBezTo>
                  <a:cubicBezTo>
                    <a:pt x="90424" y="218776"/>
                    <a:pt x="88979" y="220942"/>
                    <a:pt x="88041" y="223342"/>
                  </a:cubicBezTo>
                  <a:cubicBezTo>
                    <a:pt x="68285" y="226377"/>
                    <a:pt x="49820" y="235047"/>
                    <a:pt x="34875" y="248323"/>
                  </a:cubicBezTo>
                  <a:cubicBezTo>
                    <a:pt x="19924" y="261593"/>
                    <a:pt x="9129" y="278898"/>
                    <a:pt x="3785" y="298163"/>
                  </a:cubicBezTo>
                  <a:cubicBezTo>
                    <a:pt x="-1564" y="317423"/>
                    <a:pt x="-1238" y="337820"/>
                    <a:pt x="4728" y="356896"/>
                  </a:cubicBezTo>
                  <a:cubicBezTo>
                    <a:pt x="10695" y="375973"/>
                    <a:pt x="22039" y="392924"/>
                    <a:pt x="37407" y="405708"/>
                  </a:cubicBezTo>
                  <a:lnTo>
                    <a:pt x="376706" y="304895"/>
                  </a:lnTo>
                  <a:lnTo>
                    <a:pt x="448544" y="284436"/>
                  </a:lnTo>
                  <a:cubicBezTo>
                    <a:pt x="469175" y="266090"/>
                    <a:pt x="474376" y="228943"/>
                    <a:pt x="467860" y="202140"/>
                  </a:cubicBezTo>
                  <a:cubicBezTo>
                    <a:pt x="460322" y="175313"/>
                    <a:pt x="443749" y="151916"/>
                    <a:pt x="420940" y="135903"/>
                  </a:cubicBezTo>
                  <a:cubicBezTo>
                    <a:pt x="395966" y="117215"/>
                    <a:pt x="364819" y="104470"/>
                    <a:pt x="348702" y="77781"/>
                  </a:cubicBezTo>
                  <a:cubicBezTo>
                    <a:pt x="334929" y="54921"/>
                    <a:pt x="335158" y="26632"/>
                    <a:pt x="335787" y="0"/>
                  </a:cubicBezTo>
                  <a:cubicBezTo>
                    <a:pt x="277116" y="2480"/>
                    <a:pt x="219864" y="18837"/>
                    <a:pt x="168737" y="47720"/>
                  </a:cubicBezTo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11A9F3F-FB9A-D264-391E-46A678D8159E}"/>
                </a:ext>
              </a:extLst>
            </p:cNvPr>
            <p:cNvSpPr/>
            <p:nvPr/>
          </p:nvSpPr>
          <p:spPr>
            <a:xfrm>
              <a:off x="5071929" y="4751097"/>
              <a:ext cx="131297" cy="64002"/>
            </a:xfrm>
            <a:custGeom>
              <a:avLst/>
              <a:gdLst>
                <a:gd name="connsiteX0" fmla="*/ 0 w 131297"/>
                <a:gd name="connsiteY0" fmla="*/ 45559 h 64002"/>
                <a:gd name="connsiteX1" fmla="*/ 22911 w 131297"/>
                <a:gd name="connsiteY1" fmla="*/ 54686 h 64002"/>
                <a:gd name="connsiteX2" fmla="*/ 47377 w 131297"/>
                <a:gd name="connsiteY2" fmla="*/ 51617 h 64002"/>
                <a:gd name="connsiteX3" fmla="*/ 107099 w 131297"/>
                <a:gd name="connsiteY3" fmla="*/ 3440 h 64002"/>
                <a:gd name="connsiteX4" fmla="*/ 114854 w 131297"/>
                <a:gd name="connsiteY4" fmla="*/ 274 h 64002"/>
                <a:gd name="connsiteX5" fmla="*/ 123215 w 131297"/>
                <a:gd name="connsiteY5" fmla="*/ 697 h 64002"/>
                <a:gd name="connsiteX6" fmla="*/ 129776 w 131297"/>
                <a:gd name="connsiteY6" fmla="*/ 7235 h 64002"/>
                <a:gd name="connsiteX7" fmla="*/ 131045 w 131297"/>
                <a:gd name="connsiteY7" fmla="*/ 16413 h 64002"/>
                <a:gd name="connsiteX8" fmla="*/ 111100 w 131297"/>
                <a:gd name="connsiteY8" fmla="*/ 39273 h 64002"/>
                <a:gd name="connsiteX9" fmla="*/ 40634 w 131297"/>
                <a:gd name="connsiteY9" fmla="*/ 63676 h 64002"/>
                <a:gd name="connsiteX10" fmla="*/ 0 w 131297"/>
                <a:gd name="connsiteY10" fmla="*/ 45274 h 6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297" h="64002">
                  <a:moveTo>
                    <a:pt x="0" y="45559"/>
                  </a:moveTo>
                  <a:cubicBezTo>
                    <a:pt x="6744" y="50486"/>
                    <a:pt x="14625" y="53629"/>
                    <a:pt x="22911" y="54686"/>
                  </a:cubicBezTo>
                  <a:cubicBezTo>
                    <a:pt x="31193" y="55749"/>
                    <a:pt x="39611" y="54692"/>
                    <a:pt x="47377" y="51617"/>
                  </a:cubicBezTo>
                  <a:cubicBezTo>
                    <a:pt x="71438" y="42359"/>
                    <a:pt x="84696" y="16127"/>
                    <a:pt x="107099" y="3440"/>
                  </a:cubicBezTo>
                  <a:cubicBezTo>
                    <a:pt x="109419" y="1828"/>
                    <a:pt x="112065" y="748"/>
                    <a:pt x="114854" y="274"/>
                  </a:cubicBezTo>
                  <a:cubicBezTo>
                    <a:pt x="117637" y="-201"/>
                    <a:pt x="120495" y="-58"/>
                    <a:pt x="123215" y="697"/>
                  </a:cubicBezTo>
                  <a:cubicBezTo>
                    <a:pt x="126056" y="2103"/>
                    <a:pt x="128365" y="4400"/>
                    <a:pt x="129776" y="7235"/>
                  </a:cubicBezTo>
                  <a:cubicBezTo>
                    <a:pt x="131188" y="10075"/>
                    <a:pt x="131634" y="13298"/>
                    <a:pt x="131045" y="16413"/>
                  </a:cubicBezTo>
                  <a:cubicBezTo>
                    <a:pt x="129559" y="26814"/>
                    <a:pt x="120015" y="33958"/>
                    <a:pt x="111100" y="39273"/>
                  </a:cubicBezTo>
                  <a:cubicBezTo>
                    <a:pt x="86754" y="54418"/>
                    <a:pt x="69209" y="66133"/>
                    <a:pt x="40634" y="63676"/>
                  </a:cubicBezTo>
                  <a:cubicBezTo>
                    <a:pt x="27832" y="62590"/>
                    <a:pt x="7372" y="56246"/>
                    <a:pt x="0" y="45274"/>
                  </a:cubicBezTo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48EF499D-3820-4616-512C-50026A9D6367}"/>
                </a:ext>
              </a:extLst>
            </p:cNvPr>
            <p:cNvSpPr/>
            <p:nvPr/>
          </p:nvSpPr>
          <p:spPr>
            <a:xfrm>
              <a:off x="5063128" y="4826203"/>
              <a:ext cx="80080" cy="25681"/>
            </a:xfrm>
            <a:custGeom>
              <a:avLst/>
              <a:gdLst>
                <a:gd name="connsiteX0" fmla="*/ 0 w 80080"/>
                <a:gd name="connsiteY0" fmla="*/ 0 h 25681"/>
                <a:gd name="connsiteX1" fmla="*/ 30804 w 80080"/>
                <a:gd name="connsiteY1" fmla="*/ 20117 h 25681"/>
                <a:gd name="connsiteX2" fmla="*/ 66922 w 80080"/>
                <a:gd name="connsiteY2" fmla="*/ 24866 h 25681"/>
                <a:gd name="connsiteX3" fmla="*/ 78352 w 80080"/>
                <a:gd name="connsiteY3" fmla="*/ 19151 h 25681"/>
                <a:gd name="connsiteX4" fmla="*/ 79787 w 80080"/>
                <a:gd name="connsiteY4" fmla="*/ 16311 h 25681"/>
                <a:gd name="connsiteX5" fmla="*/ 80016 w 80080"/>
                <a:gd name="connsiteY5" fmla="*/ 13133 h 25681"/>
                <a:gd name="connsiteX6" fmla="*/ 79010 w 80080"/>
                <a:gd name="connsiteY6" fmla="*/ 10116 h 25681"/>
                <a:gd name="connsiteX7" fmla="*/ 76924 w 80080"/>
                <a:gd name="connsiteY7" fmla="*/ 7721 h 25681"/>
                <a:gd name="connsiteX8" fmla="*/ 65494 w 80080"/>
                <a:gd name="connsiteY8" fmla="*/ 9315 h 25681"/>
                <a:gd name="connsiteX9" fmla="*/ 32073 w 80080"/>
                <a:gd name="connsiteY9" fmla="*/ 13208 h 25681"/>
                <a:gd name="connsiteX10" fmla="*/ 1029 w 80080"/>
                <a:gd name="connsiteY10" fmla="*/ 234 h 2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080" h="25681">
                  <a:moveTo>
                    <a:pt x="0" y="0"/>
                  </a:moveTo>
                  <a:cubicBezTo>
                    <a:pt x="9213" y="8195"/>
                    <a:pt x="19596" y="14979"/>
                    <a:pt x="30804" y="20117"/>
                  </a:cubicBezTo>
                  <a:cubicBezTo>
                    <a:pt x="42120" y="25197"/>
                    <a:pt x="54675" y="26849"/>
                    <a:pt x="66922" y="24866"/>
                  </a:cubicBezTo>
                  <a:cubicBezTo>
                    <a:pt x="71306" y="24437"/>
                    <a:pt x="75381" y="22397"/>
                    <a:pt x="78352" y="19151"/>
                  </a:cubicBezTo>
                  <a:cubicBezTo>
                    <a:pt x="79016" y="18305"/>
                    <a:pt x="79501" y="17339"/>
                    <a:pt x="79787" y="16311"/>
                  </a:cubicBezTo>
                  <a:cubicBezTo>
                    <a:pt x="80073" y="15276"/>
                    <a:pt x="80153" y="14196"/>
                    <a:pt x="80016" y="13133"/>
                  </a:cubicBezTo>
                  <a:cubicBezTo>
                    <a:pt x="79884" y="12076"/>
                    <a:pt x="79541" y="11047"/>
                    <a:pt x="79010" y="10116"/>
                  </a:cubicBezTo>
                  <a:cubicBezTo>
                    <a:pt x="78478" y="9190"/>
                    <a:pt x="77770" y="8373"/>
                    <a:pt x="76924" y="7721"/>
                  </a:cubicBezTo>
                  <a:cubicBezTo>
                    <a:pt x="73380" y="5721"/>
                    <a:pt x="69037" y="7715"/>
                    <a:pt x="65494" y="9315"/>
                  </a:cubicBezTo>
                  <a:cubicBezTo>
                    <a:pt x="54869" y="13459"/>
                    <a:pt x="43360" y="14802"/>
                    <a:pt x="32073" y="13208"/>
                  </a:cubicBezTo>
                  <a:cubicBezTo>
                    <a:pt x="20785" y="11619"/>
                    <a:pt x="10093" y="7150"/>
                    <a:pt x="1029" y="234"/>
                  </a:cubicBezTo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DD7D4CF-8AED-F802-09C3-D08FE872AAD1}"/>
                </a:ext>
              </a:extLst>
            </p:cNvPr>
            <p:cNvSpPr/>
            <p:nvPr/>
          </p:nvSpPr>
          <p:spPr>
            <a:xfrm>
              <a:off x="5037810" y="4834890"/>
              <a:ext cx="160886" cy="79067"/>
            </a:xfrm>
            <a:custGeom>
              <a:avLst/>
              <a:gdLst>
                <a:gd name="connsiteX0" fmla="*/ 0 w 160886"/>
                <a:gd name="connsiteY0" fmla="*/ 0 h 79067"/>
                <a:gd name="connsiteX1" fmla="*/ 16293 w 160886"/>
                <a:gd name="connsiteY1" fmla="*/ 38502 h 79067"/>
                <a:gd name="connsiteX2" fmla="*/ 47377 w 160886"/>
                <a:gd name="connsiteY2" fmla="*/ 66465 h 79067"/>
                <a:gd name="connsiteX3" fmla="*/ 128016 w 160886"/>
                <a:gd name="connsiteY3" fmla="*/ 75152 h 79067"/>
                <a:gd name="connsiteX4" fmla="*/ 149447 w 160886"/>
                <a:gd name="connsiteY4" fmla="*/ 65437 h 79067"/>
                <a:gd name="connsiteX5" fmla="*/ 157202 w 160886"/>
                <a:gd name="connsiteY5" fmla="*/ 56699 h 79067"/>
                <a:gd name="connsiteX6" fmla="*/ 160877 w 160886"/>
                <a:gd name="connsiteY6" fmla="*/ 45606 h 79067"/>
                <a:gd name="connsiteX7" fmla="*/ 159077 w 160886"/>
                <a:gd name="connsiteY7" fmla="*/ 37365 h 79067"/>
                <a:gd name="connsiteX8" fmla="*/ 153562 w 160886"/>
                <a:gd name="connsiteY8" fmla="*/ 30975 h 79067"/>
                <a:gd name="connsiteX9" fmla="*/ 60522 w 160886"/>
                <a:gd name="connsiteY9" fmla="*/ 47263 h 79067"/>
                <a:gd name="connsiteX10" fmla="*/ 0 w 160886"/>
                <a:gd name="connsiteY10" fmla="*/ 0 h 7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886" h="79067">
                  <a:moveTo>
                    <a:pt x="0" y="0"/>
                  </a:moveTo>
                  <a:cubicBezTo>
                    <a:pt x="2543" y="13876"/>
                    <a:pt x="8104" y="27021"/>
                    <a:pt x="16293" y="38502"/>
                  </a:cubicBezTo>
                  <a:cubicBezTo>
                    <a:pt x="24483" y="49989"/>
                    <a:pt x="35090" y="59533"/>
                    <a:pt x="47377" y="66465"/>
                  </a:cubicBezTo>
                  <a:cubicBezTo>
                    <a:pt x="72203" y="79416"/>
                    <a:pt x="101001" y="82519"/>
                    <a:pt x="128016" y="75152"/>
                  </a:cubicBezTo>
                  <a:cubicBezTo>
                    <a:pt x="135742" y="73403"/>
                    <a:pt x="143035" y="70095"/>
                    <a:pt x="149447" y="65437"/>
                  </a:cubicBezTo>
                  <a:cubicBezTo>
                    <a:pt x="152602" y="63082"/>
                    <a:pt x="155236" y="60105"/>
                    <a:pt x="157202" y="56699"/>
                  </a:cubicBezTo>
                  <a:cubicBezTo>
                    <a:pt x="159168" y="53287"/>
                    <a:pt x="160420" y="49515"/>
                    <a:pt x="160877" y="45606"/>
                  </a:cubicBezTo>
                  <a:cubicBezTo>
                    <a:pt x="160974" y="42748"/>
                    <a:pt x="160357" y="39919"/>
                    <a:pt x="159077" y="37365"/>
                  </a:cubicBezTo>
                  <a:cubicBezTo>
                    <a:pt x="157797" y="34805"/>
                    <a:pt x="155905" y="32610"/>
                    <a:pt x="153562" y="30975"/>
                  </a:cubicBezTo>
                  <a:cubicBezTo>
                    <a:pt x="153562" y="30975"/>
                    <a:pt x="110014" y="57893"/>
                    <a:pt x="60522" y="47263"/>
                  </a:cubicBezTo>
                  <a:cubicBezTo>
                    <a:pt x="11030" y="366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D7D9C63D-2CA9-32E7-94E0-A59DF5F73EDF}"/>
                </a:ext>
              </a:extLst>
            </p:cNvPr>
            <p:cNvSpPr/>
            <p:nvPr/>
          </p:nvSpPr>
          <p:spPr>
            <a:xfrm>
              <a:off x="5004910" y="4627640"/>
              <a:ext cx="250927" cy="151555"/>
            </a:xfrm>
            <a:custGeom>
              <a:avLst/>
              <a:gdLst>
                <a:gd name="connsiteX0" fmla="*/ 7011 w 250927"/>
                <a:gd name="connsiteY0" fmla="*/ 148950 h 151555"/>
                <a:gd name="connsiteX1" fmla="*/ 52731 w 250927"/>
                <a:gd name="connsiteY1" fmla="*/ 85057 h 151555"/>
                <a:gd name="connsiteX2" fmla="*/ 116567 w 250927"/>
                <a:gd name="connsiteY2" fmla="*/ 40480 h 151555"/>
                <a:gd name="connsiteX3" fmla="*/ 189662 w 250927"/>
                <a:gd name="connsiteY3" fmla="*/ 7219 h 151555"/>
                <a:gd name="connsiteX4" fmla="*/ 250927 w 250927"/>
                <a:gd name="connsiteY4" fmla="*/ 4704 h 151555"/>
                <a:gd name="connsiteX5" fmla="*/ 139027 w 250927"/>
                <a:gd name="connsiteY5" fmla="*/ 110546 h 151555"/>
                <a:gd name="connsiteX6" fmla="*/ 7011 w 250927"/>
                <a:gd name="connsiteY6" fmla="*/ 148950 h 15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927" h="151555">
                  <a:moveTo>
                    <a:pt x="7011" y="148950"/>
                  </a:moveTo>
                  <a:cubicBezTo>
                    <a:pt x="-18821" y="143636"/>
                    <a:pt x="33643" y="103230"/>
                    <a:pt x="52731" y="85057"/>
                  </a:cubicBezTo>
                  <a:cubicBezTo>
                    <a:pt x="72128" y="67672"/>
                    <a:pt x="93565" y="52704"/>
                    <a:pt x="116567" y="40480"/>
                  </a:cubicBezTo>
                  <a:cubicBezTo>
                    <a:pt x="139827" y="27112"/>
                    <a:pt x="164299" y="15974"/>
                    <a:pt x="189662" y="7219"/>
                  </a:cubicBezTo>
                  <a:cubicBezTo>
                    <a:pt x="209551" y="589"/>
                    <a:pt x="231839" y="-3812"/>
                    <a:pt x="250927" y="4704"/>
                  </a:cubicBezTo>
                  <a:cubicBezTo>
                    <a:pt x="250927" y="4704"/>
                    <a:pt x="166688" y="92486"/>
                    <a:pt x="139027" y="110546"/>
                  </a:cubicBezTo>
                  <a:cubicBezTo>
                    <a:pt x="111367" y="128605"/>
                    <a:pt x="65247" y="160952"/>
                    <a:pt x="7011" y="14895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1D86EF33-46A7-C094-9FF3-71C4B7C97640}"/>
                </a:ext>
              </a:extLst>
            </p:cNvPr>
            <p:cNvSpPr/>
            <p:nvPr/>
          </p:nvSpPr>
          <p:spPr>
            <a:xfrm>
              <a:off x="5040382" y="4606120"/>
              <a:ext cx="194824" cy="172666"/>
            </a:xfrm>
            <a:custGeom>
              <a:avLst/>
              <a:gdLst>
                <a:gd name="connsiteX0" fmla="*/ 194825 w 194824"/>
                <a:gd name="connsiteY0" fmla="*/ 45255 h 172666"/>
                <a:gd name="connsiteX1" fmla="*/ 174679 w 194824"/>
                <a:gd name="connsiteY1" fmla="*/ 19275 h 172666"/>
                <a:gd name="connsiteX2" fmla="*/ 146075 w 194824"/>
                <a:gd name="connsiteY2" fmla="*/ 3078 h 172666"/>
                <a:gd name="connsiteX3" fmla="*/ 112666 w 194824"/>
                <a:gd name="connsiteY3" fmla="*/ 1575 h 172666"/>
                <a:gd name="connsiteX4" fmla="*/ 83210 w 194824"/>
                <a:gd name="connsiteY4" fmla="*/ 17423 h 172666"/>
                <a:gd name="connsiteX5" fmla="*/ 77895 w 194824"/>
                <a:gd name="connsiteY5" fmla="*/ 79259 h 172666"/>
                <a:gd name="connsiteX6" fmla="*/ 58322 w 194824"/>
                <a:gd name="connsiteY6" fmla="*/ 84860 h 172666"/>
                <a:gd name="connsiteX7" fmla="*/ 43611 w 194824"/>
                <a:gd name="connsiteY7" fmla="*/ 98947 h 172666"/>
                <a:gd name="connsiteX8" fmla="*/ 37165 w 194824"/>
                <a:gd name="connsiteY8" fmla="*/ 118258 h 172666"/>
                <a:gd name="connsiteX9" fmla="*/ 40462 w 194824"/>
                <a:gd name="connsiteY9" fmla="*/ 138352 h 172666"/>
                <a:gd name="connsiteX10" fmla="*/ 14465 w 194824"/>
                <a:gd name="connsiteY10" fmla="*/ 148696 h 172666"/>
                <a:gd name="connsiteX11" fmla="*/ 0 w 194824"/>
                <a:gd name="connsiteY11" fmla="*/ 172642 h 172666"/>
                <a:gd name="connsiteX12" fmla="*/ 75667 w 194824"/>
                <a:gd name="connsiteY12" fmla="*/ 150239 h 172666"/>
                <a:gd name="connsiteX13" fmla="*/ 119672 w 194824"/>
                <a:gd name="connsiteY13" fmla="*/ 119493 h 172666"/>
                <a:gd name="connsiteX14" fmla="*/ 194825 w 194824"/>
                <a:gd name="connsiteY14" fmla="*/ 45255 h 172666"/>
                <a:gd name="connsiteX15" fmla="*/ 194825 w 194824"/>
                <a:gd name="connsiteY15" fmla="*/ 45255 h 17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824" h="172666">
                  <a:moveTo>
                    <a:pt x="194825" y="45255"/>
                  </a:moveTo>
                  <a:cubicBezTo>
                    <a:pt x="189898" y="35345"/>
                    <a:pt x="183052" y="26515"/>
                    <a:pt x="174679" y="19275"/>
                  </a:cubicBezTo>
                  <a:cubicBezTo>
                    <a:pt x="166312" y="12034"/>
                    <a:pt x="156591" y="6530"/>
                    <a:pt x="146075" y="3078"/>
                  </a:cubicBezTo>
                  <a:cubicBezTo>
                    <a:pt x="135280" y="-431"/>
                    <a:pt x="123730" y="-951"/>
                    <a:pt x="112666" y="1575"/>
                  </a:cubicBezTo>
                  <a:cubicBezTo>
                    <a:pt x="101596" y="4101"/>
                    <a:pt x="91417" y="9576"/>
                    <a:pt x="83210" y="17423"/>
                  </a:cubicBezTo>
                  <a:cubicBezTo>
                    <a:pt x="67551" y="33596"/>
                    <a:pt x="64237" y="61314"/>
                    <a:pt x="77895" y="79259"/>
                  </a:cubicBezTo>
                  <a:cubicBezTo>
                    <a:pt x="71009" y="79511"/>
                    <a:pt x="64294" y="81431"/>
                    <a:pt x="58322" y="84860"/>
                  </a:cubicBezTo>
                  <a:cubicBezTo>
                    <a:pt x="52344" y="88294"/>
                    <a:pt x="47297" y="93124"/>
                    <a:pt x="43611" y="98947"/>
                  </a:cubicBezTo>
                  <a:cubicBezTo>
                    <a:pt x="39925" y="104765"/>
                    <a:pt x="37713" y="111394"/>
                    <a:pt x="37165" y="118258"/>
                  </a:cubicBezTo>
                  <a:cubicBezTo>
                    <a:pt x="36616" y="125128"/>
                    <a:pt x="37748" y="132020"/>
                    <a:pt x="40462" y="138352"/>
                  </a:cubicBezTo>
                  <a:cubicBezTo>
                    <a:pt x="30901" y="138872"/>
                    <a:pt x="21769" y="142507"/>
                    <a:pt x="14465" y="148696"/>
                  </a:cubicBezTo>
                  <a:cubicBezTo>
                    <a:pt x="7161" y="154886"/>
                    <a:pt x="2080" y="163298"/>
                    <a:pt x="0" y="172642"/>
                  </a:cubicBezTo>
                  <a:cubicBezTo>
                    <a:pt x="0" y="172642"/>
                    <a:pt x="34290" y="174300"/>
                    <a:pt x="75667" y="150239"/>
                  </a:cubicBezTo>
                  <a:cubicBezTo>
                    <a:pt x="91217" y="141313"/>
                    <a:pt x="105945" y="131025"/>
                    <a:pt x="119672" y="119493"/>
                  </a:cubicBezTo>
                  <a:cubicBezTo>
                    <a:pt x="146093" y="96170"/>
                    <a:pt x="171181" y="71389"/>
                    <a:pt x="194825" y="45255"/>
                  </a:cubicBezTo>
                  <a:lnTo>
                    <a:pt x="194825" y="45255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8C8506FC-8E7D-82E4-5413-606FD533B826}"/>
                </a:ext>
              </a:extLst>
            </p:cNvPr>
            <p:cNvSpPr/>
            <p:nvPr/>
          </p:nvSpPr>
          <p:spPr>
            <a:xfrm>
              <a:off x="5036913" y="4833897"/>
              <a:ext cx="169806" cy="52431"/>
            </a:xfrm>
            <a:custGeom>
              <a:avLst/>
              <a:gdLst>
                <a:gd name="connsiteX0" fmla="*/ 82107 w 169806"/>
                <a:gd name="connsiteY0" fmla="*/ 52427 h 52431"/>
                <a:gd name="connsiteX1" fmla="*/ 47303 w 169806"/>
                <a:gd name="connsiteY1" fmla="*/ 46312 h 52431"/>
                <a:gd name="connsiteX2" fmla="*/ 97 w 169806"/>
                <a:gd name="connsiteY2" fmla="*/ 1792 h 52431"/>
                <a:gd name="connsiteX3" fmla="*/ 0 w 169806"/>
                <a:gd name="connsiteY3" fmla="*/ 1284 h 52431"/>
                <a:gd name="connsiteX4" fmla="*/ 109 w 169806"/>
                <a:gd name="connsiteY4" fmla="*/ 781 h 52431"/>
                <a:gd name="connsiteX5" fmla="*/ 406 w 169806"/>
                <a:gd name="connsiteY5" fmla="*/ 358 h 52431"/>
                <a:gd name="connsiteX6" fmla="*/ 840 w 169806"/>
                <a:gd name="connsiteY6" fmla="*/ 78 h 52431"/>
                <a:gd name="connsiteX7" fmla="*/ 1846 w 169806"/>
                <a:gd name="connsiteY7" fmla="*/ 112 h 52431"/>
                <a:gd name="connsiteX8" fmla="*/ 2555 w 169806"/>
                <a:gd name="connsiteY8" fmla="*/ 821 h 52431"/>
                <a:gd name="connsiteX9" fmla="*/ 48275 w 169806"/>
                <a:gd name="connsiteY9" fmla="*/ 43912 h 52431"/>
                <a:gd name="connsiteX10" fmla="*/ 167890 w 169806"/>
                <a:gd name="connsiteY10" fmla="*/ 24766 h 52431"/>
                <a:gd name="connsiteX11" fmla="*/ 168896 w 169806"/>
                <a:gd name="connsiteY11" fmla="*/ 24687 h 52431"/>
                <a:gd name="connsiteX12" fmla="*/ 169661 w 169806"/>
                <a:gd name="connsiteY12" fmla="*/ 25338 h 52431"/>
                <a:gd name="connsiteX13" fmla="*/ 169741 w 169806"/>
                <a:gd name="connsiteY13" fmla="*/ 26344 h 52431"/>
                <a:gd name="connsiteX14" fmla="*/ 169090 w 169806"/>
                <a:gd name="connsiteY14" fmla="*/ 27110 h 52431"/>
                <a:gd name="connsiteX15" fmla="*/ 82107 w 169806"/>
                <a:gd name="connsiteY15" fmla="*/ 52427 h 5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9806" h="52431">
                  <a:moveTo>
                    <a:pt x="82107" y="52427"/>
                  </a:moveTo>
                  <a:cubicBezTo>
                    <a:pt x="70232" y="52536"/>
                    <a:pt x="58436" y="50461"/>
                    <a:pt x="47303" y="46312"/>
                  </a:cubicBezTo>
                  <a:cubicBezTo>
                    <a:pt x="26340" y="38231"/>
                    <a:pt x="9390" y="22246"/>
                    <a:pt x="97" y="1792"/>
                  </a:cubicBezTo>
                  <a:cubicBezTo>
                    <a:pt x="35" y="1632"/>
                    <a:pt x="0" y="1461"/>
                    <a:pt x="0" y="1284"/>
                  </a:cubicBezTo>
                  <a:cubicBezTo>
                    <a:pt x="6" y="1112"/>
                    <a:pt x="40" y="941"/>
                    <a:pt x="109" y="781"/>
                  </a:cubicBezTo>
                  <a:cubicBezTo>
                    <a:pt x="183" y="621"/>
                    <a:pt x="280" y="478"/>
                    <a:pt x="406" y="358"/>
                  </a:cubicBezTo>
                  <a:cubicBezTo>
                    <a:pt x="532" y="238"/>
                    <a:pt x="680" y="141"/>
                    <a:pt x="840" y="78"/>
                  </a:cubicBezTo>
                  <a:cubicBezTo>
                    <a:pt x="1166" y="-36"/>
                    <a:pt x="1526" y="-25"/>
                    <a:pt x="1846" y="112"/>
                  </a:cubicBezTo>
                  <a:cubicBezTo>
                    <a:pt x="2160" y="249"/>
                    <a:pt x="2418" y="501"/>
                    <a:pt x="2555" y="821"/>
                  </a:cubicBezTo>
                  <a:cubicBezTo>
                    <a:pt x="11556" y="20623"/>
                    <a:pt x="27975" y="36094"/>
                    <a:pt x="48275" y="43912"/>
                  </a:cubicBezTo>
                  <a:cubicBezTo>
                    <a:pt x="80050" y="55913"/>
                    <a:pt x="120284" y="49627"/>
                    <a:pt x="167890" y="24766"/>
                  </a:cubicBezTo>
                  <a:cubicBezTo>
                    <a:pt x="168198" y="24607"/>
                    <a:pt x="168564" y="24578"/>
                    <a:pt x="168896" y="24687"/>
                  </a:cubicBezTo>
                  <a:cubicBezTo>
                    <a:pt x="169227" y="24790"/>
                    <a:pt x="169501" y="25029"/>
                    <a:pt x="169661" y="25338"/>
                  </a:cubicBezTo>
                  <a:cubicBezTo>
                    <a:pt x="169821" y="25647"/>
                    <a:pt x="169850" y="26012"/>
                    <a:pt x="169741" y="26344"/>
                  </a:cubicBezTo>
                  <a:cubicBezTo>
                    <a:pt x="169633" y="26676"/>
                    <a:pt x="169398" y="26950"/>
                    <a:pt x="169090" y="27110"/>
                  </a:cubicBezTo>
                  <a:cubicBezTo>
                    <a:pt x="136686" y="43969"/>
                    <a:pt x="107539" y="52427"/>
                    <a:pt x="82107" y="52427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9F54AB6-9867-E04E-294F-4CE4AE78EBFB}"/>
                </a:ext>
              </a:extLst>
            </p:cNvPr>
            <p:cNvSpPr/>
            <p:nvPr/>
          </p:nvSpPr>
          <p:spPr>
            <a:xfrm>
              <a:off x="5060259" y="4823071"/>
              <a:ext cx="73402" cy="18136"/>
            </a:xfrm>
            <a:custGeom>
              <a:avLst/>
              <a:gdLst>
                <a:gd name="connsiteX0" fmla="*/ 42874 w 73402"/>
                <a:gd name="connsiteY0" fmla="*/ 18111 h 18136"/>
                <a:gd name="connsiteX1" fmla="*/ 354 w 73402"/>
                <a:gd name="connsiteY1" fmla="*/ 2280 h 18136"/>
                <a:gd name="connsiteX2" fmla="*/ 0 w 73402"/>
                <a:gd name="connsiteY2" fmla="*/ 1337 h 18136"/>
                <a:gd name="connsiteX3" fmla="*/ 354 w 73402"/>
                <a:gd name="connsiteY3" fmla="*/ 394 h 18136"/>
                <a:gd name="connsiteX4" fmla="*/ 772 w 73402"/>
                <a:gd name="connsiteY4" fmla="*/ 103 h 18136"/>
                <a:gd name="connsiteX5" fmla="*/ 1269 w 73402"/>
                <a:gd name="connsiteY5" fmla="*/ 0 h 18136"/>
                <a:gd name="connsiteX6" fmla="*/ 1766 w 73402"/>
                <a:gd name="connsiteY6" fmla="*/ 103 h 18136"/>
                <a:gd name="connsiteX7" fmla="*/ 2183 w 73402"/>
                <a:gd name="connsiteY7" fmla="*/ 394 h 18136"/>
                <a:gd name="connsiteX8" fmla="*/ 71620 w 73402"/>
                <a:gd name="connsiteY8" fmla="*/ 9996 h 18136"/>
                <a:gd name="connsiteX9" fmla="*/ 72638 w 73402"/>
                <a:gd name="connsiteY9" fmla="*/ 10053 h 18136"/>
                <a:gd name="connsiteX10" fmla="*/ 73335 w 73402"/>
                <a:gd name="connsiteY10" fmla="*/ 10796 h 18136"/>
                <a:gd name="connsiteX11" fmla="*/ 73272 w 73402"/>
                <a:gd name="connsiteY11" fmla="*/ 11784 h 18136"/>
                <a:gd name="connsiteX12" fmla="*/ 72535 w 73402"/>
                <a:gd name="connsiteY12" fmla="*/ 12453 h 18136"/>
                <a:gd name="connsiteX13" fmla="*/ 42874 w 73402"/>
                <a:gd name="connsiteY13" fmla="*/ 18111 h 18136"/>
                <a:gd name="connsiteX14" fmla="*/ 42874 w 73402"/>
                <a:gd name="connsiteY14" fmla="*/ 18111 h 1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02" h="18136">
                  <a:moveTo>
                    <a:pt x="42874" y="18111"/>
                  </a:moveTo>
                  <a:cubicBezTo>
                    <a:pt x="27180" y="18568"/>
                    <a:pt x="11927" y="12893"/>
                    <a:pt x="354" y="2280"/>
                  </a:cubicBezTo>
                  <a:cubicBezTo>
                    <a:pt x="126" y="2017"/>
                    <a:pt x="0" y="1680"/>
                    <a:pt x="0" y="1337"/>
                  </a:cubicBezTo>
                  <a:cubicBezTo>
                    <a:pt x="0" y="989"/>
                    <a:pt x="126" y="652"/>
                    <a:pt x="354" y="394"/>
                  </a:cubicBezTo>
                  <a:cubicBezTo>
                    <a:pt x="474" y="269"/>
                    <a:pt x="611" y="171"/>
                    <a:pt x="772" y="103"/>
                  </a:cubicBezTo>
                  <a:cubicBezTo>
                    <a:pt x="926" y="34"/>
                    <a:pt x="1097" y="0"/>
                    <a:pt x="1269" y="0"/>
                  </a:cubicBezTo>
                  <a:cubicBezTo>
                    <a:pt x="1440" y="0"/>
                    <a:pt x="1612" y="34"/>
                    <a:pt x="1766" y="103"/>
                  </a:cubicBezTo>
                  <a:cubicBezTo>
                    <a:pt x="1926" y="171"/>
                    <a:pt x="2063" y="269"/>
                    <a:pt x="2183" y="394"/>
                  </a:cubicBezTo>
                  <a:cubicBezTo>
                    <a:pt x="2469" y="394"/>
                    <a:pt x="26415" y="26112"/>
                    <a:pt x="71620" y="9996"/>
                  </a:cubicBezTo>
                  <a:cubicBezTo>
                    <a:pt x="71952" y="9881"/>
                    <a:pt x="72318" y="9904"/>
                    <a:pt x="72638" y="10053"/>
                  </a:cubicBezTo>
                  <a:cubicBezTo>
                    <a:pt x="72958" y="10201"/>
                    <a:pt x="73209" y="10464"/>
                    <a:pt x="73335" y="10796"/>
                  </a:cubicBezTo>
                  <a:cubicBezTo>
                    <a:pt x="73444" y="11121"/>
                    <a:pt x="73421" y="11476"/>
                    <a:pt x="73272" y="11784"/>
                  </a:cubicBezTo>
                  <a:cubicBezTo>
                    <a:pt x="73123" y="12093"/>
                    <a:pt x="72861" y="12333"/>
                    <a:pt x="72535" y="12453"/>
                  </a:cubicBezTo>
                  <a:cubicBezTo>
                    <a:pt x="63048" y="16025"/>
                    <a:pt x="53012" y="17939"/>
                    <a:pt x="42874" y="18111"/>
                  </a:cubicBezTo>
                  <a:lnTo>
                    <a:pt x="42874" y="18111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0B27ED3E-9347-97CB-39ED-EA2E3C71400C}"/>
                </a:ext>
              </a:extLst>
            </p:cNvPr>
            <p:cNvSpPr/>
            <p:nvPr/>
          </p:nvSpPr>
          <p:spPr>
            <a:xfrm>
              <a:off x="5067591" y="4732545"/>
              <a:ext cx="170874" cy="83833"/>
            </a:xfrm>
            <a:custGeom>
              <a:avLst/>
              <a:gdLst>
                <a:gd name="connsiteX0" fmla="*/ 52572 w 170874"/>
                <a:gd name="connsiteY0" fmla="*/ 83833 h 83833"/>
                <a:gd name="connsiteX1" fmla="*/ 394 w 170874"/>
                <a:gd name="connsiteY1" fmla="*/ 66060 h 83833"/>
                <a:gd name="connsiteX2" fmla="*/ 103 w 170874"/>
                <a:gd name="connsiteY2" fmla="*/ 65643 h 83833"/>
                <a:gd name="connsiteX3" fmla="*/ 0 w 170874"/>
                <a:gd name="connsiteY3" fmla="*/ 65146 h 83833"/>
                <a:gd name="connsiteX4" fmla="*/ 103 w 170874"/>
                <a:gd name="connsiteY4" fmla="*/ 64648 h 83833"/>
                <a:gd name="connsiteX5" fmla="*/ 394 w 170874"/>
                <a:gd name="connsiteY5" fmla="*/ 64231 h 83833"/>
                <a:gd name="connsiteX6" fmla="*/ 1337 w 170874"/>
                <a:gd name="connsiteY6" fmla="*/ 63854 h 83833"/>
                <a:gd name="connsiteX7" fmla="*/ 2280 w 170874"/>
                <a:gd name="connsiteY7" fmla="*/ 64231 h 83833"/>
                <a:gd name="connsiteX8" fmla="*/ 108922 w 170874"/>
                <a:gd name="connsiteY8" fmla="*/ 60916 h 83833"/>
                <a:gd name="connsiteX9" fmla="*/ 168473 w 170874"/>
                <a:gd name="connsiteY9" fmla="*/ 395 h 83833"/>
                <a:gd name="connsiteX10" fmla="*/ 168890 w 170874"/>
                <a:gd name="connsiteY10" fmla="*/ 103 h 83833"/>
                <a:gd name="connsiteX11" fmla="*/ 169387 w 170874"/>
                <a:gd name="connsiteY11" fmla="*/ 0 h 83833"/>
                <a:gd name="connsiteX12" fmla="*/ 169884 w 170874"/>
                <a:gd name="connsiteY12" fmla="*/ 103 h 83833"/>
                <a:gd name="connsiteX13" fmla="*/ 170301 w 170874"/>
                <a:gd name="connsiteY13" fmla="*/ 395 h 83833"/>
                <a:gd name="connsiteX14" fmla="*/ 170661 w 170874"/>
                <a:gd name="connsiteY14" fmla="*/ 760 h 83833"/>
                <a:gd name="connsiteX15" fmla="*/ 170850 w 170874"/>
                <a:gd name="connsiteY15" fmla="*/ 1234 h 83833"/>
                <a:gd name="connsiteX16" fmla="*/ 170844 w 170874"/>
                <a:gd name="connsiteY16" fmla="*/ 1749 h 83833"/>
                <a:gd name="connsiteX17" fmla="*/ 170644 w 170874"/>
                <a:gd name="connsiteY17" fmla="*/ 2223 h 83833"/>
                <a:gd name="connsiteX18" fmla="*/ 110465 w 170874"/>
                <a:gd name="connsiteY18" fmla="*/ 63317 h 83833"/>
                <a:gd name="connsiteX19" fmla="*/ 52572 w 170874"/>
                <a:gd name="connsiteY19" fmla="*/ 83833 h 83833"/>
                <a:gd name="connsiteX20" fmla="*/ 52572 w 170874"/>
                <a:gd name="connsiteY20" fmla="*/ 83833 h 8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0874" h="83833">
                  <a:moveTo>
                    <a:pt x="52572" y="83833"/>
                  </a:moveTo>
                  <a:cubicBezTo>
                    <a:pt x="33707" y="83736"/>
                    <a:pt x="15390" y="77495"/>
                    <a:pt x="394" y="66060"/>
                  </a:cubicBezTo>
                  <a:cubicBezTo>
                    <a:pt x="269" y="65940"/>
                    <a:pt x="171" y="65797"/>
                    <a:pt x="103" y="65643"/>
                  </a:cubicBezTo>
                  <a:cubicBezTo>
                    <a:pt x="34" y="65483"/>
                    <a:pt x="0" y="65317"/>
                    <a:pt x="0" y="65146"/>
                  </a:cubicBezTo>
                  <a:cubicBezTo>
                    <a:pt x="0" y="64974"/>
                    <a:pt x="34" y="64803"/>
                    <a:pt x="103" y="64648"/>
                  </a:cubicBezTo>
                  <a:cubicBezTo>
                    <a:pt x="171" y="64488"/>
                    <a:pt x="269" y="64345"/>
                    <a:pt x="394" y="64231"/>
                  </a:cubicBezTo>
                  <a:cubicBezTo>
                    <a:pt x="651" y="63991"/>
                    <a:pt x="989" y="63854"/>
                    <a:pt x="1337" y="63854"/>
                  </a:cubicBezTo>
                  <a:cubicBezTo>
                    <a:pt x="1686" y="63854"/>
                    <a:pt x="2023" y="63991"/>
                    <a:pt x="2280" y="64231"/>
                  </a:cubicBezTo>
                  <a:cubicBezTo>
                    <a:pt x="2738" y="64631"/>
                    <a:pt x="50629" y="104693"/>
                    <a:pt x="108922" y="60916"/>
                  </a:cubicBezTo>
                  <a:cubicBezTo>
                    <a:pt x="131594" y="43725"/>
                    <a:pt x="151653" y="23340"/>
                    <a:pt x="168473" y="395"/>
                  </a:cubicBezTo>
                  <a:cubicBezTo>
                    <a:pt x="168593" y="269"/>
                    <a:pt x="168730" y="172"/>
                    <a:pt x="168890" y="103"/>
                  </a:cubicBezTo>
                  <a:cubicBezTo>
                    <a:pt x="169044" y="35"/>
                    <a:pt x="169215" y="0"/>
                    <a:pt x="169387" y="0"/>
                  </a:cubicBezTo>
                  <a:cubicBezTo>
                    <a:pt x="169558" y="0"/>
                    <a:pt x="169730" y="35"/>
                    <a:pt x="169884" y="103"/>
                  </a:cubicBezTo>
                  <a:cubicBezTo>
                    <a:pt x="170044" y="172"/>
                    <a:pt x="170181" y="269"/>
                    <a:pt x="170301" y="395"/>
                  </a:cubicBezTo>
                  <a:cubicBezTo>
                    <a:pt x="170444" y="491"/>
                    <a:pt x="170564" y="617"/>
                    <a:pt x="170661" y="760"/>
                  </a:cubicBezTo>
                  <a:cubicBezTo>
                    <a:pt x="170753" y="903"/>
                    <a:pt x="170821" y="1069"/>
                    <a:pt x="170850" y="1234"/>
                  </a:cubicBezTo>
                  <a:cubicBezTo>
                    <a:pt x="170884" y="1406"/>
                    <a:pt x="170884" y="1583"/>
                    <a:pt x="170844" y="1749"/>
                  </a:cubicBezTo>
                  <a:cubicBezTo>
                    <a:pt x="170810" y="1920"/>
                    <a:pt x="170741" y="2080"/>
                    <a:pt x="170644" y="2223"/>
                  </a:cubicBezTo>
                  <a:cubicBezTo>
                    <a:pt x="153659" y="25403"/>
                    <a:pt x="133388" y="45983"/>
                    <a:pt x="110465" y="63317"/>
                  </a:cubicBezTo>
                  <a:cubicBezTo>
                    <a:pt x="93972" y="76375"/>
                    <a:pt x="73609" y="83588"/>
                    <a:pt x="52572" y="83833"/>
                  </a:cubicBezTo>
                  <a:lnTo>
                    <a:pt x="52572" y="8383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24E13D43-7556-B674-EA57-BFFC4841A63C}"/>
                </a:ext>
              </a:extLst>
            </p:cNvPr>
            <p:cNvSpPr/>
            <p:nvPr/>
          </p:nvSpPr>
          <p:spPr>
            <a:xfrm>
              <a:off x="4995645" y="4616405"/>
              <a:ext cx="277765" cy="163754"/>
            </a:xfrm>
            <a:custGeom>
              <a:avLst/>
              <a:gdLst>
                <a:gd name="connsiteX0" fmla="*/ 42108 w 277765"/>
                <a:gd name="connsiteY0" fmla="*/ 163729 h 163754"/>
                <a:gd name="connsiteX1" fmla="*/ 788 w 277765"/>
                <a:gd name="connsiteY1" fmla="*/ 157043 h 163754"/>
                <a:gd name="connsiteX2" fmla="*/ 91 w 277765"/>
                <a:gd name="connsiteY2" fmla="*/ 156328 h 163754"/>
                <a:gd name="connsiteX3" fmla="*/ 102 w 277765"/>
                <a:gd name="connsiteY3" fmla="*/ 155328 h 163754"/>
                <a:gd name="connsiteX4" fmla="*/ 817 w 277765"/>
                <a:gd name="connsiteY4" fmla="*/ 154636 h 163754"/>
                <a:gd name="connsiteX5" fmla="*/ 1817 w 277765"/>
                <a:gd name="connsiteY5" fmla="*/ 154642 h 163754"/>
                <a:gd name="connsiteX6" fmla="*/ 150407 w 277765"/>
                <a:gd name="connsiteY6" fmla="*/ 118752 h 163754"/>
                <a:gd name="connsiteX7" fmla="*/ 210757 w 277765"/>
                <a:gd name="connsiteY7" fmla="*/ 63259 h 163754"/>
                <a:gd name="connsiteX8" fmla="*/ 275508 w 277765"/>
                <a:gd name="connsiteY8" fmla="*/ 394 h 163754"/>
                <a:gd name="connsiteX9" fmla="*/ 275937 w 277765"/>
                <a:gd name="connsiteY9" fmla="*/ 103 h 163754"/>
                <a:gd name="connsiteX10" fmla="*/ 276451 w 277765"/>
                <a:gd name="connsiteY10" fmla="*/ 0 h 163754"/>
                <a:gd name="connsiteX11" fmla="*/ 276965 w 277765"/>
                <a:gd name="connsiteY11" fmla="*/ 103 h 163754"/>
                <a:gd name="connsiteX12" fmla="*/ 277394 w 277765"/>
                <a:gd name="connsiteY12" fmla="*/ 394 h 163754"/>
                <a:gd name="connsiteX13" fmla="*/ 277766 w 277765"/>
                <a:gd name="connsiteY13" fmla="*/ 1309 h 163754"/>
                <a:gd name="connsiteX14" fmla="*/ 277394 w 277765"/>
                <a:gd name="connsiteY14" fmla="*/ 2223 h 163754"/>
                <a:gd name="connsiteX15" fmla="*/ 212758 w 277765"/>
                <a:gd name="connsiteY15" fmla="*/ 65088 h 163754"/>
                <a:gd name="connsiteX16" fmla="*/ 152235 w 277765"/>
                <a:gd name="connsiteY16" fmla="*/ 120809 h 163754"/>
                <a:gd name="connsiteX17" fmla="*/ 42108 w 277765"/>
                <a:gd name="connsiteY17" fmla="*/ 163729 h 16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7765" h="163754">
                  <a:moveTo>
                    <a:pt x="42108" y="163729"/>
                  </a:moveTo>
                  <a:cubicBezTo>
                    <a:pt x="28043" y="164026"/>
                    <a:pt x="14041" y="161757"/>
                    <a:pt x="788" y="157043"/>
                  </a:cubicBezTo>
                  <a:cubicBezTo>
                    <a:pt x="474" y="156905"/>
                    <a:pt x="222" y="156648"/>
                    <a:pt x="91" y="156328"/>
                  </a:cubicBezTo>
                  <a:cubicBezTo>
                    <a:pt x="-35" y="156008"/>
                    <a:pt x="-29" y="155648"/>
                    <a:pt x="102" y="155328"/>
                  </a:cubicBezTo>
                  <a:cubicBezTo>
                    <a:pt x="240" y="155013"/>
                    <a:pt x="497" y="154762"/>
                    <a:pt x="817" y="154636"/>
                  </a:cubicBezTo>
                  <a:cubicBezTo>
                    <a:pt x="1142" y="154505"/>
                    <a:pt x="1497" y="154511"/>
                    <a:pt x="1817" y="154642"/>
                  </a:cubicBezTo>
                  <a:cubicBezTo>
                    <a:pt x="2503" y="154642"/>
                    <a:pt x="72169" y="183217"/>
                    <a:pt x="150407" y="118752"/>
                  </a:cubicBezTo>
                  <a:cubicBezTo>
                    <a:pt x="150807" y="118409"/>
                    <a:pt x="191726" y="83719"/>
                    <a:pt x="210757" y="63259"/>
                  </a:cubicBezTo>
                  <a:cubicBezTo>
                    <a:pt x="211214" y="62745"/>
                    <a:pt x="257963" y="15768"/>
                    <a:pt x="275508" y="394"/>
                  </a:cubicBezTo>
                  <a:cubicBezTo>
                    <a:pt x="275628" y="269"/>
                    <a:pt x="275777" y="171"/>
                    <a:pt x="275937" y="103"/>
                  </a:cubicBezTo>
                  <a:cubicBezTo>
                    <a:pt x="276102" y="34"/>
                    <a:pt x="276274" y="0"/>
                    <a:pt x="276451" y="0"/>
                  </a:cubicBezTo>
                  <a:cubicBezTo>
                    <a:pt x="276628" y="0"/>
                    <a:pt x="276800" y="34"/>
                    <a:pt x="276965" y="103"/>
                  </a:cubicBezTo>
                  <a:cubicBezTo>
                    <a:pt x="277126" y="171"/>
                    <a:pt x="277274" y="269"/>
                    <a:pt x="277394" y="394"/>
                  </a:cubicBezTo>
                  <a:cubicBezTo>
                    <a:pt x="277634" y="640"/>
                    <a:pt x="277766" y="971"/>
                    <a:pt x="277766" y="1309"/>
                  </a:cubicBezTo>
                  <a:cubicBezTo>
                    <a:pt x="277766" y="1652"/>
                    <a:pt x="277634" y="1977"/>
                    <a:pt x="277394" y="2223"/>
                  </a:cubicBezTo>
                  <a:cubicBezTo>
                    <a:pt x="259849" y="17711"/>
                    <a:pt x="213215" y="64688"/>
                    <a:pt x="212758" y="65088"/>
                  </a:cubicBezTo>
                  <a:cubicBezTo>
                    <a:pt x="193669" y="85605"/>
                    <a:pt x="152636" y="120409"/>
                    <a:pt x="152235" y="120809"/>
                  </a:cubicBezTo>
                  <a:cubicBezTo>
                    <a:pt x="109945" y="155614"/>
                    <a:pt x="70283" y="163729"/>
                    <a:pt x="42108" y="163729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ADD65D6D-7AAC-BDAD-0686-9CE1473DBD75}"/>
                </a:ext>
              </a:extLst>
            </p:cNvPr>
            <p:cNvSpPr/>
            <p:nvPr/>
          </p:nvSpPr>
          <p:spPr>
            <a:xfrm>
              <a:off x="4906937" y="4466106"/>
              <a:ext cx="1218380" cy="820056"/>
            </a:xfrm>
            <a:custGeom>
              <a:avLst/>
              <a:gdLst>
                <a:gd name="connsiteX0" fmla="*/ 1218381 w 1218380"/>
                <a:gd name="connsiteY0" fmla="*/ 0 h 820056"/>
                <a:gd name="connsiteX1" fmla="*/ 1181176 w 1218380"/>
                <a:gd name="connsiteY1" fmla="*/ 476917 h 820056"/>
                <a:gd name="connsiteX2" fmla="*/ 1165877 w 1218380"/>
                <a:gd name="connsiteY2" fmla="*/ 522917 h 820056"/>
                <a:gd name="connsiteX3" fmla="*/ 1130884 w 1218380"/>
                <a:gd name="connsiteY3" fmla="*/ 556470 h 820056"/>
                <a:gd name="connsiteX4" fmla="*/ 675227 w 1218380"/>
                <a:gd name="connsiteY4" fmla="*/ 806672 h 820056"/>
                <a:gd name="connsiteX5" fmla="*/ 630799 w 1218380"/>
                <a:gd name="connsiteY5" fmla="*/ 819891 h 820056"/>
                <a:gd name="connsiteX6" fmla="*/ 585159 w 1218380"/>
                <a:gd name="connsiteY6" fmla="*/ 811816 h 820056"/>
                <a:gd name="connsiteX7" fmla="*/ 0 w 1218380"/>
                <a:gd name="connsiteY7" fmla="*/ 570814 h 820056"/>
                <a:gd name="connsiteX8" fmla="*/ 1218381 w 1218380"/>
                <a:gd name="connsiteY8" fmla="*/ 0 h 82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8380" h="820056">
                  <a:moveTo>
                    <a:pt x="1218381" y="0"/>
                  </a:moveTo>
                  <a:lnTo>
                    <a:pt x="1181176" y="476917"/>
                  </a:lnTo>
                  <a:cubicBezTo>
                    <a:pt x="1179890" y="493267"/>
                    <a:pt x="1174638" y="509052"/>
                    <a:pt x="1165877" y="522917"/>
                  </a:cubicBezTo>
                  <a:cubicBezTo>
                    <a:pt x="1157116" y="536781"/>
                    <a:pt x="1145103" y="548297"/>
                    <a:pt x="1130884" y="556470"/>
                  </a:cubicBezTo>
                  <a:lnTo>
                    <a:pt x="675227" y="806672"/>
                  </a:lnTo>
                  <a:cubicBezTo>
                    <a:pt x="661648" y="814473"/>
                    <a:pt x="646435" y="819000"/>
                    <a:pt x="630799" y="819891"/>
                  </a:cubicBezTo>
                  <a:cubicBezTo>
                    <a:pt x="615168" y="820788"/>
                    <a:pt x="599538" y="818022"/>
                    <a:pt x="585159" y="811816"/>
                  </a:cubicBezTo>
                  <a:lnTo>
                    <a:pt x="0" y="570814"/>
                  </a:lnTo>
                  <a:lnTo>
                    <a:pt x="1218381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AB79933C-6E23-6668-D310-DEC51885A259}"/>
                </a:ext>
              </a:extLst>
            </p:cNvPr>
            <p:cNvSpPr/>
            <p:nvPr/>
          </p:nvSpPr>
          <p:spPr>
            <a:xfrm>
              <a:off x="4906937" y="4466158"/>
              <a:ext cx="1218552" cy="584873"/>
            </a:xfrm>
            <a:custGeom>
              <a:avLst/>
              <a:gdLst>
                <a:gd name="connsiteX0" fmla="*/ 0 w 1218552"/>
                <a:gd name="connsiteY0" fmla="*/ 570757 h 584873"/>
                <a:gd name="connsiteX1" fmla="*/ 34290 w 1218552"/>
                <a:gd name="connsiteY1" fmla="*/ 584873 h 584873"/>
                <a:gd name="connsiteX2" fmla="*/ 1126198 w 1218552"/>
                <a:gd name="connsiteY2" fmla="*/ 77267 h 584873"/>
                <a:gd name="connsiteX3" fmla="*/ 1112596 w 1218552"/>
                <a:gd name="connsiteY3" fmla="*/ 539725 h 584873"/>
                <a:gd name="connsiteX4" fmla="*/ 1101166 w 1218552"/>
                <a:gd name="connsiteY4" fmla="*/ 579330 h 584873"/>
                <a:gd name="connsiteX5" fmla="*/ 1131056 w 1218552"/>
                <a:gd name="connsiteY5" fmla="*/ 556470 h 584873"/>
                <a:gd name="connsiteX6" fmla="*/ 1166049 w 1218552"/>
                <a:gd name="connsiteY6" fmla="*/ 522923 h 584873"/>
                <a:gd name="connsiteX7" fmla="*/ 1181348 w 1218552"/>
                <a:gd name="connsiteY7" fmla="*/ 476917 h 584873"/>
                <a:gd name="connsiteX8" fmla="*/ 1218552 w 1218552"/>
                <a:gd name="connsiteY8" fmla="*/ 0 h 584873"/>
                <a:gd name="connsiteX9" fmla="*/ 0 w 1218552"/>
                <a:gd name="connsiteY9" fmla="*/ 570757 h 5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552" h="584873">
                  <a:moveTo>
                    <a:pt x="0" y="570757"/>
                  </a:moveTo>
                  <a:lnTo>
                    <a:pt x="34290" y="584873"/>
                  </a:lnTo>
                  <a:lnTo>
                    <a:pt x="1126198" y="77267"/>
                  </a:lnTo>
                  <a:lnTo>
                    <a:pt x="1112596" y="539725"/>
                  </a:lnTo>
                  <a:cubicBezTo>
                    <a:pt x="1111533" y="553572"/>
                    <a:pt x="1107641" y="567048"/>
                    <a:pt x="1101166" y="579330"/>
                  </a:cubicBezTo>
                  <a:lnTo>
                    <a:pt x="1131056" y="556470"/>
                  </a:lnTo>
                  <a:cubicBezTo>
                    <a:pt x="1145275" y="548297"/>
                    <a:pt x="1157288" y="536782"/>
                    <a:pt x="1166049" y="522923"/>
                  </a:cubicBezTo>
                  <a:cubicBezTo>
                    <a:pt x="1174810" y="509058"/>
                    <a:pt x="1180062" y="493268"/>
                    <a:pt x="1181348" y="476917"/>
                  </a:cubicBezTo>
                  <a:lnTo>
                    <a:pt x="1218552" y="0"/>
                  </a:lnTo>
                  <a:lnTo>
                    <a:pt x="0" y="5707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5ED8A15A-82C8-0F2D-2124-58839EB71038}"/>
                </a:ext>
              </a:extLst>
            </p:cNvPr>
            <p:cNvSpPr/>
            <p:nvPr/>
          </p:nvSpPr>
          <p:spPr>
            <a:xfrm>
              <a:off x="5111150" y="3965004"/>
              <a:ext cx="1696023" cy="1483027"/>
            </a:xfrm>
            <a:custGeom>
              <a:avLst/>
              <a:gdLst>
                <a:gd name="connsiteX0" fmla="*/ 1672364 w 1696023"/>
                <a:gd name="connsiteY0" fmla="*/ 0 h 1483027"/>
                <a:gd name="connsiteX1" fmla="*/ 1436791 w 1696023"/>
                <a:gd name="connsiteY1" fmla="*/ 137160 h 1483027"/>
                <a:gd name="connsiteX2" fmla="*/ 1145955 w 1696023"/>
                <a:gd name="connsiteY2" fmla="*/ 682314 h 1483027"/>
                <a:gd name="connsiteX3" fmla="*/ 1035884 w 1696023"/>
                <a:gd name="connsiteY3" fmla="*/ 805186 h 1483027"/>
                <a:gd name="connsiteX4" fmla="*/ 11870 w 1696023"/>
                <a:gd name="connsiteY4" fmla="*/ 1431207 h 1483027"/>
                <a:gd name="connsiteX5" fmla="*/ 3355 w 1696023"/>
                <a:gd name="connsiteY5" fmla="*/ 1470698 h 1483027"/>
                <a:gd name="connsiteX6" fmla="*/ 43360 w 1696023"/>
                <a:gd name="connsiteY6" fmla="*/ 1479385 h 1483027"/>
                <a:gd name="connsiteX7" fmla="*/ 496559 w 1696023"/>
                <a:gd name="connsiteY7" fmla="*/ 1199350 h 1483027"/>
                <a:gd name="connsiteX8" fmla="*/ 746191 w 1696023"/>
                <a:gd name="connsiteY8" fmla="*/ 1233640 h 1483027"/>
                <a:gd name="connsiteX9" fmla="*/ 1062973 w 1696023"/>
                <a:gd name="connsiteY9" fmla="*/ 1395717 h 1483027"/>
                <a:gd name="connsiteX10" fmla="*/ 950788 w 1696023"/>
                <a:gd name="connsiteY10" fmla="*/ 927430 h 1483027"/>
                <a:gd name="connsiteX11" fmla="*/ 1128810 w 1696023"/>
                <a:gd name="connsiteY11" fmla="*/ 801071 h 1483027"/>
                <a:gd name="connsiteX12" fmla="*/ 1246710 w 1696023"/>
                <a:gd name="connsiteY12" fmla="*/ 614420 h 1483027"/>
                <a:gd name="connsiteX13" fmla="*/ 1473996 w 1696023"/>
                <a:gd name="connsiteY13" fmla="*/ 176479 h 1483027"/>
                <a:gd name="connsiteX14" fmla="*/ 1696024 w 1696023"/>
                <a:gd name="connsiteY14" fmla="*/ 46291 h 1483027"/>
                <a:gd name="connsiteX15" fmla="*/ 1672364 w 1696023"/>
                <a:gd name="connsiteY15" fmla="*/ 0 h 1483027"/>
                <a:gd name="connsiteX16" fmla="*/ 1049429 w 1696023"/>
                <a:gd name="connsiteY16" fmla="*/ 1177290 h 1483027"/>
                <a:gd name="connsiteX17" fmla="*/ 1066574 w 1696023"/>
                <a:gd name="connsiteY17" fmla="*/ 1340339 h 1483027"/>
                <a:gd name="connsiteX18" fmla="*/ 963703 w 1696023"/>
                <a:gd name="connsiteY18" fmla="*/ 1363199 h 1483027"/>
                <a:gd name="connsiteX19" fmla="*/ 780823 w 1696023"/>
                <a:gd name="connsiteY19" fmla="*/ 1206151 h 1483027"/>
                <a:gd name="connsiteX20" fmla="*/ 622289 w 1696023"/>
                <a:gd name="connsiteY20" fmla="*/ 1127912 h 1483027"/>
                <a:gd name="connsiteX21" fmla="*/ 911983 w 1696023"/>
                <a:gd name="connsiteY21" fmla="*/ 949547 h 1483027"/>
                <a:gd name="connsiteX22" fmla="*/ 1049371 w 1696023"/>
                <a:gd name="connsiteY22" fmla="*/ 1177062 h 1483027"/>
                <a:gd name="connsiteX23" fmla="*/ 1049429 w 1696023"/>
                <a:gd name="connsiteY23" fmla="*/ 1177290 h 1483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96023" h="1483027">
                  <a:moveTo>
                    <a:pt x="1672364" y="0"/>
                  </a:moveTo>
                  <a:lnTo>
                    <a:pt x="1436791" y="137160"/>
                  </a:lnTo>
                  <a:cubicBezTo>
                    <a:pt x="1436791" y="137160"/>
                    <a:pt x="1174873" y="632593"/>
                    <a:pt x="1145955" y="682314"/>
                  </a:cubicBezTo>
                  <a:cubicBezTo>
                    <a:pt x="1120980" y="725291"/>
                    <a:pt x="1091491" y="762724"/>
                    <a:pt x="1035884" y="805186"/>
                  </a:cubicBezTo>
                  <a:cubicBezTo>
                    <a:pt x="998165" y="833761"/>
                    <a:pt x="155774" y="1343254"/>
                    <a:pt x="11870" y="1431207"/>
                  </a:cubicBezTo>
                  <a:cubicBezTo>
                    <a:pt x="440" y="1438237"/>
                    <a:pt x="-3446" y="1458982"/>
                    <a:pt x="3355" y="1470698"/>
                  </a:cubicBezTo>
                  <a:cubicBezTo>
                    <a:pt x="10384" y="1482700"/>
                    <a:pt x="31930" y="1486643"/>
                    <a:pt x="43360" y="1479385"/>
                  </a:cubicBezTo>
                  <a:lnTo>
                    <a:pt x="496559" y="1199350"/>
                  </a:lnTo>
                  <a:cubicBezTo>
                    <a:pt x="496559" y="1199350"/>
                    <a:pt x="634748" y="1115225"/>
                    <a:pt x="746191" y="1233640"/>
                  </a:cubicBezTo>
                  <a:cubicBezTo>
                    <a:pt x="857633" y="1352055"/>
                    <a:pt x="955360" y="1449953"/>
                    <a:pt x="1062973" y="1395717"/>
                  </a:cubicBezTo>
                  <a:cubicBezTo>
                    <a:pt x="1196990" y="1328166"/>
                    <a:pt x="1071831" y="1073506"/>
                    <a:pt x="950788" y="927430"/>
                  </a:cubicBezTo>
                  <a:cubicBezTo>
                    <a:pt x="950788" y="927430"/>
                    <a:pt x="1087547" y="847420"/>
                    <a:pt x="1128810" y="801071"/>
                  </a:cubicBezTo>
                  <a:cubicBezTo>
                    <a:pt x="1164929" y="760666"/>
                    <a:pt x="1211106" y="686771"/>
                    <a:pt x="1246710" y="614420"/>
                  </a:cubicBezTo>
                  <a:cubicBezTo>
                    <a:pt x="1273685" y="559441"/>
                    <a:pt x="1473996" y="176479"/>
                    <a:pt x="1473996" y="176479"/>
                  </a:cubicBezTo>
                  <a:lnTo>
                    <a:pt x="1696024" y="46291"/>
                  </a:lnTo>
                  <a:lnTo>
                    <a:pt x="1672364" y="0"/>
                  </a:lnTo>
                  <a:close/>
                  <a:moveTo>
                    <a:pt x="1049429" y="1177290"/>
                  </a:moveTo>
                  <a:cubicBezTo>
                    <a:pt x="1095663" y="1298905"/>
                    <a:pt x="1078004" y="1326223"/>
                    <a:pt x="1066574" y="1340339"/>
                  </a:cubicBezTo>
                  <a:cubicBezTo>
                    <a:pt x="1055144" y="1354455"/>
                    <a:pt x="1018568" y="1383716"/>
                    <a:pt x="963703" y="1363199"/>
                  </a:cubicBezTo>
                  <a:cubicBezTo>
                    <a:pt x="897810" y="1338453"/>
                    <a:pt x="796769" y="1222324"/>
                    <a:pt x="780823" y="1206151"/>
                  </a:cubicBezTo>
                  <a:cubicBezTo>
                    <a:pt x="764879" y="1189977"/>
                    <a:pt x="688298" y="1116997"/>
                    <a:pt x="622289" y="1127912"/>
                  </a:cubicBezTo>
                  <a:lnTo>
                    <a:pt x="911983" y="949547"/>
                  </a:lnTo>
                  <a:cubicBezTo>
                    <a:pt x="911983" y="949547"/>
                    <a:pt x="1004051" y="1057961"/>
                    <a:pt x="1049371" y="1177062"/>
                  </a:cubicBezTo>
                  <a:lnTo>
                    <a:pt x="1049429" y="117729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DC4F3F9E-4076-3FB3-145C-C075560AD5BF}"/>
                </a:ext>
              </a:extLst>
            </p:cNvPr>
            <p:cNvSpPr/>
            <p:nvPr/>
          </p:nvSpPr>
          <p:spPr>
            <a:xfrm>
              <a:off x="4861584" y="4419292"/>
              <a:ext cx="1289577" cy="667890"/>
            </a:xfrm>
            <a:custGeom>
              <a:avLst/>
              <a:gdLst>
                <a:gd name="connsiteX0" fmla="*/ 21750 w 1289577"/>
                <a:gd name="connsiteY0" fmla="*/ 662194 h 667890"/>
                <a:gd name="connsiteX1" fmla="*/ 43215 w 1289577"/>
                <a:gd name="connsiteY1" fmla="*/ 667880 h 667890"/>
                <a:gd name="connsiteX2" fmla="*/ 64898 w 1289577"/>
                <a:gd name="connsiteY2" fmla="*/ 663108 h 667890"/>
                <a:gd name="connsiteX3" fmla="*/ 1266305 w 1289577"/>
                <a:gd name="connsiteY3" fmla="*/ 78749 h 667890"/>
                <a:gd name="connsiteX4" fmla="*/ 1285148 w 1289577"/>
                <a:gd name="connsiteY4" fmla="*/ 60153 h 667890"/>
                <a:gd name="connsiteX5" fmla="*/ 1288880 w 1289577"/>
                <a:gd name="connsiteY5" fmla="*/ 33944 h 667890"/>
                <a:gd name="connsiteX6" fmla="*/ 1288880 w 1289577"/>
                <a:gd name="connsiteY6" fmla="*/ 33944 h 667890"/>
                <a:gd name="connsiteX7" fmla="*/ 1281353 w 1289577"/>
                <a:gd name="connsiteY7" fmla="*/ 16644 h 667890"/>
                <a:gd name="connsiteX8" fmla="*/ 1266923 w 1289577"/>
                <a:gd name="connsiteY8" fmla="*/ 4489 h 667890"/>
                <a:gd name="connsiteX9" fmla="*/ 1248600 w 1289577"/>
                <a:gd name="connsiteY9" fmla="*/ 2 h 667890"/>
                <a:gd name="connsiteX10" fmla="*/ 1230187 w 1289577"/>
                <a:gd name="connsiteY10" fmla="*/ 4111 h 667890"/>
                <a:gd name="connsiteX11" fmla="*/ 23350 w 1289577"/>
                <a:gd name="connsiteY11" fmla="*/ 588527 h 667890"/>
                <a:gd name="connsiteX12" fmla="*/ 6565 w 1289577"/>
                <a:gd name="connsiteY12" fmla="*/ 603415 h 667890"/>
                <a:gd name="connsiteX13" fmla="*/ 10 w 1289577"/>
                <a:gd name="connsiteY13" fmla="*/ 624875 h 667890"/>
                <a:gd name="connsiteX14" fmla="*/ 5622 w 1289577"/>
                <a:gd name="connsiteY14" fmla="*/ 646597 h 667890"/>
                <a:gd name="connsiteX15" fmla="*/ 21750 w 1289577"/>
                <a:gd name="connsiteY15" fmla="*/ 662194 h 667890"/>
                <a:gd name="connsiteX16" fmla="*/ 21750 w 1289577"/>
                <a:gd name="connsiteY16" fmla="*/ 662194 h 66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9577" h="667890">
                  <a:moveTo>
                    <a:pt x="21750" y="662194"/>
                  </a:moveTo>
                  <a:cubicBezTo>
                    <a:pt x="28351" y="665771"/>
                    <a:pt x="35706" y="667720"/>
                    <a:pt x="43215" y="667880"/>
                  </a:cubicBezTo>
                  <a:cubicBezTo>
                    <a:pt x="50719" y="668040"/>
                    <a:pt x="58154" y="666405"/>
                    <a:pt x="64898" y="663108"/>
                  </a:cubicBezTo>
                  <a:lnTo>
                    <a:pt x="1266305" y="78749"/>
                  </a:lnTo>
                  <a:cubicBezTo>
                    <a:pt x="1274449" y="74777"/>
                    <a:pt x="1281067" y="68245"/>
                    <a:pt x="1285148" y="60153"/>
                  </a:cubicBezTo>
                  <a:cubicBezTo>
                    <a:pt x="1289223" y="52060"/>
                    <a:pt x="1290537" y="42853"/>
                    <a:pt x="1288880" y="33944"/>
                  </a:cubicBezTo>
                  <a:lnTo>
                    <a:pt x="1288880" y="33944"/>
                  </a:lnTo>
                  <a:cubicBezTo>
                    <a:pt x="1287737" y="27674"/>
                    <a:pt x="1285159" y="21754"/>
                    <a:pt x="1281353" y="16644"/>
                  </a:cubicBezTo>
                  <a:cubicBezTo>
                    <a:pt x="1277541" y="11535"/>
                    <a:pt x="1272603" y="7375"/>
                    <a:pt x="1266923" y="4489"/>
                  </a:cubicBezTo>
                  <a:cubicBezTo>
                    <a:pt x="1261242" y="1602"/>
                    <a:pt x="1254972" y="65"/>
                    <a:pt x="1248600" y="2"/>
                  </a:cubicBezTo>
                  <a:cubicBezTo>
                    <a:pt x="1242228" y="-66"/>
                    <a:pt x="1235924" y="1345"/>
                    <a:pt x="1230187" y="4111"/>
                  </a:cubicBezTo>
                  <a:lnTo>
                    <a:pt x="23350" y="588527"/>
                  </a:lnTo>
                  <a:cubicBezTo>
                    <a:pt x="16492" y="591848"/>
                    <a:pt x="10680" y="597003"/>
                    <a:pt x="6565" y="603415"/>
                  </a:cubicBezTo>
                  <a:cubicBezTo>
                    <a:pt x="2445" y="609827"/>
                    <a:pt x="175" y="617251"/>
                    <a:pt x="10" y="624875"/>
                  </a:cubicBezTo>
                  <a:cubicBezTo>
                    <a:pt x="-156" y="632493"/>
                    <a:pt x="1787" y="640008"/>
                    <a:pt x="5622" y="646597"/>
                  </a:cubicBezTo>
                  <a:cubicBezTo>
                    <a:pt x="9462" y="653181"/>
                    <a:pt x="15040" y="658582"/>
                    <a:pt x="21750" y="662194"/>
                  </a:cubicBezTo>
                  <a:lnTo>
                    <a:pt x="21750" y="66219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9FBF81FD-CFAA-5107-4E60-B6F08867E917}"/>
                </a:ext>
              </a:extLst>
            </p:cNvPr>
            <p:cNvSpPr/>
            <p:nvPr/>
          </p:nvSpPr>
          <p:spPr>
            <a:xfrm>
              <a:off x="5963469" y="4419292"/>
              <a:ext cx="187692" cy="141614"/>
            </a:xfrm>
            <a:custGeom>
              <a:avLst/>
              <a:gdLst>
                <a:gd name="connsiteX0" fmla="*/ 186995 w 187692"/>
                <a:gd name="connsiteY0" fmla="*/ 33944 h 141614"/>
                <a:gd name="connsiteX1" fmla="*/ 179468 w 187692"/>
                <a:gd name="connsiteY1" fmla="*/ 16644 h 141614"/>
                <a:gd name="connsiteX2" fmla="*/ 165038 w 187692"/>
                <a:gd name="connsiteY2" fmla="*/ 4489 h 141614"/>
                <a:gd name="connsiteX3" fmla="*/ 146715 w 187692"/>
                <a:gd name="connsiteY3" fmla="*/ 2 h 141614"/>
                <a:gd name="connsiteX4" fmla="*/ 128302 w 187692"/>
                <a:gd name="connsiteY4" fmla="*/ 4111 h 141614"/>
                <a:gd name="connsiteX5" fmla="*/ 0 w 187692"/>
                <a:gd name="connsiteY5" fmla="*/ 65833 h 141614"/>
                <a:gd name="connsiteX6" fmla="*/ 30678 w 187692"/>
                <a:gd name="connsiteY6" fmla="*/ 66468 h 141614"/>
                <a:gd name="connsiteX7" fmla="*/ 52487 w 187692"/>
                <a:gd name="connsiteY7" fmla="*/ 88059 h 141614"/>
                <a:gd name="connsiteX8" fmla="*/ 53424 w 187692"/>
                <a:gd name="connsiteY8" fmla="*/ 118731 h 141614"/>
                <a:gd name="connsiteX9" fmla="*/ 32976 w 187692"/>
                <a:gd name="connsiteY9" fmla="*/ 141614 h 141614"/>
                <a:gd name="connsiteX10" fmla="*/ 164421 w 187692"/>
                <a:gd name="connsiteY10" fmla="*/ 78749 h 141614"/>
                <a:gd name="connsiteX11" fmla="*/ 183263 w 187692"/>
                <a:gd name="connsiteY11" fmla="*/ 60153 h 141614"/>
                <a:gd name="connsiteX12" fmla="*/ 186995 w 187692"/>
                <a:gd name="connsiteY12" fmla="*/ 33944 h 141614"/>
                <a:gd name="connsiteX13" fmla="*/ 186995 w 187692"/>
                <a:gd name="connsiteY13" fmla="*/ 33944 h 141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92" h="141614">
                  <a:moveTo>
                    <a:pt x="186995" y="33944"/>
                  </a:moveTo>
                  <a:cubicBezTo>
                    <a:pt x="185852" y="27674"/>
                    <a:pt x="183275" y="21754"/>
                    <a:pt x="179468" y="16644"/>
                  </a:cubicBezTo>
                  <a:cubicBezTo>
                    <a:pt x="175656" y="11535"/>
                    <a:pt x="170719" y="7375"/>
                    <a:pt x="165038" y="4489"/>
                  </a:cubicBezTo>
                  <a:cubicBezTo>
                    <a:pt x="159357" y="1602"/>
                    <a:pt x="153088" y="65"/>
                    <a:pt x="146715" y="2"/>
                  </a:cubicBezTo>
                  <a:cubicBezTo>
                    <a:pt x="140343" y="-66"/>
                    <a:pt x="134040" y="1345"/>
                    <a:pt x="128302" y="4111"/>
                  </a:cubicBezTo>
                  <a:lnTo>
                    <a:pt x="0" y="65833"/>
                  </a:lnTo>
                  <a:cubicBezTo>
                    <a:pt x="9933" y="62107"/>
                    <a:pt x="20911" y="62336"/>
                    <a:pt x="30678" y="66468"/>
                  </a:cubicBezTo>
                  <a:cubicBezTo>
                    <a:pt x="40445" y="70605"/>
                    <a:pt x="48252" y="78338"/>
                    <a:pt x="52487" y="88059"/>
                  </a:cubicBezTo>
                  <a:cubicBezTo>
                    <a:pt x="56716" y="97786"/>
                    <a:pt x="57053" y="108770"/>
                    <a:pt x="53424" y="118731"/>
                  </a:cubicBezTo>
                  <a:cubicBezTo>
                    <a:pt x="49789" y="128698"/>
                    <a:pt x="42474" y="136893"/>
                    <a:pt x="32976" y="141614"/>
                  </a:cubicBezTo>
                  <a:lnTo>
                    <a:pt x="164421" y="78749"/>
                  </a:lnTo>
                  <a:cubicBezTo>
                    <a:pt x="172564" y="74777"/>
                    <a:pt x="179183" y="68245"/>
                    <a:pt x="183263" y="60153"/>
                  </a:cubicBezTo>
                  <a:cubicBezTo>
                    <a:pt x="187338" y="52060"/>
                    <a:pt x="188652" y="42853"/>
                    <a:pt x="186995" y="33944"/>
                  </a:cubicBezTo>
                  <a:lnTo>
                    <a:pt x="186995" y="3394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E37A615E-D5A0-6760-11FE-522330019E91}"/>
                </a:ext>
              </a:extLst>
            </p:cNvPr>
            <p:cNvSpPr/>
            <p:nvPr/>
          </p:nvSpPr>
          <p:spPr>
            <a:xfrm>
              <a:off x="4965058" y="4499133"/>
              <a:ext cx="1160602" cy="585901"/>
            </a:xfrm>
            <a:custGeom>
              <a:avLst/>
              <a:gdLst>
                <a:gd name="connsiteX0" fmla="*/ 0 w 1160602"/>
                <a:gd name="connsiteY0" fmla="*/ 564528 h 585901"/>
                <a:gd name="connsiteX1" fmla="*/ 1160602 w 1160602"/>
                <a:gd name="connsiteY1" fmla="*/ 0 h 585901"/>
                <a:gd name="connsiteX2" fmla="*/ 1154716 w 1160602"/>
                <a:gd name="connsiteY2" fmla="*/ 51092 h 585901"/>
                <a:gd name="connsiteX3" fmla="*/ 46520 w 1160602"/>
                <a:gd name="connsiteY3" fmla="*/ 585902 h 585901"/>
                <a:gd name="connsiteX4" fmla="*/ 0 w 1160602"/>
                <a:gd name="connsiteY4" fmla="*/ 564528 h 585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602" h="585901">
                  <a:moveTo>
                    <a:pt x="0" y="564528"/>
                  </a:moveTo>
                  <a:lnTo>
                    <a:pt x="1160602" y="0"/>
                  </a:lnTo>
                  <a:lnTo>
                    <a:pt x="1154716" y="51092"/>
                  </a:lnTo>
                  <a:lnTo>
                    <a:pt x="46520" y="585902"/>
                  </a:lnTo>
                  <a:lnTo>
                    <a:pt x="0" y="56452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2DC16B7B-9DE4-E0F2-98B5-2F25E1F008ED}"/>
                </a:ext>
              </a:extLst>
            </p:cNvPr>
            <p:cNvSpPr/>
            <p:nvPr/>
          </p:nvSpPr>
          <p:spPr>
            <a:xfrm>
              <a:off x="5124450" y="5400675"/>
              <a:ext cx="34290" cy="34290"/>
            </a:xfrm>
            <a:custGeom>
              <a:avLst/>
              <a:gdLst>
                <a:gd name="connsiteX0" fmla="*/ 17145 w 34290"/>
                <a:gd name="connsiteY0" fmla="*/ 34290 h 34290"/>
                <a:gd name="connsiteX1" fmla="*/ 34290 w 34290"/>
                <a:gd name="connsiteY1" fmla="*/ 17145 h 34290"/>
                <a:gd name="connsiteX2" fmla="*/ 17145 w 34290"/>
                <a:gd name="connsiteY2" fmla="*/ 0 h 34290"/>
                <a:gd name="connsiteX3" fmla="*/ 0 w 34290"/>
                <a:gd name="connsiteY3" fmla="*/ 17145 h 34290"/>
                <a:gd name="connsiteX4" fmla="*/ 17145 w 34290"/>
                <a:gd name="connsiteY4" fmla="*/ 3429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4290">
                  <a:moveTo>
                    <a:pt x="17145" y="34290"/>
                  </a:moveTo>
                  <a:cubicBezTo>
                    <a:pt x="26615" y="34290"/>
                    <a:pt x="34290" y="26615"/>
                    <a:pt x="34290" y="17145"/>
                  </a:cubicBezTo>
                  <a:cubicBezTo>
                    <a:pt x="34290" y="7675"/>
                    <a:pt x="26615" y="0"/>
                    <a:pt x="17145" y="0"/>
                  </a:cubicBezTo>
                  <a:cubicBezTo>
                    <a:pt x="7675" y="0"/>
                    <a:pt x="0" y="7675"/>
                    <a:pt x="0" y="17145"/>
                  </a:cubicBezTo>
                  <a:cubicBezTo>
                    <a:pt x="0" y="26615"/>
                    <a:pt x="7675" y="34290"/>
                    <a:pt x="17145" y="3429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7FB35A01-73DD-8D3A-0A16-0F7D66C72347}"/>
                </a:ext>
              </a:extLst>
            </p:cNvPr>
            <p:cNvSpPr/>
            <p:nvPr/>
          </p:nvSpPr>
          <p:spPr>
            <a:xfrm>
              <a:off x="6640982" y="4036378"/>
              <a:ext cx="39805" cy="62984"/>
            </a:xfrm>
            <a:custGeom>
              <a:avLst/>
              <a:gdLst>
                <a:gd name="connsiteX0" fmla="*/ 10167 w 39805"/>
                <a:gd name="connsiteY0" fmla="*/ 0 h 62984"/>
                <a:gd name="connsiteX1" fmla="*/ 0 w 39805"/>
                <a:gd name="connsiteY1" fmla="*/ 5218 h 62984"/>
                <a:gd name="connsiteX2" fmla="*/ 29632 w 39805"/>
                <a:gd name="connsiteY2" fmla="*/ 62985 h 62984"/>
                <a:gd name="connsiteX3" fmla="*/ 39805 w 39805"/>
                <a:gd name="connsiteY3" fmla="*/ 57767 h 62984"/>
                <a:gd name="connsiteX4" fmla="*/ 10167 w 39805"/>
                <a:gd name="connsiteY4" fmla="*/ 0 h 6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05" h="62984">
                  <a:moveTo>
                    <a:pt x="10167" y="0"/>
                  </a:moveTo>
                  <a:lnTo>
                    <a:pt x="0" y="5218"/>
                  </a:lnTo>
                  <a:lnTo>
                    <a:pt x="29632" y="62985"/>
                  </a:lnTo>
                  <a:lnTo>
                    <a:pt x="39805" y="57767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CFD7CDC1-6D6D-278D-2B28-730D7C70892F}"/>
                </a:ext>
              </a:extLst>
            </p:cNvPr>
            <p:cNvSpPr/>
            <p:nvPr/>
          </p:nvSpPr>
          <p:spPr>
            <a:xfrm>
              <a:off x="6653555" y="3964946"/>
              <a:ext cx="153790" cy="121958"/>
            </a:xfrm>
            <a:custGeom>
              <a:avLst/>
              <a:gdLst>
                <a:gd name="connsiteX0" fmla="*/ 0 w 153790"/>
                <a:gd name="connsiteY0" fmla="*/ 75609 h 121958"/>
                <a:gd name="connsiteX1" fmla="*/ 129959 w 153790"/>
                <a:gd name="connsiteY1" fmla="*/ 0 h 121958"/>
                <a:gd name="connsiteX2" fmla="*/ 153791 w 153790"/>
                <a:gd name="connsiteY2" fmla="*/ 46177 h 121958"/>
                <a:gd name="connsiteX3" fmla="*/ 24574 w 153790"/>
                <a:gd name="connsiteY3" fmla="*/ 121958 h 121958"/>
                <a:gd name="connsiteX4" fmla="*/ 0 w 153790"/>
                <a:gd name="connsiteY4" fmla="*/ 75609 h 12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790" h="121958">
                  <a:moveTo>
                    <a:pt x="0" y="75609"/>
                  </a:moveTo>
                  <a:lnTo>
                    <a:pt x="129959" y="0"/>
                  </a:lnTo>
                  <a:lnTo>
                    <a:pt x="153791" y="46177"/>
                  </a:lnTo>
                  <a:lnTo>
                    <a:pt x="24574" y="121958"/>
                  </a:lnTo>
                  <a:lnTo>
                    <a:pt x="0" y="75609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DFB25115-6672-74EC-220F-00B4BBB3B3DB}"/>
                </a:ext>
              </a:extLst>
            </p:cNvPr>
            <p:cNvSpPr/>
            <p:nvPr/>
          </p:nvSpPr>
          <p:spPr>
            <a:xfrm>
              <a:off x="6364262" y="5400675"/>
              <a:ext cx="250888" cy="174993"/>
            </a:xfrm>
            <a:custGeom>
              <a:avLst/>
              <a:gdLst>
                <a:gd name="connsiteX0" fmla="*/ 250889 w 250888"/>
                <a:gd name="connsiteY0" fmla="*/ 0 h 174993"/>
                <a:gd name="connsiteX1" fmla="*/ 245174 w 250888"/>
                <a:gd name="connsiteY1" fmla="*/ 157277 h 174993"/>
                <a:gd name="connsiteX2" fmla="*/ 0 w 250888"/>
                <a:gd name="connsiteY2" fmla="*/ 174993 h 174993"/>
                <a:gd name="connsiteX3" fmla="*/ 94526 w 250888"/>
                <a:gd name="connsiteY3" fmla="*/ 96184 h 174993"/>
                <a:gd name="connsiteX4" fmla="*/ 112505 w 250888"/>
                <a:gd name="connsiteY4" fmla="*/ 72666 h 174993"/>
                <a:gd name="connsiteX5" fmla="*/ 119215 w 250888"/>
                <a:gd name="connsiteY5" fmla="*/ 43834 h 174993"/>
                <a:gd name="connsiteX6" fmla="*/ 120758 w 250888"/>
                <a:gd name="connsiteY6" fmla="*/ 800 h 174993"/>
                <a:gd name="connsiteX7" fmla="*/ 250889 w 250888"/>
                <a:gd name="connsiteY7" fmla="*/ 0 h 17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888" h="174993">
                  <a:moveTo>
                    <a:pt x="250889" y="0"/>
                  </a:moveTo>
                  <a:lnTo>
                    <a:pt x="245174" y="157277"/>
                  </a:lnTo>
                  <a:lnTo>
                    <a:pt x="0" y="174993"/>
                  </a:lnTo>
                  <a:lnTo>
                    <a:pt x="94526" y="96184"/>
                  </a:lnTo>
                  <a:cubicBezTo>
                    <a:pt x="102116" y="89708"/>
                    <a:pt x="108248" y="81690"/>
                    <a:pt x="112505" y="72666"/>
                  </a:cubicBezTo>
                  <a:cubicBezTo>
                    <a:pt x="116757" y="63642"/>
                    <a:pt x="119049" y="53813"/>
                    <a:pt x="119215" y="43834"/>
                  </a:cubicBezTo>
                  <a:lnTo>
                    <a:pt x="120758" y="800"/>
                  </a:lnTo>
                  <a:lnTo>
                    <a:pt x="250889" y="0"/>
                  </a:lnTo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6DD490AB-7C46-5D2C-4EB5-795A278A27D5}"/>
                </a:ext>
              </a:extLst>
            </p:cNvPr>
            <p:cNvSpPr/>
            <p:nvPr/>
          </p:nvSpPr>
          <p:spPr>
            <a:xfrm>
              <a:off x="6364262" y="5452110"/>
              <a:ext cx="248316" cy="123443"/>
            </a:xfrm>
            <a:custGeom>
              <a:avLst/>
              <a:gdLst>
                <a:gd name="connsiteX0" fmla="*/ 248317 w 248316"/>
                <a:gd name="connsiteY0" fmla="*/ 19088 h 123443"/>
                <a:gd name="connsiteX1" fmla="*/ 118643 w 248316"/>
                <a:gd name="connsiteY1" fmla="*/ 0 h 123443"/>
                <a:gd name="connsiteX2" fmla="*/ 94526 w 248316"/>
                <a:gd name="connsiteY2" fmla="*/ 44634 h 123443"/>
                <a:gd name="connsiteX3" fmla="*/ 0 w 248316"/>
                <a:gd name="connsiteY3" fmla="*/ 123444 h 123443"/>
                <a:gd name="connsiteX4" fmla="*/ 245174 w 248316"/>
                <a:gd name="connsiteY4" fmla="*/ 105728 h 123443"/>
                <a:gd name="connsiteX5" fmla="*/ 248317 w 248316"/>
                <a:gd name="connsiteY5" fmla="*/ 19088 h 1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316" h="123443">
                  <a:moveTo>
                    <a:pt x="248317" y="19088"/>
                  </a:moveTo>
                  <a:lnTo>
                    <a:pt x="118643" y="0"/>
                  </a:lnTo>
                  <a:cubicBezTo>
                    <a:pt x="116443" y="17362"/>
                    <a:pt x="107848" y="33278"/>
                    <a:pt x="94526" y="44634"/>
                  </a:cubicBezTo>
                  <a:lnTo>
                    <a:pt x="0" y="123444"/>
                  </a:lnTo>
                  <a:lnTo>
                    <a:pt x="245174" y="105728"/>
                  </a:lnTo>
                  <a:lnTo>
                    <a:pt x="248317" y="1908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86E84071-5DF6-EBF4-874B-4E4D3DE50B9F}"/>
                </a:ext>
              </a:extLst>
            </p:cNvPr>
            <p:cNvSpPr/>
            <p:nvPr/>
          </p:nvSpPr>
          <p:spPr>
            <a:xfrm>
              <a:off x="6567601" y="5417820"/>
              <a:ext cx="48634" cy="107441"/>
            </a:xfrm>
            <a:custGeom>
              <a:avLst/>
              <a:gdLst>
                <a:gd name="connsiteX0" fmla="*/ 48635 w 48634"/>
                <a:gd name="connsiteY0" fmla="*/ 0 h 107441"/>
                <a:gd name="connsiteX1" fmla="*/ 42920 w 48634"/>
                <a:gd name="connsiteY1" fmla="*/ 93154 h 107441"/>
                <a:gd name="connsiteX2" fmla="*/ 0 w 48634"/>
                <a:gd name="connsiteY2" fmla="*/ 107442 h 107441"/>
                <a:gd name="connsiteX3" fmla="*/ 12287 w 48634"/>
                <a:gd name="connsiteY3" fmla="*/ 0 h 107441"/>
                <a:gd name="connsiteX4" fmla="*/ 48635 w 48634"/>
                <a:gd name="connsiteY4" fmla="*/ 0 h 10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34" h="107441">
                  <a:moveTo>
                    <a:pt x="48635" y="0"/>
                  </a:moveTo>
                  <a:lnTo>
                    <a:pt x="42920" y="93154"/>
                  </a:lnTo>
                  <a:lnTo>
                    <a:pt x="0" y="107442"/>
                  </a:lnTo>
                  <a:lnTo>
                    <a:pt x="12287" y="0"/>
                  </a:lnTo>
                  <a:lnTo>
                    <a:pt x="48635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4705978A-8594-BC02-1078-3D65FF80DFD7}"/>
                </a:ext>
              </a:extLst>
            </p:cNvPr>
            <p:cNvSpPr/>
            <p:nvPr/>
          </p:nvSpPr>
          <p:spPr>
            <a:xfrm>
              <a:off x="6230873" y="5474087"/>
              <a:ext cx="387991" cy="174498"/>
            </a:xfrm>
            <a:custGeom>
              <a:avLst/>
              <a:gdLst>
                <a:gd name="connsiteX0" fmla="*/ 372504 w 387991"/>
                <a:gd name="connsiteY0" fmla="*/ 31737 h 174498"/>
                <a:gd name="connsiteX1" fmla="*/ 317011 w 387991"/>
                <a:gd name="connsiteY1" fmla="*/ 48882 h 174498"/>
                <a:gd name="connsiteX2" fmla="*/ 304724 w 387991"/>
                <a:gd name="connsiteY2" fmla="*/ 49477 h 174498"/>
                <a:gd name="connsiteX3" fmla="*/ 293694 w 387991"/>
                <a:gd name="connsiteY3" fmla="*/ 44025 h 174498"/>
                <a:gd name="connsiteX4" fmla="*/ 249860 w 387991"/>
                <a:gd name="connsiteY4" fmla="*/ 6591 h 174498"/>
                <a:gd name="connsiteX5" fmla="*/ 232715 w 387991"/>
                <a:gd name="connsiteY5" fmla="*/ 8 h 174498"/>
                <a:gd name="connsiteX6" fmla="*/ 215284 w 387991"/>
                <a:gd name="connsiteY6" fmla="*/ 5791 h 174498"/>
                <a:gd name="connsiteX7" fmla="*/ 116586 w 387991"/>
                <a:gd name="connsiteY7" fmla="*/ 82829 h 174498"/>
                <a:gd name="connsiteX8" fmla="*/ 38576 w 387991"/>
                <a:gd name="connsiteY8" fmla="*/ 108547 h 174498"/>
                <a:gd name="connsiteX9" fmla="*/ 10710 w 387991"/>
                <a:gd name="connsiteY9" fmla="*/ 129110 h 174498"/>
                <a:gd name="connsiteX10" fmla="*/ 0 w 387991"/>
                <a:gd name="connsiteY10" fmla="*/ 162039 h 174498"/>
                <a:gd name="connsiteX11" fmla="*/ 3664 w 387991"/>
                <a:gd name="connsiteY11" fmla="*/ 170835 h 174498"/>
                <a:gd name="connsiteX12" fmla="*/ 12459 w 387991"/>
                <a:gd name="connsiteY12" fmla="*/ 174498 h 174498"/>
                <a:gd name="connsiteX13" fmla="*/ 358273 w 387991"/>
                <a:gd name="connsiteY13" fmla="*/ 174498 h 174498"/>
                <a:gd name="connsiteX14" fmla="*/ 369669 w 387991"/>
                <a:gd name="connsiteY14" fmla="*/ 172246 h 174498"/>
                <a:gd name="connsiteX15" fmla="*/ 379322 w 387991"/>
                <a:gd name="connsiteY15" fmla="*/ 165794 h 174498"/>
                <a:gd name="connsiteX16" fmla="*/ 385763 w 387991"/>
                <a:gd name="connsiteY16" fmla="*/ 156124 h 174498"/>
                <a:gd name="connsiteX17" fmla="*/ 387991 w 387991"/>
                <a:gd name="connsiteY17" fmla="*/ 144723 h 174498"/>
                <a:gd name="connsiteX18" fmla="*/ 387991 w 387991"/>
                <a:gd name="connsiteY18" fmla="*/ 42996 h 174498"/>
                <a:gd name="connsiteX19" fmla="*/ 386660 w 387991"/>
                <a:gd name="connsiteY19" fmla="*/ 37658 h 174498"/>
                <a:gd name="connsiteX20" fmla="*/ 383071 w 387991"/>
                <a:gd name="connsiteY20" fmla="*/ 33486 h 174498"/>
                <a:gd name="connsiteX21" fmla="*/ 377996 w 387991"/>
                <a:gd name="connsiteY21" fmla="*/ 31360 h 174498"/>
                <a:gd name="connsiteX22" fmla="*/ 372504 w 387991"/>
                <a:gd name="connsiteY22" fmla="*/ 31737 h 174498"/>
                <a:gd name="connsiteX23" fmla="*/ 372504 w 387991"/>
                <a:gd name="connsiteY23" fmla="*/ 31737 h 17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7991" h="174498">
                  <a:moveTo>
                    <a:pt x="372504" y="31737"/>
                  </a:moveTo>
                  <a:lnTo>
                    <a:pt x="317011" y="48882"/>
                  </a:lnTo>
                  <a:cubicBezTo>
                    <a:pt x="313034" y="50123"/>
                    <a:pt x="308804" y="50328"/>
                    <a:pt x="304724" y="49477"/>
                  </a:cubicBezTo>
                  <a:cubicBezTo>
                    <a:pt x="300643" y="48625"/>
                    <a:pt x="296849" y="46751"/>
                    <a:pt x="293694" y="44025"/>
                  </a:cubicBezTo>
                  <a:lnTo>
                    <a:pt x="249860" y="6591"/>
                  </a:lnTo>
                  <a:cubicBezTo>
                    <a:pt x="245076" y="2482"/>
                    <a:pt x="239018" y="156"/>
                    <a:pt x="232715" y="8"/>
                  </a:cubicBezTo>
                  <a:cubicBezTo>
                    <a:pt x="226411" y="-141"/>
                    <a:pt x="220250" y="1905"/>
                    <a:pt x="215284" y="5791"/>
                  </a:cubicBezTo>
                  <a:lnTo>
                    <a:pt x="116586" y="82829"/>
                  </a:lnTo>
                  <a:lnTo>
                    <a:pt x="38576" y="108547"/>
                  </a:lnTo>
                  <a:cubicBezTo>
                    <a:pt x="27369" y="112325"/>
                    <a:pt x="17625" y="119514"/>
                    <a:pt x="10710" y="129110"/>
                  </a:cubicBezTo>
                  <a:cubicBezTo>
                    <a:pt x="3795" y="138699"/>
                    <a:pt x="46" y="150215"/>
                    <a:pt x="0" y="162039"/>
                  </a:cubicBezTo>
                  <a:cubicBezTo>
                    <a:pt x="17" y="165342"/>
                    <a:pt x="1332" y="168503"/>
                    <a:pt x="3664" y="170835"/>
                  </a:cubicBezTo>
                  <a:cubicBezTo>
                    <a:pt x="6001" y="173166"/>
                    <a:pt x="9161" y="174487"/>
                    <a:pt x="12459" y="174498"/>
                  </a:cubicBezTo>
                  <a:lnTo>
                    <a:pt x="358273" y="174498"/>
                  </a:lnTo>
                  <a:cubicBezTo>
                    <a:pt x="362183" y="174509"/>
                    <a:pt x="366057" y="173744"/>
                    <a:pt x="369669" y="172246"/>
                  </a:cubicBezTo>
                  <a:cubicBezTo>
                    <a:pt x="373281" y="170755"/>
                    <a:pt x="376561" y="168560"/>
                    <a:pt x="379322" y="165794"/>
                  </a:cubicBezTo>
                  <a:cubicBezTo>
                    <a:pt x="382088" y="163022"/>
                    <a:pt x="384271" y="159736"/>
                    <a:pt x="385763" y="156124"/>
                  </a:cubicBezTo>
                  <a:cubicBezTo>
                    <a:pt x="387248" y="152507"/>
                    <a:pt x="388009" y="148632"/>
                    <a:pt x="387991" y="144723"/>
                  </a:cubicBezTo>
                  <a:lnTo>
                    <a:pt x="387991" y="42996"/>
                  </a:lnTo>
                  <a:cubicBezTo>
                    <a:pt x="387969" y="41139"/>
                    <a:pt x="387511" y="39310"/>
                    <a:pt x="386660" y="37658"/>
                  </a:cubicBezTo>
                  <a:cubicBezTo>
                    <a:pt x="385803" y="36006"/>
                    <a:pt x="384574" y="34578"/>
                    <a:pt x="383071" y="33486"/>
                  </a:cubicBezTo>
                  <a:cubicBezTo>
                    <a:pt x="381568" y="32389"/>
                    <a:pt x="379831" y="31663"/>
                    <a:pt x="377996" y="31360"/>
                  </a:cubicBezTo>
                  <a:cubicBezTo>
                    <a:pt x="376161" y="31057"/>
                    <a:pt x="374281" y="31189"/>
                    <a:pt x="372504" y="31737"/>
                  </a:cubicBezTo>
                  <a:lnTo>
                    <a:pt x="372504" y="3173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FDFE14FF-5643-728A-4AB1-357FD0C4337B}"/>
                </a:ext>
              </a:extLst>
            </p:cNvPr>
            <p:cNvSpPr/>
            <p:nvPr/>
          </p:nvSpPr>
          <p:spPr>
            <a:xfrm>
              <a:off x="6230635" y="5623560"/>
              <a:ext cx="387601" cy="24917"/>
            </a:xfrm>
            <a:custGeom>
              <a:avLst/>
              <a:gdLst>
                <a:gd name="connsiteX0" fmla="*/ 387601 w 387601"/>
                <a:gd name="connsiteY0" fmla="*/ 0 h 24917"/>
                <a:gd name="connsiteX1" fmla="*/ 1610 w 387601"/>
                <a:gd name="connsiteY1" fmla="*/ 0 h 24917"/>
                <a:gd name="connsiteX2" fmla="*/ 10 w 387601"/>
                <a:gd name="connsiteY2" fmla="*/ 12459 h 24917"/>
                <a:gd name="connsiteX3" fmla="*/ 3673 w 387601"/>
                <a:gd name="connsiteY3" fmla="*/ 21254 h 24917"/>
                <a:gd name="connsiteX4" fmla="*/ 12469 w 387601"/>
                <a:gd name="connsiteY4" fmla="*/ 24917 h 24917"/>
                <a:gd name="connsiteX5" fmla="*/ 358283 w 387601"/>
                <a:gd name="connsiteY5" fmla="*/ 24917 h 24917"/>
                <a:gd name="connsiteX6" fmla="*/ 377509 w 387601"/>
                <a:gd name="connsiteY6" fmla="*/ 17831 h 24917"/>
                <a:gd name="connsiteX7" fmla="*/ 387601 w 387601"/>
                <a:gd name="connsiteY7" fmla="*/ 0 h 24917"/>
                <a:gd name="connsiteX8" fmla="*/ 387601 w 387601"/>
                <a:gd name="connsiteY8" fmla="*/ 0 h 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601" h="24917">
                  <a:moveTo>
                    <a:pt x="387601" y="0"/>
                  </a:moveTo>
                  <a:lnTo>
                    <a:pt x="1610" y="0"/>
                  </a:lnTo>
                  <a:cubicBezTo>
                    <a:pt x="461" y="4052"/>
                    <a:pt x="-82" y="8247"/>
                    <a:pt x="10" y="12459"/>
                  </a:cubicBezTo>
                  <a:cubicBezTo>
                    <a:pt x="27" y="15756"/>
                    <a:pt x="1342" y="18917"/>
                    <a:pt x="3673" y="21254"/>
                  </a:cubicBezTo>
                  <a:cubicBezTo>
                    <a:pt x="6011" y="23586"/>
                    <a:pt x="9171" y="24900"/>
                    <a:pt x="12469" y="24917"/>
                  </a:cubicBezTo>
                  <a:lnTo>
                    <a:pt x="358283" y="24917"/>
                  </a:lnTo>
                  <a:cubicBezTo>
                    <a:pt x="365330" y="24906"/>
                    <a:pt x="372142" y="22392"/>
                    <a:pt x="377509" y="17831"/>
                  </a:cubicBezTo>
                  <a:cubicBezTo>
                    <a:pt x="382875" y="13270"/>
                    <a:pt x="386453" y="6949"/>
                    <a:pt x="387601" y="0"/>
                  </a:cubicBezTo>
                  <a:lnTo>
                    <a:pt x="387601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FD688400-4A51-E29D-7BF9-D9FAD5368A38}"/>
                </a:ext>
              </a:extLst>
            </p:cNvPr>
            <p:cNvSpPr/>
            <p:nvPr/>
          </p:nvSpPr>
          <p:spPr>
            <a:xfrm>
              <a:off x="6423932" y="5492057"/>
              <a:ext cx="27123" cy="28689"/>
            </a:xfrm>
            <a:custGeom>
              <a:avLst/>
              <a:gdLst>
                <a:gd name="connsiteX0" fmla="*/ 21826 w 27123"/>
                <a:gd name="connsiteY0" fmla="*/ 27832 h 28689"/>
                <a:gd name="connsiteX1" fmla="*/ 909 w 27123"/>
                <a:gd name="connsiteY1" fmla="*/ 5315 h 28689"/>
                <a:gd name="connsiteX2" fmla="*/ 0 w 27123"/>
                <a:gd name="connsiteY2" fmla="*/ 3115 h 28689"/>
                <a:gd name="connsiteX3" fmla="*/ 909 w 27123"/>
                <a:gd name="connsiteY3" fmla="*/ 915 h 28689"/>
                <a:gd name="connsiteX4" fmla="*/ 3109 w 27123"/>
                <a:gd name="connsiteY4" fmla="*/ 0 h 28689"/>
                <a:gd name="connsiteX5" fmla="*/ 5309 w 27123"/>
                <a:gd name="connsiteY5" fmla="*/ 915 h 28689"/>
                <a:gd name="connsiteX6" fmla="*/ 26226 w 27123"/>
                <a:gd name="connsiteY6" fmla="*/ 23432 h 28689"/>
                <a:gd name="connsiteX7" fmla="*/ 27124 w 27123"/>
                <a:gd name="connsiteY7" fmla="*/ 25632 h 28689"/>
                <a:gd name="connsiteX8" fmla="*/ 26226 w 27123"/>
                <a:gd name="connsiteY8" fmla="*/ 27832 h 28689"/>
                <a:gd name="connsiteX9" fmla="*/ 24226 w 27123"/>
                <a:gd name="connsiteY9" fmla="*/ 28689 h 28689"/>
                <a:gd name="connsiteX10" fmla="*/ 21826 w 27123"/>
                <a:gd name="connsiteY10" fmla="*/ 27832 h 2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23" h="28689">
                  <a:moveTo>
                    <a:pt x="21826" y="27832"/>
                  </a:moveTo>
                  <a:lnTo>
                    <a:pt x="909" y="5315"/>
                  </a:lnTo>
                  <a:cubicBezTo>
                    <a:pt x="326" y="4732"/>
                    <a:pt x="0" y="3938"/>
                    <a:pt x="0" y="3115"/>
                  </a:cubicBezTo>
                  <a:cubicBezTo>
                    <a:pt x="0" y="2286"/>
                    <a:pt x="326" y="1497"/>
                    <a:pt x="909" y="915"/>
                  </a:cubicBezTo>
                  <a:cubicBezTo>
                    <a:pt x="1492" y="331"/>
                    <a:pt x="2286" y="0"/>
                    <a:pt x="3109" y="0"/>
                  </a:cubicBezTo>
                  <a:cubicBezTo>
                    <a:pt x="3932" y="0"/>
                    <a:pt x="4726" y="331"/>
                    <a:pt x="5309" y="915"/>
                  </a:cubicBezTo>
                  <a:lnTo>
                    <a:pt x="26226" y="23432"/>
                  </a:lnTo>
                  <a:cubicBezTo>
                    <a:pt x="26803" y="24020"/>
                    <a:pt x="27124" y="24809"/>
                    <a:pt x="27124" y="25632"/>
                  </a:cubicBezTo>
                  <a:cubicBezTo>
                    <a:pt x="27124" y="26455"/>
                    <a:pt x="26803" y="27244"/>
                    <a:pt x="26226" y="27832"/>
                  </a:cubicBezTo>
                  <a:cubicBezTo>
                    <a:pt x="25700" y="28369"/>
                    <a:pt x="24980" y="28678"/>
                    <a:pt x="24226" y="28689"/>
                  </a:cubicBezTo>
                  <a:cubicBezTo>
                    <a:pt x="23369" y="28609"/>
                    <a:pt x="22540" y="28318"/>
                    <a:pt x="21826" y="27832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8FBED90F-E5BB-DD31-832A-8D25533DBBC5}"/>
                </a:ext>
              </a:extLst>
            </p:cNvPr>
            <p:cNvSpPr/>
            <p:nvPr/>
          </p:nvSpPr>
          <p:spPr>
            <a:xfrm>
              <a:off x="6407404" y="5504905"/>
              <a:ext cx="27197" cy="28700"/>
            </a:xfrm>
            <a:custGeom>
              <a:avLst/>
              <a:gdLst>
                <a:gd name="connsiteX0" fmla="*/ 21837 w 27197"/>
                <a:gd name="connsiteY0" fmla="*/ 27901 h 28700"/>
                <a:gd name="connsiteX1" fmla="*/ 920 w 27197"/>
                <a:gd name="connsiteY1" fmla="*/ 5384 h 28700"/>
                <a:gd name="connsiteX2" fmla="*/ 0 w 27197"/>
                <a:gd name="connsiteY2" fmla="*/ 3155 h 28700"/>
                <a:gd name="connsiteX3" fmla="*/ 920 w 27197"/>
                <a:gd name="connsiteY3" fmla="*/ 926 h 28700"/>
                <a:gd name="connsiteX4" fmla="*/ 3149 w 27197"/>
                <a:gd name="connsiteY4" fmla="*/ 0 h 28700"/>
                <a:gd name="connsiteX5" fmla="*/ 5378 w 27197"/>
                <a:gd name="connsiteY5" fmla="*/ 926 h 28700"/>
                <a:gd name="connsiteX6" fmla="*/ 26295 w 27197"/>
                <a:gd name="connsiteY6" fmla="*/ 23443 h 28700"/>
                <a:gd name="connsiteX7" fmla="*/ 27198 w 27197"/>
                <a:gd name="connsiteY7" fmla="*/ 25672 h 28700"/>
                <a:gd name="connsiteX8" fmla="*/ 26295 w 27197"/>
                <a:gd name="connsiteY8" fmla="*/ 27901 h 28700"/>
                <a:gd name="connsiteX9" fmla="*/ 24294 w 27197"/>
                <a:gd name="connsiteY9" fmla="*/ 28701 h 28700"/>
                <a:gd name="connsiteX10" fmla="*/ 21837 w 27197"/>
                <a:gd name="connsiteY10" fmla="*/ 27901 h 28700"/>
                <a:gd name="connsiteX11" fmla="*/ 21837 w 27197"/>
                <a:gd name="connsiteY11" fmla="*/ 27901 h 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97" h="28700">
                  <a:moveTo>
                    <a:pt x="21837" y="27901"/>
                  </a:moveTo>
                  <a:lnTo>
                    <a:pt x="920" y="5384"/>
                  </a:lnTo>
                  <a:cubicBezTo>
                    <a:pt x="331" y="4789"/>
                    <a:pt x="0" y="3989"/>
                    <a:pt x="0" y="3155"/>
                  </a:cubicBezTo>
                  <a:cubicBezTo>
                    <a:pt x="0" y="2320"/>
                    <a:pt x="331" y="1515"/>
                    <a:pt x="920" y="926"/>
                  </a:cubicBezTo>
                  <a:cubicBezTo>
                    <a:pt x="1515" y="332"/>
                    <a:pt x="2314" y="0"/>
                    <a:pt x="3149" y="0"/>
                  </a:cubicBezTo>
                  <a:cubicBezTo>
                    <a:pt x="3983" y="0"/>
                    <a:pt x="4789" y="332"/>
                    <a:pt x="5378" y="926"/>
                  </a:cubicBezTo>
                  <a:lnTo>
                    <a:pt x="26295" y="23443"/>
                  </a:lnTo>
                  <a:cubicBezTo>
                    <a:pt x="26872" y="24037"/>
                    <a:pt x="27198" y="24837"/>
                    <a:pt x="27198" y="25672"/>
                  </a:cubicBezTo>
                  <a:cubicBezTo>
                    <a:pt x="27198" y="26501"/>
                    <a:pt x="26872" y="27301"/>
                    <a:pt x="26295" y="27901"/>
                  </a:cubicBezTo>
                  <a:cubicBezTo>
                    <a:pt x="25752" y="28404"/>
                    <a:pt x="25037" y="28689"/>
                    <a:pt x="24294" y="28701"/>
                  </a:cubicBezTo>
                  <a:cubicBezTo>
                    <a:pt x="23426" y="28627"/>
                    <a:pt x="22585" y="28352"/>
                    <a:pt x="21837" y="27901"/>
                  </a:cubicBezTo>
                  <a:lnTo>
                    <a:pt x="21837" y="2790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22FA011A-CF4F-2B06-C7CC-A50577AF5A99}"/>
                </a:ext>
              </a:extLst>
            </p:cNvPr>
            <p:cNvSpPr/>
            <p:nvPr/>
          </p:nvSpPr>
          <p:spPr>
            <a:xfrm>
              <a:off x="6390962" y="5517786"/>
              <a:ext cx="27123" cy="28679"/>
            </a:xfrm>
            <a:custGeom>
              <a:avLst/>
              <a:gdLst>
                <a:gd name="connsiteX0" fmla="*/ 21820 w 27123"/>
                <a:gd name="connsiteY0" fmla="*/ 27872 h 28679"/>
                <a:gd name="connsiteX1" fmla="*/ 903 w 27123"/>
                <a:gd name="connsiteY1" fmla="*/ 5355 h 28679"/>
                <a:gd name="connsiteX2" fmla="*/ 0 w 27123"/>
                <a:gd name="connsiteY2" fmla="*/ 3126 h 28679"/>
                <a:gd name="connsiteX3" fmla="*/ 903 w 27123"/>
                <a:gd name="connsiteY3" fmla="*/ 897 h 28679"/>
                <a:gd name="connsiteX4" fmla="*/ 3103 w 27123"/>
                <a:gd name="connsiteY4" fmla="*/ 0 h 28679"/>
                <a:gd name="connsiteX5" fmla="*/ 5303 w 27123"/>
                <a:gd name="connsiteY5" fmla="*/ 897 h 28679"/>
                <a:gd name="connsiteX6" fmla="*/ 26220 w 27123"/>
                <a:gd name="connsiteY6" fmla="*/ 23414 h 28679"/>
                <a:gd name="connsiteX7" fmla="*/ 27123 w 27123"/>
                <a:gd name="connsiteY7" fmla="*/ 25643 h 28679"/>
                <a:gd name="connsiteX8" fmla="*/ 26220 w 27123"/>
                <a:gd name="connsiteY8" fmla="*/ 27872 h 28679"/>
                <a:gd name="connsiteX9" fmla="*/ 24220 w 27123"/>
                <a:gd name="connsiteY9" fmla="*/ 28672 h 28679"/>
                <a:gd name="connsiteX10" fmla="*/ 21820 w 27123"/>
                <a:gd name="connsiteY10" fmla="*/ 27872 h 28679"/>
                <a:gd name="connsiteX11" fmla="*/ 21820 w 27123"/>
                <a:gd name="connsiteY11" fmla="*/ 27872 h 2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23" h="28679">
                  <a:moveTo>
                    <a:pt x="21820" y="27872"/>
                  </a:moveTo>
                  <a:lnTo>
                    <a:pt x="903" y="5355"/>
                  </a:lnTo>
                  <a:cubicBezTo>
                    <a:pt x="326" y="4761"/>
                    <a:pt x="0" y="3960"/>
                    <a:pt x="0" y="3126"/>
                  </a:cubicBezTo>
                  <a:cubicBezTo>
                    <a:pt x="0" y="2297"/>
                    <a:pt x="326" y="1497"/>
                    <a:pt x="903" y="897"/>
                  </a:cubicBezTo>
                  <a:cubicBezTo>
                    <a:pt x="1492" y="326"/>
                    <a:pt x="2280" y="0"/>
                    <a:pt x="3103" y="0"/>
                  </a:cubicBezTo>
                  <a:cubicBezTo>
                    <a:pt x="3926" y="0"/>
                    <a:pt x="4715" y="326"/>
                    <a:pt x="5303" y="897"/>
                  </a:cubicBezTo>
                  <a:lnTo>
                    <a:pt x="26220" y="23414"/>
                  </a:lnTo>
                  <a:cubicBezTo>
                    <a:pt x="26798" y="24014"/>
                    <a:pt x="27123" y="24814"/>
                    <a:pt x="27123" y="25643"/>
                  </a:cubicBezTo>
                  <a:cubicBezTo>
                    <a:pt x="27123" y="26478"/>
                    <a:pt x="26798" y="27278"/>
                    <a:pt x="26220" y="27872"/>
                  </a:cubicBezTo>
                  <a:cubicBezTo>
                    <a:pt x="25672" y="28375"/>
                    <a:pt x="24963" y="28661"/>
                    <a:pt x="24220" y="28672"/>
                  </a:cubicBezTo>
                  <a:cubicBezTo>
                    <a:pt x="23346" y="28729"/>
                    <a:pt x="22483" y="28443"/>
                    <a:pt x="21820" y="27872"/>
                  </a:cubicBezTo>
                  <a:lnTo>
                    <a:pt x="21820" y="27872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30638334-8B04-D2A3-A63B-6C900F3DA9BA}"/>
                </a:ext>
              </a:extLst>
            </p:cNvPr>
            <p:cNvSpPr/>
            <p:nvPr/>
          </p:nvSpPr>
          <p:spPr>
            <a:xfrm>
              <a:off x="7283234" y="5273516"/>
              <a:ext cx="198653" cy="301637"/>
            </a:xfrm>
            <a:custGeom>
              <a:avLst/>
              <a:gdLst>
                <a:gd name="connsiteX0" fmla="*/ 91440 w 198653"/>
                <a:gd name="connsiteY0" fmla="*/ 172 h 301637"/>
                <a:gd name="connsiteX1" fmla="*/ 198653 w 198653"/>
                <a:gd name="connsiteY1" fmla="*/ 115729 h 301637"/>
                <a:gd name="connsiteX2" fmla="*/ 37776 w 198653"/>
                <a:gd name="connsiteY2" fmla="*/ 301638 h 301637"/>
                <a:gd name="connsiteX3" fmla="*/ 48920 w 198653"/>
                <a:gd name="connsiteY3" fmla="*/ 178594 h 301637"/>
                <a:gd name="connsiteX4" fmla="*/ 44977 w 198653"/>
                <a:gd name="connsiteY4" fmla="*/ 149259 h 301637"/>
                <a:gd name="connsiteX5" fmla="*/ 29318 w 198653"/>
                <a:gd name="connsiteY5" fmla="*/ 124130 h 301637"/>
                <a:gd name="connsiteX6" fmla="*/ 0 w 198653"/>
                <a:gd name="connsiteY6" fmla="*/ 92583 h 301637"/>
                <a:gd name="connsiteX7" fmla="*/ 91440 w 198653"/>
                <a:gd name="connsiteY7" fmla="*/ 0 h 30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653" h="301637">
                  <a:moveTo>
                    <a:pt x="91440" y="172"/>
                  </a:moveTo>
                  <a:lnTo>
                    <a:pt x="198653" y="115729"/>
                  </a:lnTo>
                  <a:lnTo>
                    <a:pt x="37776" y="301638"/>
                  </a:lnTo>
                  <a:lnTo>
                    <a:pt x="48920" y="178594"/>
                  </a:lnTo>
                  <a:cubicBezTo>
                    <a:pt x="49721" y="168644"/>
                    <a:pt x="48349" y="158643"/>
                    <a:pt x="44977" y="149259"/>
                  </a:cubicBezTo>
                  <a:cubicBezTo>
                    <a:pt x="41605" y="139869"/>
                    <a:pt x="36233" y="131302"/>
                    <a:pt x="29318" y="124130"/>
                  </a:cubicBezTo>
                  <a:lnTo>
                    <a:pt x="0" y="92583"/>
                  </a:lnTo>
                  <a:lnTo>
                    <a:pt x="91440" y="0"/>
                  </a:lnTo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D8210662-F52D-28BA-DAB0-436A53CC8F0B}"/>
                </a:ext>
              </a:extLst>
            </p:cNvPr>
            <p:cNvSpPr/>
            <p:nvPr/>
          </p:nvSpPr>
          <p:spPr>
            <a:xfrm>
              <a:off x="7317581" y="5325351"/>
              <a:ext cx="164306" cy="249516"/>
            </a:xfrm>
            <a:custGeom>
              <a:avLst/>
              <a:gdLst>
                <a:gd name="connsiteX0" fmla="*/ 105156 w 164306"/>
                <a:gd name="connsiteY0" fmla="*/ 0 h 249516"/>
                <a:gd name="connsiteX1" fmla="*/ 0 w 164306"/>
                <a:gd name="connsiteY1" fmla="*/ 78296 h 249516"/>
                <a:gd name="connsiteX2" fmla="*/ 14573 w 164306"/>
                <a:gd name="connsiteY2" fmla="*/ 126930 h 249516"/>
                <a:gd name="connsiteX3" fmla="*/ 3429 w 164306"/>
                <a:gd name="connsiteY3" fmla="*/ 249517 h 249516"/>
                <a:gd name="connsiteX4" fmla="*/ 164306 w 164306"/>
                <a:gd name="connsiteY4" fmla="*/ 63894 h 249516"/>
                <a:gd name="connsiteX5" fmla="*/ 105156 w 164306"/>
                <a:gd name="connsiteY5" fmla="*/ 0 h 24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306" h="249516">
                  <a:moveTo>
                    <a:pt x="105156" y="0"/>
                  </a:moveTo>
                  <a:lnTo>
                    <a:pt x="0" y="78296"/>
                  </a:lnTo>
                  <a:cubicBezTo>
                    <a:pt x="10744" y="92114"/>
                    <a:pt x="15945" y="109471"/>
                    <a:pt x="14573" y="126930"/>
                  </a:cubicBezTo>
                  <a:lnTo>
                    <a:pt x="3429" y="249517"/>
                  </a:lnTo>
                  <a:lnTo>
                    <a:pt x="164306" y="63894"/>
                  </a:lnTo>
                  <a:lnTo>
                    <a:pt x="105156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C98C95FC-D26E-B1AF-C48E-EDF3527B60B2}"/>
                </a:ext>
              </a:extLst>
            </p:cNvPr>
            <p:cNvSpPr/>
            <p:nvPr/>
          </p:nvSpPr>
          <p:spPr>
            <a:xfrm>
              <a:off x="7228085" y="5350010"/>
              <a:ext cx="312323" cy="299210"/>
            </a:xfrm>
            <a:custGeom>
              <a:avLst/>
              <a:gdLst>
                <a:gd name="connsiteX0" fmla="*/ 212597 w 312323"/>
                <a:gd name="connsiteY0" fmla="*/ 6374 h 299210"/>
                <a:gd name="connsiteX1" fmla="*/ 185622 w 312323"/>
                <a:gd name="connsiteY1" fmla="*/ 57809 h 299210"/>
                <a:gd name="connsiteX2" fmla="*/ 177335 w 312323"/>
                <a:gd name="connsiteY2" fmla="*/ 66896 h 299210"/>
                <a:gd name="connsiteX3" fmla="*/ 165676 w 312323"/>
                <a:gd name="connsiteY3" fmla="*/ 70839 h 299210"/>
                <a:gd name="connsiteX4" fmla="*/ 108527 w 312323"/>
                <a:gd name="connsiteY4" fmla="*/ 75411 h 299210"/>
                <a:gd name="connsiteX5" fmla="*/ 91782 w 312323"/>
                <a:gd name="connsiteY5" fmla="*/ 82903 h 299210"/>
                <a:gd name="connsiteX6" fmla="*/ 83552 w 312323"/>
                <a:gd name="connsiteY6" fmla="*/ 99300 h 299210"/>
                <a:gd name="connsiteX7" fmla="*/ 67893 w 312323"/>
                <a:gd name="connsiteY7" fmla="*/ 206399 h 299210"/>
                <a:gd name="connsiteX8" fmla="*/ 18687 w 312323"/>
                <a:gd name="connsiteY8" fmla="*/ 229259 h 299210"/>
                <a:gd name="connsiteX9" fmla="*/ 8908 w 312323"/>
                <a:gd name="connsiteY9" fmla="*/ 236351 h 299210"/>
                <a:gd name="connsiteX10" fmla="*/ 2856 w 312323"/>
                <a:gd name="connsiteY10" fmla="*/ 246804 h 299210"/>
                <a:gd name="connsiteX11" fmla="*/ 12858 w 312323"/>
                <a:gd name="connsiteY11" fmla="*/ 293495 h 299210"/>
                <a:gd name="connsiteX12" fmla="*/ 36232 w 312323"/>
                <a:gd name="connsiteY12" fmla="*/ 299210 h 299210"/>
                <a:gd name="connsiteX13" fmla="*/ 107441 w 312323"/>
                <a:gd name="connsiteY13" fmla="*/ 298353 h 299210"/>
                <a:gd name="connsiteX14" fmla="*/ 127043 w 312323"/>
                <a:gd name="connsiteY14" fmla="*/ 294192 h 299210"/>
                <a:gd name="connsiteX15" fmla="*/ 143560 w 312323"/>
                <a:gd name="connsiteY15" fmla="*/ 282808 h 299210"/>
                <a:gd name="connsiteX16" fmla="*/ 303579 w 312323"/>
                <a:gd name="connsiteY16" fmla="*/ 117530 h 299210"/>
                <a:gd name="connsiteX17" fmla="*/ 310037 w 312323"/>
                <a:gd name="connsiteY17" fmla="*/ 107889 h 299210"/>
                <a:gd name="connsiteX18" fmla="*/ 312323 w 312323"/>
                <a:gd name="connsiteY18" fmla="*/ 96499 h 299210"/>
                <a:gd name="connsiteX19" fmla="*/ 310037 w 312323"/>
                <a:gd name="connsiteY19" fmla="*/ 85109 h 299210"/>
                <a:gd name="connsiteX20" fmla="*/ 303579 w 312323"/>
                <a:gd name="connsiteY20" fmla="*/ 75468 h 299210"/>
                <a:gd name="connsiteX21" fmla="*/ 231685 w 312323"/>
                <a:gd name="connsiteY21" fmla="*/ 3516 h 299210"/>
                <a:gd name="connsiteX22" fmla="*/ 226942 w 312323"/>
                <a:gd name="connsiteY22" fmla="*/ 601 h 299210"/>
                <a:gd name="connsiteX23" fmla="*/ 221398 w 312323"/>
                <a:gd name="connsiteY23" fmla="*/ 133 h 299210"/>
                <a:gd name="connsiteX24" fmla="*/ 216255 w 312323"/>
                <a:gd name="connsiteY24" fmla="*/ 2202 h 299210"/>
                <a:gd name="connsiteX25" fmla="*/ 212597 w 312323"/>
                <a:gd name="connsiteY25" fmla="*/ 6374 h 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2323" h="299210">
                  <a:moveTo>
                    <a:pt x="212597" y="6374"/>
                  </a:moveTo>
                  <a:lnTo>
                    <a:pt x="185622" y="57809"/>
                  </a:lnTo>
                  <a:cubicBezTo>
                    <a:pt x="183679" y="61489"/>
                    <a:pt x="180821" y="64615"/>
                    <a:pt x="177335" y="66896"/>
                  </a:cubicBezTo>
                  <a:cubicBezTo>
                    <a:pt x="173849" y="69176"/>
                    <a:pt x="169849" y="70530"/>
                    <a:pt x="165676" y="70839"/>
                  </a:cubicBezTo>
                  <a:lnTo>
                    <a:pt x="108527" y="75411"/>
                  </a:lnTo>
                  <a:cubicBezTo>
                    <a:pt x="102240" y="75902"/>
                    <a:pt x="96354" y="78548"/>
                    <a:pt x="91782" y="82903"/>
                  </a:cubicBezTo>
                  <a:cubicBezTo>
                    <a:pt x="87210" y="87258"/>
                    <a:pt x="84295" y="93047"/>
                    <a:pt x="83552" y="99300"/>
                  </a:cubicBezTo>
                  <a:lnTo>
                    <a:pt x="67893" y="206399"/>
                  </a:lnTo>
                  <a:lnTo>
                    <a:pt x="18687" y="229259"/>
                  </a:lnTo>
                  <a:cubicBezTo>
                    <a:pt x="14972" y="230910"/>
                    <a:pt x="11657" y="233328"/>
                    <a:pt x="8908" y="236351"/>
                  </a:cubicBezTo>
                  <a:cubicBezTo>
                    <a:pt x="6182" y="239374"/>
                    <a:pt x="4119" y="242935"/>
                    <a:pt x="2856" y="246804"/>
                  </a:cubicBezTo>
                  <a:cubicBezTo>
                    <a:pt x="-2573" y="263949"/>
                    <a:pt x="-801" y="279779"/>
                    <a:pt x="12858" y="293495"/>
                  </a:cubicBezTo>
                  <a:cubicBezTo>
                    <a:pt x="17715" y="298353"/>
                    <a:pt x="36232" y="299210"/>
                    <a:pt x="36232" y="299210"/>
                  </a:cubicBezTo>
                  <a:lnTo>
                    <a:pt x="107441" y="298353"/>
                  </a:lnTo>
                  <a:cubicBezTo>
                    <a:pt x="114185" y="298279"/>
                    <a:pt x="120871" y="296861"/>
                    <a:pt x="127043" y="294192"/>
                  </a:cubicBezTo>
                  <a:cubicBezTo>
                    <a:pt x="133272" y="291529"/>
                    <a:pt x="138873" y="287655"/>
                    <a:pt x="143560" y="282808"/>
                  </a:cubicBezTo>
                  <a:lnTo>
                    <a:pt x="303579" y="117530"/>
                  </a:lnTo>
                  <a:cubicBezTo>
                    <a:pt x="306322" y="114776"/>
                    <a:pt x="308551" y="111495"/>
                    <a:pt x="310037" y="107889"/>
                  </a:cubicBezTo>
                  <a:cubicBezTo>
                    <a:pt x="311581" y="104277"/>
                    <a:pt x="312323" y="100408"/>
                    <a:pt x="312323" y="96499"/>
                  </a:cubicBezTo>
                  <a:cubicBezTo>
                    <a:pt x="312323" y="92590"/>
                    <a:pt x="311581" y="88721"/>
                    <a:pt x="310037" y="85109"/>
                  </a:cubicBezTo>
                  <a:cubicBezTo>
                    <a:pt x="308551" y="81503"/>
                    <a:pt x="306322" y="78223"/>
                    <a:pt x="303579" y="75468"/>
                  </a:cubicBezTo>
                  <a:lnTo>
                    <a:pt x="231685" y="3516"/>
                  </a:lnTo>
                  <a:cubicBezTo>
                    <a:pt x="230371" y="2190"/>
                    <a:pt x="228713" y="1190"/>
                    <a:pt x="226942" y="601"/>
                  </a:cubicBezTo>
                  <a:cubicBezTo>
                    <a:pt x="225170" y="18"/>
                    <a:pt x="223284" y="-147"/>
                    <a:pt x="221398" y="133"/>
                  </a:cubicBezTo>
                  <a:cubicBezTo>
                    <a:pt x="219569" y="413"/>
                    <a:pt x="217797" y="1121"/>
                    <a:pt x="216255" y="2202"/>
                  </a:cubicBezTo>
                  <a:cubicBezTo>
                    <a:pt x="214712" y="3288"/>
                    <a:pt x="213454" y="4716"/>
                    <a:pt x="212597" y="637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DA71F1F-B298-4280-06BF-A072DFBFC607}"/>
                </a:ext>
              </a:extLst>
            </p:cNvPr>
            <p:cNvSpPr/>
            <p:nvPr/>
          </p:nvSpPr>
          <p:spPr>
            <a:xfrm>
              <a:off x="7232963" y="5429250"/>
              <a:ext cx="307047" cy="218904"/>
            </a:xfrm>
            <a:custGeom>
              <a:avLst/>
              <a:gdLst>
                <a:gd name="connsiteX0" fmla="*/ 301559 w 307047"/>
                <a:gd name="connsiteY0" fmla="*/ 0 h 218904"/>
                <a:gd name="connsiteX1" fmla="*/ 123995 w 307047"/>
                <a:gd name="connsiteY1" fmla="*/ 182880 h 218904"/>
                <a:gd name="connsiteX2" fmla="*/ 88333 w 307047"/>
                <a:gd name="connsiteY2" fmla="*/ 198368 h 218904"/>
                <a:gd name="connsiteX3" fmla="*/ 322 w 307047"/>
                <a:gd name="connsiteY3" fmla="*/ 200025 h 218904"/>
                <a:gd name="connsiteX4" fmla="*/ 11752 w 307047"/>
                <a:gd name="connsiteY4" fmla="*/ 217170 h 218904"/>
                <a:gd name="connsiteX5" fmla="*/ 103192 w 307047"/>
                <a:gd name="connsiteY5" fmla="*/ 218427 h 218904"/>
                <a:gd name="connsiteX6" fmla="*/ 139025 w 307047"/>
                <a:gd name="connsiteY6" fmla="*/ 202883 h 218904"/>
                <a:gd name="connsiteX7" fmla="*/ 298302 w 307047"/>
                <a:gd name="connsiteY7" fmla="*/ 38291 h 218904"/>
                <a:gd name="connsiteX8" fmla="*/ 306932 w 307047"/>
                <a:gd name="connsiteY8" fmla="*/ 19745 h 218904"/>
                <a:gd name="connsiteX9" fmla="*/ 301559 w 307047"/>
                <a:gd name="connsiteY9" fmla="*/ 0 h 218904"/>
                <a:gd name="connsiteX10" fmla="*/ 301559 w 307047"/>
                <a:gd name="connsiteY10" fmla="*/ 0 h 21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7047" h="218904">
                  <a:moveTo>
                    <a:pt x="301559" y="0"/>
                  </a:moveTo>
                  <a:lnTo>
                    <a:pt x="123995" y="182880"/>
                  </a:lnTo>
                  <a:cubicBezTo>
                    <a:pt x="114622" y="192555"/>
                    <a:pt x="101820" y="198128"/>
                    <a:pt x="88333" y="198368"/>
                  </a:cubicBezTo>
                  <a:lnTo>
                    <a:pt x="322" y="200025"/>
                  </a:lnTo>
                  <a:cubicBezTo>
                    <a:pt x="-1850" y="206426"/>
                    <a:pt x="7523" y="214770"/>
                    <a:pt x="11752" y="217170"/>
                  </a:cubicBezTo>
                  <a:cubicBezTo>
                    <a:pt x="15981" y="219570"/>
                    <a:pt x="71874" y="218942"/>
                    <a:pt x="103192" y="218427"/>
                  </a:cubicBezTo>
                  <a:cubicBezTo>
                    <a:pt x="116736" y="218199"/>
                    <a:pt x="129595" y="212604"/>
                    <a:pt x="139025" y="202883"/>
                  </a:cubicBezTo>
                  <a:lnTo>
                    <a:pt x="298302" y="38291"/>
                  </a:lnTo>
                  <a:cubicBezTo>
                    <a:pt x="303274" y="33330"/>
                    <a:pt x="306360" y="26752"/>
                    <a:pt x="306932" y="19745"/>
                  </a:cubicBezTo>
                  <a:cubicBezTo>
                    <a:pt x="307560" y="12733"/>
                    <a:pt x="305618" y="5732"/>
                    <a:pt x="301559" y="0"/>
                  </a:cubicBezTo>
                  <a:lnTo>
                    <a:pt x="301559" y="0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9A8C6A03-931E-A994-6ED8-EF8DA4F95975}"/>
                </a:ext>
              </a:extLst>
            </p:cNvPr>
            <p:cNvSpPr/>
            <p:nvPr/>
          </p:nvSpPr>
          <p:spPr>
            <a:xfrm>
              <a:off x="7302779" y="5491143"/>
              <a:ext cx="36976" cy="7429"/>
            </a:xfrm>
            <a:custGeom>
              <a:avLst/>
              <a:gdLst>
                <a:gd name="connsiteX0" fmla="*/ 33833 w 36976"/>
                <a:gd name="connsiteY0" fmla="*/ 7429 h 7429"/>
                <a:gd name="connsiteX1" fmla="*/ 3144 w 36976"/>
                <a:gd name="connsiteY1" fmla="*/ 6286 h 7429"/>
                <a:gd name="connsiteX2" fmla="*/ 915 w 36976"/>
                <a:gd name="connsiteY2" fmla="*/ 5366 h 7429"/>
                <a:gd name="connsiteX3" fmla="*/ 0 w 36976"/>
                <a:gd name="connsiteY3" fmla="*/ 3143 h 7429"/>
                <a:gd name="connsiteX4" fmla="*/ 915 w 36976"/>
                <a:gd name="connsiteY4" fmla="*/ 920 h 7429"/>
                <a:gd name="connsiteX5" fmla="*/ 3144 w 36976"/>
                <a:gd name="connsiteY5" fmla="*/ 0 h 7429"/>
                <a:gd name="connsiteX6" fmla="*/ 33833 w 36976"/>
                <a:gd name="connsiteY6" fmla="*/ 1143 h 7429"/>
                <a:gd name="connsiteX7" fmla="*/ 36062 w 36976"/>
                <a:gd name="connsiteY7" fmla="*/ 2063 h 7429"/>
                <a:gd name="connsiteX8" fmla="*/ 36976 w 36976"/>
                <a:gd name="connsiteY8" fmla="*/ 4286 h 7429"/>
                <a:gd name="connsiteX9" fmla="*/ 36119 w 36976"/>
                <a:gd name="connsiteY9" fmla="*/ 6286 h 7429"/>
                <a:gd name="connsiteX10" fmla="*/ 33833 w 36976"/>
                <a:gd name="connsiteY10" fmla="*/ 7429 h 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976" h="7429">
                  <a:moveTo>
                    <a:pt x="33833" y="7429"/>
                  </a:moveTo>
                  <a:lnTo>
                    <a:pt x="3144" y="6286"/>
                  </a:lnTo>
                  <a:cubicBezTo>
                    <a:pt x="2286" y="6286"/>
                    <a:pt x="1486" y="5955"/>
                    <a:pt x="915" y="5366"/>
                  </a:cubicBezTo>
                  <a:cubicBezTo>
                    <a:pt x="343" y="4778"/>
                    <a:pt x="0" y="3978"/>
                    <a:pt x="0" y="3143"/>
                  </a:cubicBezTo>
                  <a:cubicBezTo>
                    <a:pt x="0" y="2309"/>
                    <a:pt x="343" y="1509"/>
                    <a:pt x="915" y="920"/>
                  </a:cubicBezTo>
                  <a:cubicBezTo>
                    <a:pt x="1486" y="331"/>
                    <a:pt x="2286" y="0"/>
                    <a:pt x="3144" y="0"/>
                  </a:cubicBezTo>
                  <a:lnTo>
                    <a:pt x="33833" y="1143"/>
                  </a:lnTo>
                  <a:cubicBezTo>
                    <a:pt x="34690" y="1143"/>
                    <a:pt x="35490" y="1474"/>
                    <a:pt x="36062" y="2063"/>
                  </a:cubicBezTo>
                  <a:cubicBezTo>
                    <a:pt x="36633" y="2652"/>
                    <a:pt x="36976" y="3452"/>
                    <a:pt x="36976" y="4286"/>
                  </a:cubicBezTo>
                  <a:cubicBezTo>
                    <a:pt x="36919" y="5035"/>
                    <a:pt x="36633" y="5744"/>
                    <a:pt x="36119" y="6286"/>
                  </a:cubicBezTo>
                  <a:cubicBezTo>
                    <a:pt x="35433" y="6835"/>
                    <a:pt x="34690" y="7224"/>
                    <a:pt x="33833" y="742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D8144D5-B608-7BCE-DA44-4809CA54FE8C}"/>
                </a:ext>
              </a:extLst>
            </p:cNvPr>
            <p:cNvSpPr/>
            <p:nvPr/>
          </p:nvSpPr>
          <p:spPr>
            <a:xfrm>
              <a:off x="7300207" y="5511894"/>
              <a:ext cx="36975" cy="7429"/>
            </a:xfrm>
            <a:custGeom>
              <a:avLst/>
              <a:gdLst>
                <a:gd name="connsiteX0" fmla="*/ 33890 w 36975"/>
                <a:gd name="connsiteY0" fmla="*/ 7429 h 7429"/>
                <a:gd name="connsiteX1" fmla="*/ 3143 w 36975"/>
                <a:gd name="connsiteY1" fmla="*/ 6286 h 7429"/>
                <a:gd name="connsiteX2" fmla="*/ 914 w 36975"/>
                <a:gd name="connsiteY2" fmla="*/ 5367 h 7429"/>
                <a:gd name="connsiteX3" fmla="*/ 0 w 36975"/>
                <a:gd name="connsiteY3" fmla="*/ 3143 h 7429"/>
                <a:gd name="connsiteX4" fmla="*/ 914 w 36975"/>
                <a:gd name="connsiteY4" fmla="*/ 920 h 7429"/>
                <a:gd name="connsiteX5" fmla="*/ 3143 w 36975"/>
                <a:gd name="connsiteY5" fmla="*/ 0 h 7429"/>
                <a:gd name="connsiteX6" fmla="*/ 33890 w 36975"/>
                <a:gd name="connsiteY6" fmla="*/ 1143 h 7429"/>
                <a:gd name="connsiteX7" fmla="*/ 36062 w 36975"/>
                <a:gd name="connsiteY7" fmla="*/ 2086 h 7429"/>
                <a:gd name="connsiteX8" fmla="*/ 36976 w 36975"/>
                <a:gd name="connsiteY8" fmla="*/ 4286 h 7429"/>
                <a:gd name="connsiteX9" fmla="*/ 36119 w 36975"/>
                <a:gd name="connsiteY9" fmla="*/ 6286 h 7429"/>
                <a:gd name="connsiteX10" fmla="*/ 35147 w 36975"/>
                <a:gd name="connsiteY10" fmla="*/ 7087 h 7429"/>
                <a:gd name="connsiteX11" fmla="*/ 33890 w 36975"/>
                <a:gd name="connsiteY11" fmla="*/ 7429 h 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975" h="7429">
                  <a:moveTo>
                    <a:pt x="33890" y="7429"/>
                  </a:moveTo>
                  <a:lnTo>
                    <a:pt x="3143" y="6286"/>
                  </a:lnTo>
                  <a:cubicBezTo>
                    <a:pt x="2286" y="6286"/>
                    <a:pt x="1486" y="5955"/>
                    <a:pt x="914" y="5367"/>
                  </a:cubicBezTo>
                  <a:cubicBezTo>
                    <a:pt x="343" y="4778"/>
                    <a:pt x="0" y="3978"/>
                    <a:pt x="0" y="3143"/>
                  </a:cubicBezTo>
                  <a:cubicBezTo>
                    <a:pt x="0" y="2309"/>
                    <a:pt x="343" y="1509"/>
                    <a:pt x="914" y="920"/>
                  </a:cubicBezTo>
                  <a:cubicBezTo>
                    <a:pt x="1486" y="331"/>
                    <a:pt x="2286" y="0"/>
                    <a:pt x="3143" y="0"/>
                  </a:cubicBezTo>
                  <a:lnTo>
                    <a:pt x="33890" y="1143"/>
                  </a:lnTo>
                  <a:cubicBezTo>
                    <a:pt x="34690" y="1160"/>
                    <a:pt x="35490" y="1497"/>
                    <a:pt x="36062" y="2086"/>
                  </a:cubicBezTo>
                  <a:cubicBezTo>
                    <a:pt x="36633" y="2669"/>
                    <a:pt x="36976" y="3463"/>
                    <a:pt x="36976" y="4286"/>
                  </a:cubicBezTo>
                  <a:cubicBezTo>
                    <a:pt x="36919" y="5035"/>
                    <a:pt x="36633" y="5744"/>
                    <a:pt x="36119" y="6286"/>
                  </a:cubicBezTo>
                  <a:cubicBezTo>
                    <a:pt x="35833" y="6618"/>
                    <a:pt x="35490" y="6887"/>
                    <a:pt x="35147" y="7087"/>
                  </a:cubicBezTo>
                  <a:cubicBezTo>
                    <a:pt x="34747" y="7281"/>
                    <a:pt x="34347" y="7401"/>
                    <a:pt x="33890" y="742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A8080F94-8304-9C3A-7AE8-15596F8B1B33}"/>
                </a:ext>
              </a:extLst>
            </p:cNvPr>
            <p:cNvSpPr/>
            <p:nvPr/>
          </p:nvSpPr>
          <p:spPr>
            <a:xfrm>
              <a:off x="6723335" y="4034790"/>
              <a:ext cx="704259" cy="1371600"/>
            </a:xfrm>
            <a:custGeom>
              <a:avLst/>
              <a:gdLst>
                <a:gd name="connsiteX0" fmla="*/ 0 w 704259"/>
                <a:gd name="connsiteY0" fmla="*/ 2172 h 1371600"/>
                <a:gd name="connsiteX1" fmla="*/ 71894 w 704259"/>
                <a:gd name="connsiteY1" fmla="*/ 722719 h 1371600"/>
                <a:gd name="connsiteX2" fmla="*/ 97784 w 704259"/>
                <a:gd name="connsiteY2" fmla="*/ 790384 h 1371600"/>
                <a:gd name="connsiteX3" fmla="*/ 527094 w 704259"/>
                <a:gd name="connsiteY3" fmla="*/ 1371600 h 1371600"/>
                <a:gd name="connsiteX4" fmla="*/ 704259 w 704259"/>
                <a:gd name="connsiteY4" fmla="*/ 1234440 h 1371600"/>
                <a:gd name="connsiteX5" fmla="*/ 338499 w 704259"/>
                <a:gd name="connsiteY5" fmla="*/ 668655 h 1371600"/>
                <a:gd name="connsiteX6" fmla="*/ 424224 w 704259"/>
                <a:gd name="connsiteY6" fmla="*/ 108585 h 1371600"/>
                <a:gd name="connsiteX7" fmla="*/ 7544 w 704259"/>
                <a:gd name="connsiteY7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259" h="1371600">
                  <a:moveTo>
                    <a:pt x="0" y="2172"/>
                  </a:moveTo>
                  <a:lnTo>
                    <a:pt x="71894" y="722719"/>
                  </a:lnTo>
                  <a:cubicBezTo>
                    <a:pt x="74306" y="747185"/>
                    <a:pt x="83245" y="770559"/>
                    <a:pt x="97784" y="790384"/>
                  </a:cubicBezTo>
                  <a:lnTo>
                    <a:pt x="527094" y="1371600"/>
                  </a:lnTo>
                  <a:lnTo>
                    <a:pt x="704259" y="1234440"/>
                  </a:lnTo>
                  <a:lnTo>
                    <a:pt x="338499" y="668655"/>
                  </a:lnTo>
                  <a:lnTo>
                    <a:pt x="424224" y="108585"/>
                  </a:lnTo>
                  <a:lnTo>
                    <a:pt x="7544" y="0"/>
                  </a:lnTo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049EB718-D3CE-EE2E-FD43-16BF415FA49F}"/>
                </a:ext>
              </a:extLst>
            </p:cNvPr>
            <p:cNvSpPr/>
            <p:nvPr/>
          </p:nvSpPr>
          <p:spPr>
            <a:xfrm>
              <a:off x="6795800" y="4280535"/>
              <a:ext cx="288894" cy="534809"/>
            </a:xfrm>
            <a:custGeom>
              <a:avLst/>
              <a:gdLst>
                <a:gd name="connsiteX0" fmla="*/ 248890 w 288894"/>
                <a:gd name="connsiteY0" fmla="*/ 0 h 534809"/>
                <a:gd name="connsiteX1" fmla="*/ 745 w 288894"/>
                <a:gd name="connsiteY1" fmla="*/ 435369 h 534809"/>
                <a:gd name="connsiteX2" fmla="*/ 18747 w 288894"/>
                <a:gd name="connsiteY2" fmla="*/ 534810 h 534809"/>
                <a:gd name="connsiteX3" fmla="*/ 49551 w 288894"/>
                <a:gd name="connsiteY3" fmla="*/ 392906 h 534809"/>
                <a:gd name="connsiteX4" fmla="*/ 288895 w 288894"/>
                <a:gd name="connsiteY4" fmla="*/ 20974 h 534809"/>
                <a:gd name="connsiteX5" fmla="*/ 248890 w 288894"/>
                <a:gd name="connsiteY5" fmla="*/ 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894" h="534809">
                  <a:moveTo>
                    <a:pt x="248890" y="0"/>
                  </a:moveTo>
                  <a:lnTo>
                    <a:pt x="745" y="435369"/>
                  </a:lnTo>
                  <a:cubicBezTo>
                    <a:pt x="745" y="435369"/>
                    <a:pt x="-5599" y="498234"/>
                    <a:pt x="18747" y="534810"/>
                  </a:cubicBezTo>
                  <a:cubicBezTo>
                    <a:pt x="18747" y="534810"/>
                    <a:pt x="10174" y="448628"/>
                    <a:pt x="49551" y="392906"/>
                  </a:cubicBezTo>
                  <a:lnTo>
                    <a:pt x="288895" y="20974"/>
                  </a:lnTo>
                  <a:lnTo>
                    <a:pt x="24889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3031C2D1-A801-BC33-AFA8-3E2885DDB304}"/>
                </a:ext>
              </a:extLst>
            </p:cNvPr>
            <p:cNvSpPr/>
            <p:nvPr/>
          </p:nvSpPr>
          <p:spPr>
            <a:xfrm>
              <a:off x="6438900" y="3963352"/>
              <a:ext cx="724058" cy="1465897"/>
            </a:xfrm>
            <a:custGeom>
              <a:avLst/>
              <a:gdLst>
                <a:gd name="connsiteX0" fmla="*/ 331470 w 724058"/>
                <a:gd name="connsiteY0" fmla="*/ 42863 h 1465897"/>
                <a:gd name="connsiteX1" fmla="*/ 82982 w 724058"/>
                <a:gd name="connsiteY1" fmla="*/ 691115 h 1465897"/>
                <a:gd name="connsiteX2" fmla="*/ 64694 w 724058"/>
                <a:gd name="connsiteY2" fmla="*/ 768668 h 1465897"/>
                <a:gd name="connsiteX3" fmla="*/ 0 w 724058"/>
                <a:gd name="connsiteY3" fmla="*/ 1437323 h 1465897"/>
                <a:gd name="connsiteX4" fmla="*/ 217170 w 724058"/>
                <a:gd name="connsiteY4" fmla="*/ 1465898 h 1465897"/>
                <a:gd name="connsiteX5" fmla="*/ 348615 w 724058"/>
                <a:gd name="connsiteY5" fmla="*/ 768668 h 1465897"/>
                <a:gd name="connsiteX6" fmla="*/ 624649 w 724058"/>
                <a:gd name="connsiteY6" fmla="*/ 347586 h 1465897"/>
                <a:gd name="connsiteX7" fmla="*/ 713118 w 724058"/>
                <a:gd name="connsiteY7" fmla="*/ 162249 h 1465897"/>
                <a:gd name="connsiteX8" fmla="*/ 721233 w 724058"/>
                <a:gd name="connsiteY8" fmla="*/ 0 h 1465897"/>
                <a:gd name="connsiteX9" fmla="*/ 331470 w 724058"/>
                <a:gd name="connsiteY9" fmla="*/ 42863 h 146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4058" h="1465897">
                  <a:moveTo>
                    <a:pt x="331470" y="42863"/>
                  </a:moveTo>
                  <a:lnTo>
                    <a:pt x="82982" y="691115"/>
                  </a:lnTo>
                  <a:cubicBezTo>
                    <a:pt x="73432" y="716027"/>
                    <a:pt x="67283" y="742116"/>
                    <a:pt x="64694" y="768668"/>
                  </a:cubicBezTo>
                  <a:lnTo>
                    <a:pt x="0" y="1437323"/>
                  </a:lnTo>
                  <a:lnTo>
                    <a:pt x="217170" y="1465898"/>
                  </a:lnTo>
                  <a:lnTo>
                    <a:pt x="348615" y="768668"/>
                  </a:lnTo>
                  <a:cubicBezTo>
                    <a:pt x="348615" y="768668"/>
                    <a:pt x="502920" y="488633"/>
                    <a:pt x="624649" y="347586"/>
                  </a:cubicBezTo>
                  <a:cubicBezTo>
                    <a:pt x="685800" y="271463"/>
                    <a:pt x="702945" y="214313"/>
                    <a:pt x="713118" y="162249"/>
                  </a:cubicBezTo>
                  <a:cubicBezTo>
                    <a:pt x="724096" y="108899"/>
                    <a:pt x="726834" y="54178"/>
                    <a:pt x="721233" y="0"/>
                  </a:cubicBezTo>
                  <a:lnTo>
                    <a:pt x="331470" y="4286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6B4ABA9D-35F7-E874-C13B-0D8078377E09}"/>
                </a:ext>
              </a:extLst>
            </p:cNvPr>
            <p:cNvSpPr/>
            <p:nvPr/>
          </p:nvSpPr>
          <p:spPr>
            <a:xfrm>
              <a:off x="6239675" y="3264236"/>
              <a:ext cx="913599" cy="755580"/>
            </a:xfrm>
            <a:custGeom>
              <a:avLst/>
              <a:gdLst>
                <a:gd name="connsiteX0" fmla="*/ 584816 w 913599"/>
                <a:gd name="connsiteY0" fmla="*/ 3829 h 755580"/>
                <a:gd name="connsiteX1" fmla="*/ 476231 w 913599"/>
                <a:gd name="connsiteY1" fmla="*/ 29318 h 755580"/>
                <a:gd name="connsiteX2" fmla="*/ 417481 w 913599"/>
                <a:gd name="connsiteY2" fmla="*/ 83268 h 755580"/>
                <a:gd name="connsiteX3" fmla="*/ 397421 w 913599"/>
                <a:gd name="connsiteY3" fmla="*/ 129616 h 755580"/>
                <a:gd name="connsiteX4" fmla="*/ 321412 w 913599"/>
                <a:gd name="connsiteY4" fmla="*/ 343472 h 755580"/>
                <a:gd name="connsiteX5" fmla="*/ 0 w 913599"/>
                <a:gd name="connsiteY5" fmla="*/ 496234 h 755580"/>
                <a:gd name="connsiteX6" fmla="*/ 39205 w 913599"/>
                <a:gd name="connsiteY6" fmla="*/ 593389 h 755580"/>
                <a:gd name="connsiteX7" fmla="*/ 347815 w 913599"/>
                <a:gd name="connsiteY7" fmla="*/ 490519 h 755580"/>
                <a:gd name="connsiteX8" fmla="*/ 382105 w 913599"/>
                <a:gd name="connsiteY8" fmla="*/ 479089 h 755580"/>
                <a:gd name="connsiteX9" fmla="*/ 427482 w 913599"/>
                <a:gd name="connsiteY9" fmla="*/ 433369 h 755580"/>
                <a:gd name="connsiteX10" fmla="*/ 479260 w 913599"/>
                <a:gd name="connsiteY10" fmla="*/ 341929 h 755580"/>
                <a:gd name="connsiteX11" fmla="*/ 482517 w 913599"/>
                <a:gd name="connsiteY11" fmla="*/ 500634 h 755580"/>
                <a:gd name="connsiteX12" fmla="*/ 479660 w 913599"/>
                <a:gd name="connsiteY12" fmla="*/ 755580 h 755580"/>
                <a:gd name="connsiteX13" fmla="*/ 913600 w 913599"/>
                <a:gd name="connsiteY13" fmla="*/ 730549 h 755580"/>
                <a:gd name="connsiteX14" fmla="*/ 844277 w 913599"/>
                <a:gd name="connsiteY14" fmla="*/ 461944 h 755580"/>
                <a:gd name="connsiteX15" fmla="*/ 868280 w 913599"/>
                <a:gd name="connsiteY15" fmla="*/ 303295 h 755580"/>
                <a:gd name="connsiteX16" fmla="*/ 905142 w 913599"/>
                <a:gd name="connsiteY16" fmla="*/ 52350 h 755580"/>
                <a:gd name="connsiteX17" fmla="*/ 901610 w 913599"/>
                <a:gd name="connsiteY17" fmla="*/ 37633 h 755580"/>
                <a:gd name="connsiteX18" fmla="*/ 888854 w 913599"/>
                <a:gd name="connsiteY18" fmla="*/ 29490 h 755580"/>
                <a:gd name="connsiteX19" fmla="*/ 746951 w 913599"/>
                <a:gd name="connsiteY19" fmla="*/ 0 h 755580"/>
                <a:gd name="connsiteX20" fmla="*/ 584816 w 913599"/>
                <a:gd name="connsiteY20" fmla="*/ 3600 h 75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599" h="755580">
                  <a:moveTo>
                    <a:pt x="584816" y="3829"/>
                  </a:moveTo>
                  <a:lnTo>
                    <a:pt x="476231" y="29318"/>
                  </a:lnTo>
                  <a:cubicBezTo>
                    <a:pt x="444284" y="40748"/>
                    <a:pt x="429997" y="60065"/>
                    <a:pt x="417481" y="83268"/>
                  </a:cubicBezTo>
                  <a:cubicBezTo>
                    <a:pt x="409548" y="98149"/>
                    <a:pt x="402839" y="113649"/>
                    <a:pt x="397421" y="129616"/>
                  </a:cubicBezTo>
                  <a:lnTo>
                    <a:pt x="321412" y="343472"/>
                  </a:lnTo>
                  <a:lnTo>
                    <a:pt x="0" y="496234"/>
                  </a:lnTo>
                  <a:lnTo>
                    <a:pt x="39205" y="593389"/>
                  </a:lnTo>
                  <a:cubicBezTo>
                    <a:pt x="39205" y="593389"/>
                    <a:pt x="250660" y="519094"/>
                    <a:pt x="347815" y="490519"/>
                  </a:cubicBezTo>
                  <a:lnTo>
                    <a:pt x="382105" y="479089"/>
                  </a:lnTo>
                  <a:cubicBezTo>
                    <a:pt x="401736" y="469099"/>
                    <a:pt x="417641" y="453074"/>
                    <a:pt x="427482" y="433369"/>
                  </a:cubicBezTo>
                  <a:cubicBezTo>
                    <a:pt x="427482" y="433369"/>
                    <a:pt x="468801" y="364446"/>
                    <a:pt x="479260" y="341929"/>
                  </a:cubicBezTo>
                  <a:cubicBezTo>
                    <a:pt x="492862" y="407022"/>
                    <a:pt x="482517" y="500634"/>
                    <a:pt x="482517" y="500634"/>
                  </a:cubicBezTo>
                  <a:lnTo>
                    <a:pt x="479660" y="755580"/>
                  </a:lnTo>
                  <a:lnTo>
                    <a:pt x="913600" y="730549"/>
                  </a:lnTo>
                  <a:lnTo>
                    <a:pt x="844277" y="461944"/>
                  </a:lnTo>
                  <a:lnTo>
                    <a:pt x="868280" y="303295"/>
                  </a:lnTo>
                  <a:lnTo>
                    <a:pt x="905142" y="52350"/>
                  </a:lnTo>
                  <a:cubicBezTo>
                    <a:pt x="905913" y="47172"/>
                    <a:pt x="904644" y="41897"/>
                    <a:pt x="901610" y="37633"/>
                  </a:cubicBezTo>
                  <a:cubicBezTo>
                    <a:pt x="898569" y="33370"/>
                    <a:pt x="893997" y="30455"/>
                    <a:pt x="888854" y="29490"/>
                  </a:cubicBezTo>
                  <a:lnTo>
                    <a:pt x="746951" y="0"/>
                  </a:lnTo>
                  <a:lnTo>
                    <a:pt x="584816" y="3600"/>
                  </a:ln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AA30176-C21C-CD05-0712-D977DE7AB226}"/>
                </a:ext>
              </a:extLst>
            </p:cNvPr>
            <p:cNvSpPr/>
            <p:nvPr/>
          </p:nvSpPr>
          <p:spPr>
            <a:xfrm>
              <a:off x="6661684" y="3423285"/>
              <a:ext cx="45820" cy="177165"/>
            </a:xfrm>
            <a:custGeom>
              <a:avLst/>
              <a:gdLst>
                <a:gd name="connsiteX0" fmla="*/ 45820 w 45820"/>
                <a:gd name="connsiteY0" fmla="*/ 0 h 177165"/>
                <a:gd name="connsiteX1" fmla="*/ 17245 w 45820"/>
                <a:gd name="connsiteY1" fmla="*/ 177165 h 177165"/>
                <a:gd name="connsiteX2" fmla="*/ 36562 w 45820"/>
                <a:gd name="connsiteY2" fmla="*/ 150362 h 177165"/>
                <a:gd name="connsiteX3" fmla="*/ 45820 w 45820"/>
                <a:gd name="connsiteY3" fmla="*/ 0 h 17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20" h="177165">
                  <a:moveTo>
                    <a:pt x="45820" y="0"/>
                  </a:moveTo>
                  <a:cubicBezTo>
                    <a:pt x="45820" y="0"/>
                    <a:pt x="-34190" y="120015"/>
                    <a:pt x="17245" y="177165"/>
                  </a:cubicBezTo>
                  <a:lnTo>
                    <a:pt x="36562" y="150362"/>
                  </a:lnTo>
                  <a:lnTo>
                    <a:pt x="4582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EA0E7BBC-94C2-48BD-F7D5-746C7F7DD482}"/>
                </a:ext>
              </a:extLst>
            </p:cNvPr>
            <p:cNvSpPr/>
            <p:nvPr/>
          </p:nvSpPr>
          <p:spPr>
            <a:xfrm>
              <a:off x="6272307" y="3595026"/>
              <a:ext cx="429482" cy="262603"/>
            </a:xfrm>
            <a:custGeom>
              <a:avLst/>
              <a:gdLst>
                <a:gd name="connsiteX0" fmla="*/ 394850 w 429482"/>
                <a:gd name="connsiteY0" fmla="*/ 102584 h 262603"/>
                <a:gd name="connsiteX1" fmla="*/ 417710 w 429482"/>
                <a:gd name="connsiteY1" fmla="*/ 63779 h 262603"/>
                <a:gd name="connsiteX2" fmla="*/ 429482 w 429482"/>
                <a:gd name="connsiteY2" fmla="*/ 22860 h 262603"/>
                <a:gd name="connsiteX3" fmla="*/ 400907 w 429482"/>
                <a:gd name="connsiteY3" fmla="*/ 0 h 262603"/>
                <a:gd name="connsiteX4" fmla="*/ 399650 w 429482"/>
                <a:gd name="connsiteY4" fmla="*/ 34290 h 262603"/>
                <a:gd name="connsiteX5" fmla="*/ 364160 w 429482"/>
                <a:gd name="connsiteY5" fmla="*/ 97155 h 262603"/>
                <a:gd name="connsiteX6" fmla="*/ 335585 w 429482"/>
                <a:gd name="connsiteY6" fmla="*/ 120929 h 262603"/>
                <a:gd name="connsiteX7" fmla="*/ 0 w 429482"/>
                <a:gd name="connsiteY7" fmla="*/ 246659 h 262603"/>
                <a:gd name="connsiteX8" fmla="*/ 6572 w 429482"/>
                <a:gd name="connsiteY8" fmla="*/ 262604 h 262603"/>
                <a:gd name="connsiteX9" fmla="*/ 315182 w 429482"/>
                <a:gd name="connsiteY9" fmla="*/ 159734 h 262603"/>
                <a:gd name="connsiteX10" fmla="*/ 366617 w 429482"/>
                <a:gd name="connsiteY10" fmla="*/ 136874 h 262603"/>
                <a:gd name="connsiteX11" fmla="*/ 394850 w 429482"/>
                <a:gd name="connsiteY11" fmla="*/ 102584 h 262603"/>
                <a:gd name="connsiteX12" fmla="*/ 394850 w 429482"/>
                <a:gd name="connsiteY12" fmla="*/ 102584 h 26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82" h="262603">
                  <a:moveTo>
                    <a:pt x="394850" y="102584"/>
                  </a:moveTo>
                  <a:cubicBezTo>
                    <a:pt x="394850" y="102584"/>
                    <a:pt x="405708" y="84468"/>
                    <a:pt x="417710" y="63779"/>
                  </a:cubicBezTo>
                  <a:cubicBezTo>
                    <a:pt x="420510" y="58978"/>
                    <a:pt x="426682" y="27775"/>
                    <a:pt x="429482" y="22860"/>
                  </a:cubicBezTo>
                  <a:lnTo>
                    <a:pt x="400907" y="0"/>
                  </a:lnTo>
                  <a:lnTo>
                    <a:pt x="399650" y="34290"/>
                  </a:lnTo>
                  <a:lnTo>
                    <a:pt x="364160" y="97155"/>
                  </a:lnTo>
                  <a:cubicBezTo>
                    <a:pt x="357879" y="108316"/>
                    <a:pt x="347706" y="116780"/>
                    <a:pt x="335585" y="120929"/>
                  </a:cubicBezTo>
                  <a:lnTo>
                    <a:pt x="0" y="246659"/>
                  </a:lnTo>
                  <a:lnTo>
                    <a:pt x="6572" y="262604"/>
                  </a:lnTo>
                  <a:cubicBezTo>
                    <a:pt x="6572" y="262604"/>
                    <a:pt x="218027" y="188309"/>
                    <a:pt x="315182" y="159734"/>
                  </a:cubicBezTo>
                  <a:cubicBezTo>
                    <a:pt x="323355" y="157334"/>
                    <a:pt x="349472" y="149904"/>
                    <a:pt x="366617" y="136874"/>
                  </a:cubicBezTo>
                  <a:cubicBezTo>
                    <a:pt x="378379" y="127605"/>
                    <a:pt x="388009" y="115906"/>
                    <a:pt x="394850" y="102584"/>
                  </a:cubicBezTo>
                  <a:lnTo>
                    <a:pt x="394850" y="10258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D730911-AF92-23F7-432B-2B42B1013D9B}"/>
                </a:ext>
              </a:extLst>
            </p:cNvPr>
            <p:cNvSpPr/>
            <p:nvPr/>
          </p:nvSpPr>
          <p:spPr>
            <a:xfrm>
              <a:off x="7047261" y="3483069"/>
              <a:ext cx="94583" cy="471715"/>
            </a:xfrm>
            <a:custGeom>
              <a:avLst/>
              <a:gdLst>
                <a:gd name="connsiteX0" fmla="*/ 36690 w 94583"/>
                <a:gd name="connsiteY0" fmla="*/ 243230 h 471715"/>
                <a:gd name="connsiteX1" fmla="*/ 57779 w 94583"/>
                <a:gd name="connsiteY1" fmla="*/ 97383 h 471715"/>
                <a:gd name="connsiteX2" fmla="*/ 51778 w 94583"/>
                <a:gd name="connsiteY2" fmla="*/ 75609 h 471715"/>
                <a:gd name="connsiteX3" fmla="*/ 22688 w 94583"/>
                <a:gd name="connsiteY3" fmla="*/ 0 h 471715"/>
                <a:gd name="connsiteX4" fmla="*/ 11430 w 94583"/>
                <a:gd name="connsiteY4" fmla="*/ 5772 h 471715"/>
                <a:gd name="connsiteX5" fmla="*/ 26861 w 94583"/>
                <a:gd name="connsiteY5" fmla="*/ 93326 h 471715"/>
                <a:gd name="connsiteX6" fmla="*/ 0 w 94583"/>
                <a:gd name="connsiteY6" fmla="*/ 248603 h 471715"/>
                <a:gd name="connsiteX7" fmla="*/ 60293 w 94583"/>
                <a:gd name="connsiteY7" fmla="*/ 454571 h 471715"/>
                <a:gd name="connsiteX8" fmla="*/ 94583 w 94583"/>
                <a:gd name="connsiteY8" fmla="*/ 471716 h 471715"/>
                <a:gd name="connsiteX9" fmla="*/ 36690 w 94583"/>
                <a:gd name="connsiteY9" fmla="*/ 243230 h 47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583" h="471715">
                  <a:moveTo>
                    <a:pt x="36690" y="243230"/>
                  </a:moveTo>
                  <a:lnTo>
                    <a:pt x="57779" y="97383"/>
                  </a:lnTo>
                  <a:lnTo>
                    <a:pt x="51778" y="75609"/>
                  </a:lnTo>
                  <a:lnTo>
                    <a:pt x="22688" y="0"/>
                  </a:lnTo>
                  <a:lnTo>
                    <a:pt x="11430" y="5772"/>
                  </a:lnTo>
                  <a:lnTo>
                    <a:pt x="26861" y="93326"/>
                  </a:lnTo>
                  <a:lnTo>
                    <a:pt x="0" y="248603"/>
                  </a:lnTo>
                  <a:lnTo>
                    <a:pt x="60293" y="454571"/>
                  </a:lnTo>
                  <a:lnTo>
                    <a:pt x="94583" y="471716"/>
                  </a:lnTo>
                  <a:lnTo>
                    <a:pt x="36690" y="24323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CB4D4305-9AA0-CA83-2057-DFCBFBDAC419}"/>
                </a:ext>
              </a:extLst>
            </p:cNvPr>
            <p:cNvSpPr/>
            <p:nvPr/>
          </p:nvSpPr>
          <p:spPr>
            <a:xfrm>
              <a:off x="6673972" y="3416998"/>
              <a:ext cx="39247" cy="166306"/>
            </a:xfrm>
            <a:custGeom>
              <a:avLst/>
              <a:gdLst>
                <a:gd name="connsiteX0" fmla="*/ 39248 w 39247"/>
                <a:gd name="connsiteY0" fmla="*/ 0 h 166306"/>
                <a:gd name="connsiteX1" fmla="*/ 10330 w 39247"/>
                <a:gd name="connsiteY1" fmla="*/ 166306 h 166306"/>
                <a:gd name="connsiteX2" fmla="*/ 29990 w 39247"/>
                <a:gd name="connsiteY2" fmla="*/ 156648 h 166306"/>
                <a:gd name="connsiteX3" fmla="*/ 39248 w 39247"/>
                <a:gd name="connsiteY3" fmla="*/ 0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47" h="166306">
                  <a:moveTo>
                    <a:pt x="39248" y="0"/>
                  </a:moveTo>
                  <a:cubicBezTo>
                    <a:pt x="39248" y="0"/>
                    <a:pt x="-24303" y="137731"/>
                    <a:pt x="10330" y="166306"/>
                  </a:cubicBezTo>
                  <a:lnTo>
                    <a:pt x="29990" y="156648"/>
                  </a:lnTo>
                  <a:lnTo>
                    <a:pt x="3924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86622E72-9723-070B-BC74-E680A87DB7BB}"/>
                </a:ext>
              </a:extLst>
            </p:cNvPr>
            <p:cNvSpPr/>
            <p:nvPr/>
          </p:nvSpPr>
          <p:spPr>
            <a:xfrm>
              <a:off x="6956107" y="3277900"/>
              <a:ext cx="113671" cy="278149"/>
            </a:xfrm>
            <a:custGeom>
              <a:avLst/>
              <a:gdLst>
                <a:gd name="connsiteX0" fmla="*/ 15088 w 113671"/>
                <a:gd name="connsiteY0" fmla="*/ 278149 h 278149"/>
                <a:gd name="connsiteX1" fmla="*/ 113671 w 113671"/>
                <a:gd name="connsiteY1" fmla="*/ 3829 h 278149"/>
                <a:gd name="connsiteX2" fmla="*/ 97955 w 113671"/>
                <a:gd name="connsiteY2" fmla="*/ 0 h 278149"/>
                <a:gd name="connsiteX3" fmla="*/ 0 w 113671"/>
                <a:gd name="connsiteY3" fmla="*/ 277635 h 278149"/>
                <a:gd name="connsiteX4" fmla="*/ 15088 w 113671"/>
                <a:gd name="connsiteY4" fmla="*/ 278149 h 27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71" h="278149">
                  <a:moveTo>
                    <a:pt x="15088" y="278149"/>
                  </a:moveTo>
                  <a:cubicBezTo>
                    <a:pt x="15088" y="278149"/>
                    <a:pt x="25718" y="128245"/>
                    <a:pt x="113671" y="3829"/>
                  </a:cubicBezTo>
                  <a:lnTo>
                    <a:pt x="97955" y="0"/>
                  </a:lnTo>
                  <a:cubicBezTo>
                    <a:pt x="97955" y="0"/>
                    <a:pt x="20003" y="106928"/>
                    <a:pt x="0" y="277635"/>
                  </a:cubicBezTo>
                  <a:lnTo>
                    <a:pt x="15088" y="27814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08A8FD8A-4EF7-B24B-7360-3BC6F9EC4C67}"/>
                </a:ext>
              </a:extLst>
            </p:cNvPr>
            <p:cNvSpPr/>
            <p:nvPr/>
          </p:nvSpPr>
          <p:spPr>
            <a:xfrm>
              <a:off x="6259906" y="3289662"/>
              <a:ext cx="472573" cy="521036"/>
            </a:xfrm>
            <a:custGeom>
              <a:avLst/>
              <a:gdLst>
                <a:gd name="connsiteX0" fmla="*/ 472573 w 472573"/>
                <a:gd name="connsiteY0" fmla="*/ 0 h 521036"/>
                <a:gd name="connsiteX1" fmla="*/ 350558 w 472573"/>
                <a:gd name="connsiteY1" fmla="*/ 377819 h 521036"/>
                <a:gd name="connsiteX2" fmla="*/ 0 w 472573"/>
                <a:gd name="connsiteY2" fmla="*/ 521036 h 521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2573" h="521036">
                  <a:moveTo>
                    <a:pt x="472573" y="0"/>
                  </a:moveTo>
                  <a:lnTo>
                    <a:pt x="350558" y="377819"/>
                  </a:lnTo>
                  <a:lnTo>
                    <a:pt x="0" y="521036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E1344A9D-AD1A-01C9-5856-4108154FA889}"/>
                </a:ext>
              </a:extLst>
            </p:cNvPr>
            <p:cNvSpPr/>
            <p:nvPr/>
          </p:nvSpPr>
          <p:spPr>
            <a:xfrm>
              <a:off x="6979253" y="3265373"/>
              <a:ext cx="45091" cy="496747"/>
            </a:xfrm>
            <a:custGeom>
              <a:avLst/>
              <a:gdLst>
                <a:gd name="connsiteX0" fmla="*/ 0 w 45091"/>
                <a:gd name="connsiteY0" fmla="*/ 0 h 496747"/>
                <a:gd name="connsiteX1" fmla="*/ 10516 w 45091"/>
                <a:gd name="connsiteY1" fmla="*/ 290665 h 496747"/>
                <a:gd name="connsiteX2" fmla="*/ 45091 w 45091"/>
                <a:gd name="connsiteY2" fmla="*/ 496748 h 49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91" h="496747">
                  <a:moveTo>
                    <a:pt x="0" y="0"/>
                  </a:moveTo>
                  <a:lnTo>
                    <a:pt x="10516" y="290665"/>
                  </a:lnTo>
                  <a:lnTo>
                    <a:pt x="45091" y="496748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CB161AE3-9108-A92F-4B1A-7A98998E6ECD}"/>
                </a:ext>
              </a:extLst>
            </p:cNvPr>
            <p:cNvSpPr/>
            <p:nvPr/>
          </p:nvSpPr>
          <p:spPr>
            <a:xfrm>
              <a:off x="6303797" y="3736752"/>
              <a:ext cx="39947" cy="98298"/>
            </a:xfrm>
            <a:custGeom>
              <a:avLst/>
              <a:gdLst>
                <a:gd name="connsiteX0" fmla="*/ 0 w 39947"/>
                <a:gd name="connsiteY0" fmla="*/ 0 h 98298"/>
                <a:gd name="connsiteX1" fmla="*/ 39948 w 39947"/>
                <a:gd name="connsiteY1" fmla="*/ 98298 h 9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47" h="98298">
                  <a:moveTo>
                    <a:pt x="0" y="0"/>
                  </a:moveTo>
                  <a:lnTo>
                    <a:pt x="39948" y="98298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B66E2212-A5B0-D55D-0AD0-30979E489A16}"/>
                </a:ext>
              </a:extLst>
            </p:cNvPr>
            <p:cNvSpPr/>
            <p:nvPr/>
          </p:nvSpPr>
          <p:spPr>
            <a:xfrm>
              <a:off x="6383807" y="3696747"/>
              <a:ext cx="46520" cy="112299"/>
            </a:xfrm>
            <a:custGeom>
              <a:avLst/>
              <a:gdLst>
                <a:gd name="connsiteX0" fmla="*/ 0 w 46520"/>
                <a:gd name="connsiteY0" fmla="*/ 0 h 112299"/>
                <a:gd name="connsiteX1" fmla="*/ 46520 w 46520"/>
                <a:gd name="connsiteY1" fmla="*/ 112300 h 11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520" h="112299">
                  <a:moveTo>
                    <a:pt x="0" y="0"/>
                  </a:moveTo>
                  <a:lnTo>
                    <a:pt x="46520" y="11230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8534F849-B5AD-3D08-76AD-6600AAD8A100}"/>
                </a:ext>
              </a:extLst>
            </p:cNvPr>
            <p:cNvSpPr/>
            <p:nvPr/>
          </p:nvSpPr>
          <p:spPr>
            <a:xfrm>
              <a:off x="6463817" y="3656742"/>
              <a:ext cx="52235" cy="123729"/>
            </a:xfrm>
            <a:custGeom>
              <a:avLst/>
              <a:gdLst>
                <a:gd name="connsiteX0" fmla="*/ 0 w 52235"/>
                <a:gd name="connsiteY0" fmla="*/ 0 h 123729"/>
                <a:gd name="connsiteX1" fmla="*/ 52235 w 52235"/>
                <a:gd name="connsiteY1" fmla="*/ 123730 h 12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235" h="123729">
                  <a:moveTo>
                    <a:pt x="0" y="0"/>
                  </a:moveTo>
                  <a:lnTo>
                    <a:pt x="52235" y="12373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108F190A-63A6-1686-A809-690E075BD8C2}"/>
                </a:ext>
              </a:extLst>
            </p:cNvPr>
            <p:cNvSpPr/>
            <p:nvPr/>
          </p:nvSpPr>
          <p:spPr>
            <a:xfrm>
              <a:off x="6543827" y="3616737"/>
              <a:ext cx="69380" cy="123729"/>
            </a:xfrm>
            <a:custGeom>
              <a:avLst/>
              <a:gdLst>
                <a:gd name="connsiteX0" fmla="*/ 0 w 69380"/>
                <a:gd name="connsiteY0" fmla="*/ 0 h 123729"/>
                <a:gd name="connsiteX1" fmla="*/ 69380 w 69380"/>
                <a:gd name="connsiteY1" fmla="*/ 123730 h 12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380" h="123729">
                  <a:moveTo>
                    <a:pt x="0" y="0"/>
                  </a:moveTo>
                  <a:lnTo>
                    <a:pt x="69380" y="12373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7380791D-8F95-6166-F21B-646F6E27BCE3}"/>
                </a:ext>
              </a:extLst>
            </p:cNvPr>
            <p:cNvSpPr/>
            <p:nvPr/>
          </p:nvSpPr>
          <p:spPr>
            <a:xfrm>
              <a:off x="6572859" y="3574509"/>
              <a:ext cx="103098" cy="39090"/>
            </a:xfrm>
            <a:custGeom>
              <a:avLst/>
              <a:gdLst>
                <a:gd name="connsiteX0" fmla="*/ 0 w 103098"/>
                <a:gd name="connsiteY0" fmla="*/ 0 h 39090"/>
                <a:gd name="connsiteX1" fmla="*/ 103098 w 103098"/>
                <a:gd name="connsiteY1" fmla="*/ 39091 h 3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098" h="39090">
                  <a:moveTo>
                    <a:pt x="0" y="0"/>
                  </a:moveTo>
                  <a:lnTo>
                    <a:pt x="103098" y="39091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C3D4584B-EF28-E0CA-B33A-056F8C8B95AB}"/>
                </a:ext>
              </a:extLst>
            </p:cNvPr>
            <p:cNvSpPr/>
            <p:nvPr/>
          </p:nvSpPr>
          <p:spPr>
            <a:xfrm>
              <a:off x="6593319" y="3516902"/>
              <a:ext cx="80638" cy="6972"/>
            </a:xfrm>
            <a:custGeom>
              <a:avLst/>
              <a:gdLst>
                <a:gd name="connsiteX0" fmla="*/ 0 w 80638"/>
                <a:gd name="connsiteY0" fmla="*/ 0 h 6972"/>
                <a:gd name="connsiteX1" fmla="*/ 80639 w 80638"/>
                <a:gd name="connsiteY1" fmla="*/ 6972 h 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638" h="6972">
                  <a:moveTo>
                    <a:pt x="0" y="0"/>
                  </a:moveTo>
                  <a:lnTo>
                    <a:pt x="80639" y="6972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070B98FB-3572-CE34-5DB6-3574579B1710}"/>
                </a:ext>
              </a:extLst>
            </p:cNvPr>
            <p:cNvSpPr/>
            <p:nvPr/>
          </p:nvSpPr>
          <p:spPr>
            <a:xfrm>
              <a:off x="6623551" y="3439058"/>
              <a:ext cx="72923" cy="10858"/>
            </a:xfrm>
            <a:custGeom>
              <a:avLst/>
              <a:gdLst>
                <a:gd name="connsiteX0" fmla="*/ 0 w 72923"/>
                <a:gd name="connsiteY0" fmla="*/ 0 h 10858"/>
                <a:gd name="connsiteX1" fmla="*/ 72923 w 72923"/>
                <a:gd name="connsiteY1" fmla="*/ 10858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923" h="10858">
                  <a:moveTo>
                    <a:pt x="0" y="0"/>
                  </a:moveTo>
                  <a:lnTo>
                    <a:pt x="72923" y="10858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6A923E56-B0C2-9527-C99D-C9103DA0953D}"/>
                </a:ext>
              </a:extLst>
            </p:cNvPr>
            <p:cNvSpPr/>
            <p:nvPr/>
          </p:nvSpPr>
          <p:spPr>
            <a:xfrm>
              <a:off x="6769284" y="3277900"/>
              <a:ext cx="55149" cy="277634"/>
            </a:xfrm>
            <a:custGeom>
              <a:avLst/>
              <a:gdLst>
                <a:gd name="connsiteX0" fmla="*/ 55150 w 55149"/>
                <a:gd name="connsiteY0" fmla="*/ 0 h 277634"/>
                <a:gd name="connsiteX1" fmla="*/ 0 w 55149"/>
                <a:gd name="connsiteY1" fmla="*/ 277635 h 27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149" h="277634">
                  <a:moveTo>
                    <a:pt x="55150" y="0"/>
                  </a:moveTo>
                  <a:cubicBezTo>
                    <a:pt x="55150" y="0"/>
                    <a:pt x="13144" y="149790"/>
                    <a:pt x="0" y="277635"/>
                  </a:cubicBez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6D3735A7-44C8-8A24-BEF5-BA4E188C68DD}"/>
                </a:ext>
              </a:extLst>
            </p:cNvPr>
            <p:cNvSpPr/>
            <p:nvPr/>
          </p:nvSpPr>
          <p:spPr>
            <a:xfrm>
              <a:off x="6678587" y="3555535"/>
              <a:ext cx="482825" cy="850734"/>
            </a:xfrm>
            <a:custGeom>
              <a:avLst/>
              <a:gdLst>
                <a:gd name="connsiteX0" fmla="*/ 26689 w 482825"/>
                <a:gd name="connsiteY0" fmla="*/ 488347 h 850734"/>
                <a:gd name="connsiteX1" fmla="*/ 343 w 482825"/>
                <a:gd name="connsiteY1" fmla="*/ 107785 h 850734"/>
                <a:gd name="connsiteX2" fmla="*/ 0 w 482825"/>
                <a:gd name="connsiteY2" fmla="*/ 4058 h 850734"/>
                <a:gd name="connsiteX3" fmla="*/ 336328 w 482825"/>
                <a:gd name="connsiteY3" fmla="*/ 0 h 850734"/>
                <a:gd name="connsiteX4" fmla="*/ 377533 w 482825"/>
                <a:gd name="connsiteY4" fmla="*/ 313525 h 850734"/>
                <a:gd name="connsiteX5" fmla="*/ 481546 w 482825"/>
                <a:gd name="connsiteY5" fmla="*/ 407822 h 850734"/>
                <a:gd name="connsiteX6" fmla="*/ 482403 w 482825"/>
                <a:gd name="connsiteY6" fmla="*/ 505663 h 850734"/>
                <a:gd name="connsiteX7" fmla="*/ 57493 w 482825"/>
                <a:gd name="connsiteY7" fmla="*/ 850735 h 850734"/>
                <a:gd name="connsiteX8" fmla="*/ 26689 w 482825"/>
                <a:gd name="connsiteY8" fmla="*/ 488347 h 85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825" h="850734">
                  <a:moveTo>
                    <a:pt x="26689" y="488347"/>
                  </a:moveTo>
                  <a:lnTo>
                    <a:pt x="343" y="107785"/>
                  </a:lnTo>
                  <a:lnTo>
                    <a:pt x="0" y="4058"/>
                  </a:lnTo>
                  <a:lnTo>
                    <a:pt x="336328" y="0"/>
                  </a:lnTo>
                  <a:cubicBezTo>
                    <a:pt x="336328" y="0"/>
                    <a:pt x="354673" y="284950"/>
                    <a:pt x="377533" y="313525"/>
                  </a:cubicBezTo>
                  <a:cubicBezTo>
                    <a:pt x="404451" y="347129"/>
                    <a:pt x="481546" y="407822"/>
                    <a:pt x="481546" y="407822"/>
                  </a:cubicBezTo>
                  <a:cubicBezTo>
                    <a:pt x="481546" y="407822"/>
                    <a:pt x="483718" y="479603"/>
                    <a:pt x="482403" y="505663"/>
                  </a:cubicBezTo>
                  <a:cubicBezTo>
                    <a:pt x="481717" y="519265"/>
                    <a:pt x="57493" y="850735"/>
                    <a:pt x="57493" y="850735"/>
                  </a:cubicBezTo>
                  <a:lnTo>
                    <a:pt x="26689" y="488347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C832CDDA-3BE7-84FD-025F-91E17AA9F184}"/>
                </a:ext>
              </a:extLst>
            </p:cNvPr>
            <p:cNvSpPr/>
            <p:nvPr/>
          </p:nvSpPr>
          <p:spPr>
            <a:xfrm>
              <a:off x="6710877" y="4046220"/>
              <a:ext cx="43090" cy="105841"/>
            </a:xfrm>
            <a:custGeom>
              <a:avLst/>
              <a:gdLst>
                <a:gd name="connsiteX0" fmla="*/ 3600 w 43090"/>
                <a:gd name="connsiteY0" fmla="*/ 105842 h 105841"/>
                <a:gd name="connsiteX1" fmla="*/ 43091 w 43090"/>
                <a:gd name="connsiteY1" fmla="*/ 2858 h 105841"/>
                <a:gd name="connsiteX2" fmla="*/ 36633 w 43090"/>
                <a:gd name="connsiteY2" fmla="*/ 0 h 105841"/>
                <a:gd name="connsiteX3" fmla="*/ 0 w 43090"/>
                <a:gd name="connsiteY3" fmla="*/ 63836 h 105841"/>
                <a:gd name="connsiteX4" fmla="*/ 3600 w 43090"/>
                <a:gd name="connsiteY4" fmla="*/ 105842 h 10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90" h="105841">
                  <a:moveTo>
                    <a:pt x="3600" y="105842"/>
                  </a:moveTo>
                  <a:lnTo>
                    <a:pt x="43091" y="2858"/>
                  </a:lnTo>
                  <a:lnTo>
                    <a:pt x="36633" y="0"/>
                  </a:lnTo>
                  <a:lnTo>
                    <a:pt x="0" y="63836"/>
                  </a:lnTo>
                  <a:lnTo>
                    <a:pt x="3600" y="10584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82A117B4-D0EB-061E-02DC-C7D93DF08045}"/>
                </a:ext>
              </a:extLst>
            </p:cNvPr>
            <p:cNvSpPr/>
            <p:nvPr/>
          </p:nvSpPr>
          <p:spPr>
            <a:xfrm>
              <a:off x="6704419" y="4019822"/>
              <a:ext cx="29832" cy="48520"/>
            </a:xfrm>
            <a:custGeom>
              <a:avLst/>
              <a:gdLst>
                <a:gd name="connsiteX0" fmla="*/ 0 w 29832"/>
                <a:gd name="connsiteY0" fmla="*/ 11945 h 48520"/>
                <a:gd name="connsiteX1" fmla="*/ 2343 w 29832"/>
                <a:gd name="connsiteY1" fmla="*/ 48520 h 48520"/>
                <a:gd name="connsiteX2" fmla="*/ 29832 w 29832"/>
                <a:gd name="connsiteY2" fmla="*/ 30233 h 48520"/>
                <a:gd name="connsiteX3" fmla="*/ 22288 w 29832"/>
                <a:gd name="connsiteY3" fmla="*/ 0 h 48520"/>
                <a:gd name="connsiteX4" fmla="*/ 0 w 29832"/>
                <a:gd name="connsiteY4" fmla="*/ 11945 h 4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32" h="48520">
                  <a:moveTo>
                    <a:pt x="0" y="11945"/>
                  </a:moveTo>
                  <a:lnTo>
                    <a:pt x="2343" y="48520"/>
                  </a:lnTo>
                  <a:lnTo>
                    <a:pt x="29832" y="30233"/>
                  </a:lnTo>
                  <a:lnTo>
                    <a:pt x="22288" y="0"/>
                  </a:lnTo>
                  <a:lnTo>
                    <a:pt x="0" y="11945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A38035A-8FD3-83E0-F0AE-701E5A7524E2}"/>
                </a:ext>
              </a:extLst>
            </p:cNvPr>
            <p:cNvSpPr/>
            <p:nvPr/>
          </p:nvSpPr>
          <p:spPr>
            <a:xfrm>
              <a:off x="6660086" y="3926205"/>
              <a:ext cx="264588" cy="183800"/>
            </a:xfrm>
            <a:custGeom>
              <a:avLst/>
              <a:gdLst>
                <a:gd name="connsiteX0" fmla="*/ 213154 w 264588"/>
                <a:gd name="connsiteY0" fmla="*/ 0 h 183800"/>
                <a:gd name="connsiteX1" fmla="*/ 65707 w 264588"/>
                <a:gd name="connsiteY1" fmla="*/ 69151 h 183800"/>
                <a:gd name="connsiteX2" fmla="*/ 13129 w 264588"/>
                <a:gd name="connsiteY2" fmla="*/ 91440 h 183800"/>
                <a:gd name="connsiteX3" fmla="*/ 8157 w 264588"/>
                <a:gd name="connsiteY3" fmla="*/ 114300 h 183800"/>
                <a:gd name="connsiteX4" fmla="*/ 49476 w 264588"/>
                <a:gd name="connsiteY4" fmla="*/ 104242 h 183800"/>
                <a:gd name="connsiteX5" fmla="*/ 60352 w 264588"/>
                <a:gd name="connsiteY5" fmla="*/ 105722 h 183800"/>
                <a:gd name="connsiteX6" fmla="*/ 67193 w 264588"/>
                <a:gd name="connsiteY6" fmla="*/ 114300 h 183800"/>
                <a:gd name="connsiteX7" fmla="*/ 67821 w 264588"/>
                <a:gd name="connsiteY7" fmla="*/ 122758 h 183800"/>
                <a:gd name="connsiteX8" fmla="*/ 62106 w 264588"/>
                <a:gd name="connsiteY8" fmla="*/ 131217 h 183800"/>
                <a:gd name="connsiteX9" fmla="*/ 50104 w 264588"/>
                <a:gd name="connsiteY9" fmla="*/ 139217 h 183800"/>
                <a:gd name="connsiteX10" fmla="*/ 46733 w 264588"/>
                <a:gd name="connsiteY10" fmla="*/ 142075 h 183800"/>
                <a:gd name="connsiteX11" fmla="*/ 28673 w 264588"/>
                <a:gd name="connsiteY11" fmla="*/ 161106 h 183800"/>
                <a:gd name="connsiteX12" fmla="*/ 35811 w 264588"/>
                <a:gd name="connsiteY12" fmla="*/ 164358 h 183800"/>
                <a:gd name="connsiteX13" fmla="*/ 43647 w 264588"/>
                <a:gd name="connsiteY13" fmla="*/ 163906 h 183800"/>
                <a:gd name="connsiteX14" fmla="*/ 54448 w 264588"/>
                <a:gd name="connsiteY14" fmla="*/ 162992 h 183800"/>
                <a:gd name="connsiteX15" fmla="*/ 85252 w 264588"/>
                <a:gd name="connsiteY15" fmla="*/ 172193 h 183800"/>
                <a:gd name="connsiteX16" fmla="*/ 113827 w 264588"/>
                <a:gd name="connsiteY16" fmla="*/ 180765 h 183800"/>
                <a:gd name="connsiteX17" fmla="*/ 166233 w 264588"/>
                <a:gd name="connsiteY17" fmla="*/ 162878 h 183800"/>
                <a:gd name="connsiteX18" fmla="*/ 176063 w 264588"/>
                <a:gd name="connsiteY18" fmla="*/ 150705 h 183800"/>
                <a:gd name="connsiteX19" fmla="*/ 201724 w 264588"/>
                <a:gd name="connsiteY19" fmla="*/ 108585 h 183800"/>
                <a:gd name="connsiteX20" fmla="*/ 264589 w 264588"/>
                <a:gd name="connsiteY20" fmla="*/ 74295 h 183800"/>
                <a:gd name="connsiteX21" fmla="*/ 213154 w 264588"/>
                <a:gd name="connsiteY21" fmla="*/ 0 h 18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4588" h="183800">
                  <a:moveTo>
                    <a:pt x="213154" y="0"/>
                  </a:moveTo>
                  <a:lnTo>
                    <a:pt x="65707" y="69151"/>
                  </a:lnTo>
                  <a:cubicBezTo>
                    <a:pt x="60506" y="70866"/>
                    <a:pt x="13129" y="91440"/>
                    <a:pt x="13129" y="91440"/>
                  </a:cubicBezTo>
                  <a:cubicBezTo>
                    <a:pt x="-13160" y="110471"/>
                    <a:pt x="8157" y="114300"/>
                    <a:pt x="8157" y="114300"/>
                  </a:cubicBezTo>
                  <a:lnTo>
                    <a:pt x="49476" y="104242"/>
                  </a:lnTo>
                  <a:cubicBezTo>
                    <a:pt x="53157" y="103316"/>
                    <a:pt x="57048" y="103847"/>
                    <a:pt x="60352" y="105722"/>
                  </a:cubicBezTo>
                  <a:cubicBezTo>
                    <a:pt x="63649" y="107591"/>
                    <a:pt x="66101" y="110665"/>
                    <a:pt x="67193" y="114300"/>
                  </a:cubicBezTo>
                  <a:cubicBezTo>
                    <a:pt x="68061" y="117032"/>
                    <a:pt x="68273" y="119929"/>
                    <a:pt x="67821" y="122758"/>
                  </a:cubicBezTo>
                  <a:cubicBezTo>
                    <a:pt x="67101" y="126221"/>
                    <a:pt x="65049" y="129262"/>
                    <a:pt x="62106" y="131217"/>
                  </a:cubicBezTo>
                  <a:lnTo>
                    <a:pt x="50104" y="139217"/>
                  </a:lnTo>
                  <a:lnTo>
                    <a:pt x="46733" y="142075"/>
                  </a:lnTo>
                  <a:cubicBezTo>
                    <a:pt x="31131" y="150133"/>
                    <a:pt x="23873" y="156991"/>
                    <a:pt x="28673" y="161106"/>
                  </a:cubicBezTo>
                  <a:cubicBezTo>
                    <a:pt x="30754" y="162752"/>
                    <a:pt x="33205" y="163866"/>
                    <a:pt x="35811" y="164358"/>
                  </a:cubicBezTo>
                  <a:cubicBezTo>
                    <a:pt x="38423" y="164843"/>
                    <a:pt x="41109" y="164689"/>
                    <a:pt x="43647" y="163906"/>
                  </a:cubicBezTo>
                  <a:lnTo>
                    <a:pt x="54448" y="162992"/>
                  </a:lnTo>
                  <a:cubicBezTo>
                    <a:pt x="53248" y="178479"/>
                    <a:pt x="85252" y="172193"/>
                    <a:pt x="85252" y="172193"/>
                  </a:cubicBezTo>
                  <a:cubicBezTo>
                    <a:pt x="83309" y="189338"/>
                    <a:pt x="113827" y="180765"/>
                    <a:pt x="113827" y="180765"/>
                  </a:cubicBezTo>
                  <a:cubicBezTo>
                    <a:pt x="121714" y="191167"/>
                    <a:pt x="152403" y="172250"/>
                    <a:pt x="166233" y="162878"/>
                  </a:cubicBezTo>
                  <a:cubicBezTo>
                    <a:pt x="170645" y="159883"/>
                    <a:pt x="174063" y="155648"/>
                    <a:pt x="176063" y="150705"/>
                  </a:cubicBezTo>
                  <a:lnTo>
                    <a:pt x="201724" y="108585"/>
                  </a:lnTo>
                  <a:lnTo>
                    <a:pt x="264589" y="74295"/>
                  </a:lnTo>
                  <a:lnTo>
                    <a:pt x="213154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CE1AEFF4-6606-CA79-524D-0DAD3241EDC3}"/>
                </a:ext>
              </a:extLst>
            </p:cNvPr>
            <p:cNvSpPr/>
            <p:nvPr/>
          </p:nvSpPr>
          <p:spPr>
            <a:xfrm>
              <a:off x="6772422" y="4088525"/>
              <a:ext cx="24146" cy="20090"/>
            </a:xfrm>
            <a:custGeom>
              <a:avLst/>
              <a:gdLst>
                <a:gd name="connsiteX0" fmla="*/ 24066 w 24146"/>
                <a:gd name="connsiteY0" fmla="*/ 1408 h 20090"/>
                <a:gd name="connsiteX1" fmla="*/ 24066 w 24146"/>
                <a:gd name="connsiteY1" fmla="*/ 2380 h 20090"/>
                <a:gd name="connsiteX2" fmla="*/ 2349 w 24146"/>
                <a:gd name="connsiteY2" fmla="*/ 19868 h 20090"/>
                <a:gd name="connsiteX3" fmla="*/ 1754 w 24146"/>
                <a:gd name="connsiteY3" fmla="*/ 20079 h 20090"/>
                <a:gd name="connsiteX4" fmla="*/ 1126 w 24146"/>
                <a:gd name="connsiteY4" fmla="*/ 20028 h 20090"/>
                <a:gd name="connsiteX5" fmla="*/ 571 w 24146"/>
                <a:gd name="connsiteY5" fmla="*/ 19737 h 20090"/>
                <a:gd name="connsiteX6" fmla="*/ 177 w 24146"/>
                <a:gd name="connsiteY6" fmla="*/ 19239 h 20090"/>
                <a:gd name="connsiteX7" fmla="*/ 68 w 24146"/>
                <a:gd name="connsiteY7" fmla="*/ 18056 h 20090"/>
                <a:gd name="connsiteX8" fmla="*/ 805 w 24146"/>
                <a:gd name="connsiteY8" fmla="*/ 17125 h 20090"/>
                <a:gd name="connsiteX9" fmla="*/ 21322 w 24146"/>
                <a:gd name="connsiteY9" fmla="*/ 780 h 20090"/>
                <a:gd name="connsiteX10" fmla="*/ 22288 w 24146"/>
                <a:gd name="connsiteY10" fmla="*/ 54 h 20090"/>
                <a:gd name="connsiteX11" fmla="*/ 23494 w 24146"/>
                <a:gd name="connsiteY11" fmla="*/ 208 h 20090"/>
                <a:gd name="connsiteX12" fmla="*/ 23923 w 24146"/>
                <a:gd name="connsiteY12" fmla="*/ 746 h 20090"/>
                <a:gd name="connsiteX13" fmla="*/ 24066 w 24146"/>
                <a:gd name="connsiteY13" fmla="*/ 1408 h 20090"/>
                <a:gd name="connsiteX14" fmla="*/ 24066 w 24146"/>
                <a:gd name="connsiteY14" fmla="*/ 1408 h 20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46" h="20090">
                  <a:moveTo>
                    <a:pt x="24066" y="1408"/>
                  </a:moveTo>
                  <a:cubicBezTo>
                    <a:pt x="24174" y="1723"/>
                    <a:pt x="24174" y="2066"/>
                    <a:pt x="24066" y="2380"/>
                  </a:cubicBezTo>
                  <a:cubicBezTo>
                    <a:pt x="19494" y="10438"/>
                    <a:pt x="3034" y="19525"/>
                    <a:pt x="2349" y="19868"/>
                  </a:cubicBezTo>
                  <a:cubicBezTo>
                    <a:pt x="2165" y="19982"/>
                    <a:pt x="1966" y="20051"/>
                    <a:pt x="1754" y="20079"/>
                  </a:cubicBezTo>
                  <a:cubicBezTo>
                    <a:pt x="1543" y="20102"/>
                    <a:pt x="1331" y="20091"/>
                    <a:pt x="1126" y="20028"/>
                  </a:cubicBezTo>
                  <a:cubicBezTo>
                    <a:pt x="920" y="19971"/>
                    <a:pt x="731" y="19868"/>
                    <a:pt x="571" y="19737"/>
                  </a:cubicBezTo>
                  <a:cubicBezTo>
                    <a:pt x="405" y="19599"/>
                    <a:pt x="274" y="19433"/>
                    <a:pt x="177" y="19239"/>
                  </a:cubicBezTo>
                  <a:cubicBezTo>
                    <a:pt x="-12" y="18874"/>
                    <a:pt x="-52" y="18450"/>
                    <a:pt x="68" y="18056"/>
                  </a:cubicBezTo>
                  <a:cubicBezTo>
                    <a:pt x="182" y="17668"/>
                    <a:pt x="451" y="17330"/>
                    <a:pt x="805" y="17125"/>
                  </a:cubicBezTo>
                  <a:cubicBezTo>
                    <a:pt x="805" y="17125"/>
                    <a:pt x="17150" y="8095"/>
                    <a:pt x="21322" y="780"/>
                  </a:cubicBezTo>
                  <a:cubicBezTo>
                    <a:pt x="21534" y="420"/>
                    <a:pt x="21882" y="157"/>
                    <a:pt x="22288" y="54"/>
                  </a:cubicBezTo>
                  <a:cubicBezTo>
                    <a:pt x="22700" y="-55"/>
                    <a:pt x="23128" y="3"/>
                    <a:pt x="23494" y="208"/>
                  </a:cubicBezTo>
                  <a:cubicBezTo>
                    <a:pt x="23677" y="351"/>
                    <a:pt x="23820" y="534"/>
                    <a:pt x="23923" y="746"/>
                  </a:cubicBezTo>
                  <a:cubicBezTo>
                    <a:pt x="24020" y="951"/>
                    <a:pt x="24071" y="1180"/>
                    <a:pt x="24066" y="1408"/>
                  </a:cubicBezTo>
                  <a:lnTo>
                    <a:pt x="24066" y="140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BD596691-E794-C472-8186-D61EA974896C}"/>
                </a:ext>
              </a:extLst>
            </p:cNvPr>
            <p:cNvSpPr/>
            <p:nvPr/>
          </p:nvSpPr>
          <p:spPr>
            <a:xfrm>
              <a:off x="6743739" y="4073577"/>
              <a:ext cx="34292" cy="26471"/>
            </a:xfrm>
            <a:custGeom>
              <a:avLst/>
              <a:gdLst>
                <a:gd name="connsiteX0" fmla="*/ 34289 w 34292"/>
                <a:gd name="connsiteY0" fmla="*/ 1560 h 26471"/>
                <a:gd name="connsiteX1" fmla="*/ 33946 w 34292"/>
                <a:gd name="connsiteY1" fmla="*/ 2703 h 26471"/>
                <a:gd name="connsiteX2" fmla="*/ 1999 w 34292"/>
                <a:gd name="connsiteY2" fmla="*/ 26420 h 26471"/>
                <a:gd name="connsiteX3" fmla="*/ 810 w 34292"/>
                <a:gd name="connsiteY3" fmla="*/ 26266 h 26471"/>
                <a:gd name="connsiteX4" fmla="*/ 56 w 34292"/>
                <a:gd name="connsiteY4" fmla="*/ 25335 h 26471"/>
                <a:gd name="connsiteX5" fmla="*/ 199 w 34292"/>
                <a:gd name="connsiteY5" fmla="*/ 24117 h 26471"/>
                <a:gd name="connsiteX6" fmla="*/ 1141 w 34292"/>
                <a:gd name="connsiteY6" fmla="*/ 23334 h 26471"/>
                <a:gd name="connsiteX7" fmla="*/ 31488 w 34292"/>
                <a:gd name="connsiteY7" fmla="*/ 474 h 26471"/>
                <a:gd name="connsiteX8" fmla="*/ 31980 w 34292"/>
                <a:gd name="connsiteY8" fmla="*/ 126 h 26471"/>
                <a:gd name="connsiteX9" fmla="*/ 32574 w 34292"/>
                <a:gd name="connsiteY9" fmla="*/ 0 h 26471"/>
                <a:gd name="connsiteX10" fmla="*/ 33168 w 34292"/>
                <a:gd name="connsiteY10" fmla="*/ 126 h 26471"/>
                <a:gd name="connsiteX11" fmla="*/ 33660 w 34292"/>
                <a:gd name="connsiteY11" fmla="*/ 474 h 26471"/>
                <a:gd name="connsiteX12" fmla="*/ 34089 w 34292"/>
                <a:gd name="connsiteY12" fmla="*/ 949 h 26471"/>
                <a:gd name="connsiteX13" fmla="*/ 34289 w 34292"/>
                <a:gd name="connsiteY13" fmla="*/ 1560 h 2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292" h="26471">
                  <a:moveTo>
                    <a:pt x="34289" y="1560"/>
                  </a:moveTo>
                  <a:cubicBezTo>
                    <a:pt x="34317" y="1966"/>
                    <a:pt x="34191" y="2372"/>
                    <a:pt x="33946" y="2703"/>
                  </a:cubicBezTo>
                  <a:cubicBezTo>
                    <a:pt x="25802" y="13516"/>
                    <a:pt x="14709" y="21751"/>
                    <a:pt x="1999" y="26420"/>
                  </a:cubicBezTo>
                  <a:cubicBezTo>
                    <a:pt x="1599" y="26523"/>
                    <a:pt x="1170" y="26472"/>
                    <a:pt x="810" y="26266"/>
                  </a:cubicBezTo>
                  <a:cubicBezTo>
                    <a:pt x="445" y="26066"/>
                    <a:pt x="176" y="25729"/>
                    <a:pt x="56" y="25335"/>
                  </a:cubicBezTo>
                  <a:cubicBezTo>
                    <a:pt x="-53" y="24923"/>
                    <a:pt x="-1" y="24489"/>
                    <a:pt x="199" y="24117"/>
                  </a:cubicBezTo>
                  <a:cubicBezTo>
                    <a:pt x="404" y="23746"/>
                    <a:pt x="741" y="23466"/>
                    <a:pt x="1141" y="23334"/>
                  </a:cubicBezTo>
                  <a:cubicBezTo>
                    <a:pt x="13235" y="18768"/>
                    <a:pt x="23767" y="10836"/>
                    <a:pt x="31488" y="474"/>
                  </a:cubicBezTo>
                  <a:cubicBezTo>
                    <a:pt x="31626" y="326"/>
                    <a:pt x="31797" y="206"/>
                    <a:pt x="31980" y="126"/>
                  </a:cubicBezTo>
                  <a:cubicBezTo>
                    <a:pt x="32168" y="40"/>
                    <a:pt x="32369" y="0"/>
                    <a:pt x="32574" y="0"/>
                  </a:cubicBezTo>
                  <a:cubicBezTo>
                    <a:pt x="32780" y="0"/>
                    <a:pt x="32980" y="40"/>
                    <a:pt x="33168" y="126"/>
                  </a:cubicBezTo>
                  <a:cubicBezTo>
                    <a:pt x="33351" y="206"/>
                    <a:pt x="33523" y="326"/>
                    <a:pt x="33660" y="474"/>
                  </a:cubicBezTo>
                  <a:cubicBezTo>
                    <a:pt x="33837" y="600"/>
                    <a:pt x="33980" y="760"/>
                    <a:pt x="34089" y="949"/>
                  </a:cubicBezTo>
                  <a:cubicBezTo>
                    <a:pt x="34197" y="1137"/>
                    <a:pt x="34266" y="1343"/>
                    <a:pt x="34289" y="156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6F0FC97-C440-F361-3D25-7CCF1BE8308A}"/>
                </a:ext>
              </a:extLst>
            </p:cNvPr>
            <p:cNvSpPr/>
            <p:nvPr/>
          </p:nvSpPr>
          <p:spPr>
            <a:xfrm>
              <a:off x="6712572" y="4059021"/>
              <a:ext cx="46952" cy="31935"/>
            </a:xfrm>
            <a:custGeom>
              <a:avLst/>
              <a:gdLst>
                <a:gd name="connsiteX0" fmla="*/ 46939 w 46952"/>
                <a:gd name="connsiteY0" fmla="*/ 1309 h 31935"/>
                <a:gd name="connsiteX1" fmla="*/ 46882 w 46952"/>
                <a:gd name="connsiteY1" fmla="*/ 1960 h 31935"/>
                <a:gd name="connsiteX2" fmla="*/ 46539 w 46952"/>
                <a:gd name="connsiteY2" fmla="*/ 2509 h 31935"/>
                <a:gd name="connsiteX3" fmla="*/ 2305 w 46952"/>
                <a:gd name="connsiteY3" fmla="*/ 31770 h 31935"/>
                <a:gd name="connsiteX4" fmla="*/ 1631 w 46952"/>
                <a:gd name="connsiteY4" fmla="*/ 31935 h 31935"/>
                <a:gd name="connsiteX5" fmla="*/ 950 w 46952"/>
                <a:gd name="connsiteY5" fmla="*/ 31798 h 31935"/>
                <a:gd name="connsiteX6" fmla="*/ 391 w 46952"/>
                <a:gd name="connsiteY6" fmla="*/ 31381 h 31935"/>
                <a:gd name="connsiteX7" fmla="*/ 59 w 46952"/>
                <a:gd name="connsiteY7" fmla="*/ 30770 h 31935"/>
                <a:gd name="connsiteX8" fmla="*/ 19 w 46952"/>
                <a:gd name="connsiteY8" fmla="*/ 30078 h 31935"/>
                <a:gd name="connsiteX9" fmla="*/ 276 w 46952"/>
                <a:gd name="connsiteY9" fmla="*/ 29432 h 31935"/>
                <a:gd name="connsiteX10" fmla="*/ 785 w 46952"/>
                <a:gd name="connsiteY10" fmla="*/ 28958 h 31935"/>
                <a:gd name="connsiteX11" fmla="*/ 1448 w 46952"/>
                <a:gd name="connsiteY11" fmla="*/ 28741 h 31935"/>
                <a:gd name="connsiteX12" fmla="*/ 44139 w 46952"/>
                <a:gd name="connsiteY12" fmla="*/ 451 h 31935"/>
                <a:gd name="connsiteX13" fmla="*/ 45253 w 46952"/>
                <a:gd name="connsiteY13" fmla="*/ 0 h 31935"/>
                <a:gd name="connsiteX14" fmla="*/ 46368 w 46952"/>
                <a:gd name="connsiteY14" fmla="*/ 451 h 31935"/>
                <a:gd name="connsiteX15" fmla="*/ 46939 w 46952"/>
                <a:gd name="connsiteY15" fmla="*/ 1309 h 31935"/>
                <a:gd name="connsiteX16" fmla="*/ 46939 w 46952"/>
                <a:gd name="connsiteY16" fmla="*/ 1309 h 31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952" h="31935">
                  <a:moveTo>
                    <a:pt x="46939" y="1309"/>
                  </a:moveTo>
                  <a:cubicBezTo>
                    <a:pt x="46968" y="1526"/>
                    <a:pt x="46951" y="1749"/>
                    <a:pt x="46882" y="1960"/>
                  </a:cubicBezTo>
                  <a:cubicBezTo>
                    <a:pt x="46808" y="2166"/>
                    <a:pt x="46694" y="2355"/>
                    <a:pt x="46539" y="2509"/>
                  </a:cubicBezTo>
                  <a:cubicBezTo>
                    <a:pt x="34720" y="16094"/>
                    <a:pt x="19433" y="26209"/>
                    <a:pt x="2305" y="31770"/>
                  </a:cubicBezTo>
                  <a:cubicBezTo>
                    <a:pt x="2094" y="31873"/>
                    <a:pt x="1865" y="31930"/>
                    <a:pt x="1631" y="31935"/>
                  </a:cubicBezTo>
                  <a:cubicBezTo>
                    <a:pt x="1396" y="31941"/>
                    <a:pt x="1162" y="31895"/>
                    <a:pt x="950" y="31798"/>
                  </a:cubicBezTo>
                  <a:cubicBezTo>
                    <a:pt x="734" y="31701"/>
                    <a:pt x="545" y="31558"/>
                    <a:pt x="391" y="31381"/>
                  </a:cubicBezTo>
                  <a:cubicBezTo>
                    <a:pt x="236" y="31204"/>
                    <a:pt x="122" y="30998"/>
                    <a:pt x="59" y="30770"/>
                  </a:cubicBezTo>
                  <a:cubicBezTo>
                    <a:pt x="-4" y="30547"/>
                    <a:pt x="-15" y="30307"/>
                    <a:pt x="19" y="30078"/>
                  </a:cubicBezTo>
                  <a:cubicBezTo>
                    <a:pt x="59" y="29844"/>
                    <a:pt x="145" y="29627"/>
                    <a:pt x="276" y="29432"/>
                  </a:cubicBezTo>
                  <a:cubicBezTo>
                    <a:pt x="413" y="29238"/>
                    <a:pt x="585" y="29078"/>
                    <a:pt x="785" y="28958"/>
                  </a:cubicBezTo>
                  <a:cubicBezTo>
                    <a:pt x="991" y="28838"/>
                    <a:pt x="1214" y="28764"/>
                    <a:pt x="1448" y="28741"/>
                  </a:cubicBezTo>
                  <a:cubicBezTo>
                    <a:pt x="17936" y="23266"/>
                    <a:pt x="32669" y="13499"/>
                    <a:pt x="44139" y="451"/>
                  </a:cubicBezTo>
                  <a:cubicBezTo>
                    <a:pt x="44436" y="166"/>
                    <a:pt x="44836" y="0"/>
                    <a:pt x="45253" y="0"/>
                  </a:cubicBezTo>
                  <a:cubicBezTo>
                    <a:pt x="45670" y="0"/>
                    <a:pt x="46071" y="166"/>
                    <a:pt x="46368" y="451"/>
                  </a:cubicBezTo>
                  <a:cubicBezTo>
                    <a:pt x="46653" y="663"/>
                    <a:pt x="46854" y="966"/>
                    <a:pt x="46939" y="1309"/>
                  </a:cubicBezTo>
                  <a:lnTo>
                    <a:pt x="46939" y="130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5F4EF3D0-B696-4057-EBC4-4BB4FA8053A6}"/>
                </a:ext>
              </a:extLst>
            </p:cNvPr>
            <p:cNvSpPr/>
            <p:nvPr/>
          </p:nvSpPr>
          <p:spPr>
            <a:xfrm>
              <a:off x="6856095" y="3295588"/>
              <a:ext cx="445849" cy="718912"/>
            </a:xfrm>
            <a:custGeom>
              <a:avLst/>
              <a:gdLst>
                <a:gd name="connsiteX0" fmla="*/ 189452 w 445849"/>
                <a:gd name="connsiteY0" fmla="*/ 113008 h 718912"/>
                <a:gd name="connsiteX1" fmla="*/ 325755 w 445849"/>
                <a:gd name="connsiteY1" fmla="*/ 40771 h 718912"/>
                <a:gd name="connsiteX2" fmla="*/ 428625 w 445849"/>
                <a:gd name="connsiteY2" fmla="*/ 350581 h 718912"/>
                <a:gd name="connsiteX3" fmla="*/ 440741 w 445849"/>
                <a:gd name="connsiteY3" fmla="*/ 479169 h 718912"/>
                <a:gd name="connsiteX4" fmla="*/ 403879 w 445849"/>
                <a:gd name="connsiteY4" fmla="*/ 515230 h 718912"/>
                <a:gd name="connsiteX5" fmla="*/ 57836 w 445849"/>
                <a:gd name="connsiteY5" fmla="*/ 718913 h 718912"/>
                <a:gd name="connsiteX6" fmla="*/ 0 w 445849"/>
                <a:gd name="connsiteY6" fmla="*/ 630616 h 718912"/>
                <a:gd name="connsiteX7" fmla="*/ 285750 w 445849"/>
                <a:gd name="connsiteY7" fmla="*/ 413446 h 718912"/>
                <a:gd name="connsiteX8" fmla="*/ 189452 w 445849"/>
                <a:gd name="connsiteY8" fmla="*/ 113008 h 718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849" h="718912">
                  <a:moveTo>
                    <a:pt x="189452" y="113008"/>
                  </a:moveTo>
                  <a:cubicBezTo>
                    <a:pt x="179737" y="26026"/>
                    <a:pt x="280035" y="-49469"/>
                    <a:pt x="325755" y="40771"/>
                  </a:cubicBezTo>
                  <a:cubicBezTo>
                    <a:pt x="377819" y="144841"/>
                    <a:pt x="428625" y="350581"/>
                    <a:pt x="428625" y="350581"/>
                  </a:cubicBezTo>
                  <a:cubicBezTo>
                    <a:pt x="428625" y="350581"/>
                    <a:pt x="457200" y="453451"/>
                    <a:pt x="440741" y="479169"/>
                  </a:cubicBezTo>
                  <a:cubicBezTo>
                    <a:pt x="431883" y="493113"/>
                    <a:pt x="425253" y="500885"/>
                    <a:pt x="403879" y="515230"/>
                  </a:cubicBezTo>
                  <a:cubicBezTo>
                    <a:pt x="274320" y="602041"/>
                    <a:pt x="57836" y="718913"/>
                    <a:pt x="57836" y="718913"/>
                  </a:cubicBezTo>
                  <a:lnTo>
                    <a:pt x="0" y="630616"/>
                  </a:lnTo>
                  <a:lnTo>
                    <a:pt x="285750" y="413446"/>
                  </a:lnTo>
                  <a:cubicBezTo>
                    <a:pt x="285750" y="413446"/>
                    <a:pt x="194310" y="156271"/>
                    <a:pt x="189452" y="11300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E6EB90A5-01A3-D035-20A6-0BAAA006532D}"/>
                </a:ext>
              </a:extLst>
            </p:cNvPr>
            <p:cNvSpPr/>
            <p:nvPr/>
          </p:nvSpPr>
          <p:spPr>
            <a:xfrm>
              <a:off x="7135558" y="3691162"/>
              <a:ext cx="35103" cy="17866"/>
            </a:xfrm>
            <a:custGeom>
              <a:avLst/>
              <a:gdLst>
                <a:gd name="connsiteX0" fmla="*/ 6286 w 35103"/>
                <a:gd name="connsiteY0" fmla="*/ 17867 h 17866"/>
                <a:gd name="connsiteX1" fmla="*/ 32175 w 35103"/>
                <a:gd name="connsiteY1" fmla="*/ 13523 h 17866"/>
                <a:gd name="connsiteX2" fmla="*/ 34061 w 35103"/>
                <a:gd name="connsiteY2" fmla="*/ 12597 h 17866"/>
                <a:gd name="connsiteX3" fmla="*/ 35050 w 35103"/>
                <a:gd name="connsiteY3" fmla="*/ 10734 h 17866"/>
                <a:gd name="connsiteX4" fmla="*/ 34764 w 35103"/>
                <a:gd name="connsiteY4" fmla="*/ 8654 h 17866"/>
                <a:gd name="connsiteX5" fmla="*/ 33318 w 35103"/>
                <a:gd name="connsiteY5" fmla="*/ 7122 h 17866"/>
                <a:gd name="connsiteX6" fmla="*/ 0 w 35103"/>
                <a:gd name="connsiteY6" fmla="*/ 93 h 17866"/>
                <a:gd name="connsiteX7" fmla="*/ 6286 w 35103"/>
                <a:gd name="connsiteY7" fmla="*/ 17867 h 1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03" h="17866">
                  <a:moveTo>
                    <a:pt x="6286" y="17867"/>
                  </a:moveTo>
                  <a:lnTo>
                    <a:pt x="32175" y="13523"/>
                  </a:lnTo>
                  <a:cubicBezTo>
                    <a:pt x="32884" y="13420"/>
                    <a:pt x="33547" y="13094"/>
                    <a:pt x="34061" y="12597"/>
                  </a:cubicBezTo>
                  <a:cubicBezTo>
                    <a:pt x="34576" y="12094"/>
                    <a:pt x="34924" y="11443"/>
                    <a:pt x="35050" y="10734"/>
                  </a:cubicBezTo>
                  <a:cubicBezTo>
                    <a:pt x="35176" y="10031"/>
                    <a:pt x="35079" y="9300"/>
                    <a:pt x="34764" y="8654"/>
                  </a:cubicBezTo>
                  <a:cubicBezTo>
                    <a:pt x="34456" y="8002"/>
                    <a:pt x="33947" y="7471"/>
                    <a:pt x="33318" y="7122"/>
                  </a:cubicBezTo>
                  <a:cubicBezTo>
                    <a:pt x="23020" y="1904"/>
                    <a:pt x="11533" y="-519"/>
                    <a:pt x="0" y="93"/>
                  </a:cubicBezTo>
                  <a:lnTo>
                    <a:pt x="6286" y="1786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EF34C89F-0CE0-8DBD-92CE-90FDE36843F6}"/>
                </a:ext>
              </a:extLst>
            </p:cNvPr>
            <p:cNvSpPr/>
            <p:nvPr/>
          </p:nvSpPr>
          <p:spPr>
            <a:xfrm>
              <a:off x="7026230" y="4688243"/>
              <a:ext cx="35604" cy="32289"/>
            </a:xfrm>
            <a:custGeom>
              <a:avLst/>
              <a:gdLst>
                <a:gd name="connsiteX0" fmla="*/ 0 w 35604"/>
                <a:gd name="connsiteY0" fmla="*/ 32290 h 32289"/>
                <a:gd name="connsiteX1" fmla="*/ 35604 w 35604"/>
                <a:gd name="connsiteY1" fmla="*/ 15202 h 32289"/>
                <a:gd name="connsiteX2" fmla="*/ 35604 w 35604"/>
                <a:gd name="connsiteY2" fmla="*/ 0 h 32289"/>
                <a:gd name="connsiteX3" fmla="*/ 0 w 35604"/>
                <a:gd name="connsiteY3" fmla="*/ 32290 h 3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04" h="32289">
                  <a:moveTo>
                    <a:pt x="0" y="32290"/>
                  </a:moveTo>
                  <a:lnTo>
                    <a:pt x="35604" y="15202"/>
                  </a:lnTo>
                  <a:lnTo>
                    <a:pt x="35604" y="0"/>
                  </a:lnTo>
                  <a:lnTo>
                    <a:pt x="0" y="3229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7DA195ED-D603-7865-2D09-009DAE397CEA}"/>
                </a:ext>
              </a:extLst>
            </p:cNvPr>
            <p:cNvSpPr/>
            <p:nvPr/>
          </p:nvSpPr>
          <p:spPr>
            <a:xfrm>
              <a:off x="6753225" y="4714875"/>
              <a:ext cx="43319" cy="17145"/>
            </a:xfrm>
            <a:custGeom>
              <a:avLst/>
              <a:gdLst>
                <a:gd name="connsiteX0" fmla="*/ 43320 w 43319"/>
                <a:gd name="connsiteY0" fmla="*/ 1029 h 17145"/>
                <a:gd name="connsiteX1" fmla="*/ 0 w 43319"/>
                <a:gd name="connsiteY1" fmla="*/ 0 h 17145"/>
                <a:gd name="connsiteX2" fmla="*/ 34290 w 43319"/>
                <a:gd name="connsiteY2" fmla="*/ 17145 h 17145"/>
                <a:gd name="connsiteX3" fmla="*/ 43320 w 43319"/>
                <a:gd name="connsiteY3" fmla="*/ 1029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19" h="17145">
                  <a:moveTo>
                    <a:pt x="43320" y="1029"/>
                  </a:moveTo>
                  <a:lnTo>
                    <a:pt x="0" y="0"/>
                  </a:lnTo>
                  <a:lnTo>
                    <a:pt x="34290" y="17145"/>
                  </a:lnTo>
                  <a:lnTo>
                    <a:pt x="43320" y="1029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3ED8693-6DED-A350-9870-90341F51F493}"/>
                </a:ext>
              </a:extLst>
            </p:cNvPr>
            <p:cNvSpPr/>
            <p:nvPr/>
          </p:nvSpPr>
          <p:spPr>
            <a:xfrm>
              <a:off x="6428898" y="5343525"/>
              <a:ext cx="244316" cy="85725"/>
            </a:xfrm>
            <a:custGeom>
              <a:avLst/>
              <a:gdLst>
                <a:gd name="connsiteX0" fmla="*/ 0 w 244316"/>
                <a:gd name="connsiteY0" fmla="*/ 57150 h 85725"/>
                <a:gd name="connsiteX1" fmla="*/ 236430 w 244316"/>
                <a:gd name="connsiteY1" fmla="*/ 85725 h 85725"/>
                <a:gd name="connsiteX2" fmla="*/ 244316 w 244316"/>
                <a:gd name="connsiteY2" fmla="*/ 28575 h 85725"/>
                <a:gd name="connsiteX3" fmla="*/ 8573 w 244316"/>
                <a:gd name="connsiteY3" fmla="*/ 0 h 85725"/>
                <a:gd name="connsiteX4" fmla="*/ 0 w 244316"/>
                <a:gd name="connsiteY4" fmla="*/ 5715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316" h="85725">
                  <a:moveTo>
                    <a:pt x="0" y="57150"/>
                  </a:moveTo>
                  <a:lnTo>
                    <a:pt x="236430" y="85725"/>
                  </a:lnTo>
                  <a:lnTo>
                    <a:pt x="244316" y="28575"/>
                  </a:lnTo>
                  <a:lnTo>
                    <a:pt x="8573" y="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6B039139-706A-B9BB-92FA-E71F98C7EDA8}"/>
                </a:ext>
              </a:extLst>
            </p:cNvPr>
            <p:cNvSpPr/>
            <p:nvPr/>
          </p:nvSpPr>
          <p:spPr>
            <a:xfrm>
              <a:off x="6444329" y="5339918"/>
              <a:ext cx="224142" cy="31432"/>
            </a:xfrm>
            <a:custGeom>
              <a:avLst/>
              <a:gdLst>
                <a:gd name="connsiteX0" fmla="*/ 0 w 224142"/>
                <a:gd name="connsiteY0" fmla="*/ 4458 h 31432"/>
                <a:gd name="connsiteX1" fmla="*/ 222656 w 224142"/>
                <a:gd name="connsiteY1" fmla="*/ 31433 h 31432"/>
                <a:gd name="connsiteX2" fmla="*/ 224142 w 224142"/>
                <a:gd name="connsiteY2" fmla="*/ 23431 h 31432"/>
                <a:gd name="connsiteX3" fmla="*/ 457 w 224142"/>
                <a:gd name="connsiteY3" fmla="*/ 0 h 31432"/>
                <a:gd name="connsiteX4" fmla="*/ 0 w 224142"/>
                <a:gd name="connsiteY4" fmla="*/ 4458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142" h="31432">
                  <a:moveTo>
                    <a:pt x="0" y="4458"/>
                  </a:moveTo>
                  <a:lnTo>
                    <a:pt x="222656" y="31433"/>
                  </a:lnTo>
                  <a:lnTo>
                    <a:pt x="224142" y="23431"/>
                  </a:lnTo>
                  <a:lnTo>
                    <a:pt x="457" y="0"/>
                  </a:lnTo>
                  <a:lnTo>
                    <a:pt x="0" y="445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4B268F6D-C053-FAA2-98A0-E33871B5503E}"/>
                </a:ext>
              </a:extLst>
            </p:cNvPr>
            <p:cNvSpPr/>
            <p:nvPr/>
          </p:nvSpPr>
          <p:spPr>
            <a:xfrm>
              <a:off x="6807324" y="3263265"/>
              <a:ext cx="192388" cy="69168"/>
            </a:xfrm>
            <a:custGeom>
              <a:avLst/>
              <a:gdLst>
                <a:gd name="connsiteX0" fmla="*/ 4708 w 192388"/>
                <a:gd name="connsiteY0" fmla="*/ 7715 h 69168"/>
                <a:gd name="connsiteX1" fmla="*/ 43056 w 192388"/>
                <a:gd name="connsiteY1" fmla="*/ 68580 h 69168"/>
                <a:gd name="connsiteX2" fmla="*/ 192389 w 192388"/>
                <a:gd name="connsiteY2" fmla="*/ 2115 h 69168"/>
                <a:gd name="connsiteX3" fmla="*/ 180216 w 192388"/>
                <a:gd name="connsiteY3" fmla="*/ 0 h 69168"/>
                <a:gd name="connsiteX4" fmla="*/ 17166 w 192388"/>
                <a:gd name="connsiteY4" fmla="*/ 4801 h 69168"/>
                <a:gd name="connsiteX5" fmla="*/ 4708 w 192388"/>
                <a:gd name="connsiteY5" fmla="*/ 7715 h 6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388" h="69168">
                  <a:moveTo>
                    <a:pt x="4708" y="7715"/>
                  </a:moveTo>
                  <a:cubicBezTo>
                    <a:pt x="4708" y="7715"/>
                    <a:pt x="-19809" y="59322"/>
                    <a:pt x="43056" y="68580"/>
                  </a:cubicBezTo>
                  <a:cubicBezTo>
                    <a:pt x="43056" y="68580"/>
                    <a:pt x="157356" y="80010"/>
                    <a:pt x="192389" y="2115"/>
                  </a:cubicBezTo>
                  <a:lnTo>
                    <a:pt x="180216" y="0"/>
                  </a:lnTo>
                  <a:lnTo>
                    <a:pt x="17166" y="4801"/>
                  </a:lnTo>
                  <a:lnTo>
                    <a:pt x="4708" y="771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630E6E3-06D3-817D-EF50-6C0E4AF9BA04}"/>
                </a:ext>
              </a:extLst>
            </p:cNvPr>
            <p:cNvSpPr/>
            <p:nvPr/>
          </p:nvSpPr>
          <p:spPr>
            <a:xfrm>
              <a:off x="6647383" y="3369798"/>
              <a:ext cx="543039" cy="10629"/>
            </a:xfrm>
            <a:custGeom>
              <a:avLst/>
              <a:gdLst>
                <a:gd name="connsiteX0" fmla="*/ 0 w 543039"/>
                <a:gd name="connsiteY0" fmla="*/ 0 h 10629"/>
                <a:gd name="connsiteX1" fmla="*/ 543039 w 543039"/>
                <a:gd name="connsiteY1" fmla="*/ 10630 h 1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3039" h="10629">
                  <a:moveTo>
                    <a:pt x="0" y="0"/>
                  </a:moveTo>
                  <a:lnTo>
                    <a:pt x="543039" y="1063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64F5D4B3-D2AA-C040-B4E5-D5F0B2287E54}"/>
                </a:ext>
              </a:extLst>
            </p:cNvPr>
            <p:cNvSpPr/>
            <p:nvPr/>
          </p:nvSpPr>
          <p:spPr>
            <a:xfrm>
              <a:off x="6701790" y="3304533"/>
              <a:ext cx="508406" cy="149618"/>
            </a:xfrm>
            <a:custGeom>
              <a:avLst/>
              <a:gdLst>
                <a:gd name="connsiteX0" fmla="*/ 508407 w 508406"/>
                <a:gd name="connsiteY0" fmla="*/ 149619 h 149618"/>
                <a:gd name="connsiteX1" fmla="*/ 0 w 508406"/>
                <a:gd name="connsiteY1" fmla="*/ 145390 h 149618"/>
                <a:gd name="connsiteX2" fmla="*/ 30690 w 508406"/>
                <a:gd name="connsiteY2" fmla="*/ 7372 h 149618"/>
                <a:gd name="connsiteX3" fmla="*/ 119272 w 508406"/>
                <a:gd name="connsiteY3" fmla="*/ 0 h 149618"/>
                <a:gd name="connsiteX4" fmla="*/ 248488 w 508406"/>
                <a:gd name="connsiteY4" fmla="*/ 4001 h 149618"/>
                <a:gd name="connsiteX5" fmla="*/ 432397 w 508406"/>
                <a:gd name="connsiteY5" fmla="*/ 17602 h 14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406" h="149618">
                  <a:moveTo>
                    <a:pt x="508407" y="149619"/>
                  </a:moveTo>
                  <a:lnTo>
                    <a:pt x="0" y="145390"/>
                  </a:lnTo>
                  <a:lnTo>
                    <a:pt x="30690" y="7372"/>
                  </a:lnTo>
                  <a:lnTo>
                    <a:pt x="119272" y="0"/>
                  </a:lnTo>
                  <a:lnTo>
                    <a:pt x="248488" y="4001"/>
                  </a:lnTo>
                  <a:lnTo>
                    <a:pt x="432397" y="17602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5E0045D4-7C1E-5B44-F73F-7BBFD28476A7}"/>
                </a:ext>
              </a:extLst>
            </p:cNvPr>
            <p:cNvSpPr/>
            <p:nvPr/>
          </p:nvSpPr>
          <p:spPr>
            <a:xfrm>
              <a:off x="6685102" y="3520382"/>
              <a:ext cx="559784" cy="5715"/>
            </a:xfrm>
            <a:custGeom>
              <a:avLst/>
              <a:gdLst>
                <a:gd name="connsiteX0" fmla="*/ 559784 w 559784"/>
                <a:gd name="connsiteY0" fmla="*/ 0 h 5715"/>
                <a:gd name="connsiteX1" fmla="*/ 0 w 55978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9784" h="5715">
                  <a:moveTo>
                    <a:pt x="559784" y="0"/>
                  </a:moveTo>
                  <a:lnTo>
                    <a:pt x="0" y="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5082BF11-7D52-EB5E-3AA0-DFD87BBE0B9C}"/>
                </a:ext>
              </a:extLst>
            </p:cNvPr>
            <p:cNvSpPr/>
            <p:nvPr/>
          </p:nvSpPr>
          <p:spPr>
            <a:xfrm>
              <a:off x="6872611" y="3263836"/>
              <a:ext cx="31889" cy="297922"/>
            </a:xfrm>
            <a:custGeom>
              <a:avLst/>
              <a:gdLst>
                <a:gd name="connsiteX0" fmla="*/ 31889 w 31889"/>
                <a:gd name="connsiteY0" fmla="*/ 0 h 297922"/>
                <a:gd name="connsiteX1" fmla="*/ 0 w 31889"/>
                <a:gd name="connsiteY1" fmla="*/ 297923 h 29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889" h="297922">
                  <a:moveTo>
                    <a:pt x="31889" y="0"/>
                  </a:moveTo>
                  <a:cubicBezTo>
                    <a:pt x="10944" y="97927"/>
                    <a:pt x="257" y="197773"/>
                    <a:pt x="0" y="297923"/>
                  </a:cubicBez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9BA20B9B-5047-3819-4201-9BDE53D97414}"/>
                </a:ext>
              </a:extLst>
            </p:cNvPr>
            <p:cNvSpPr/>
            <p:nvPr/>
          </p:nvSpPr>
          <p:spPr>
            <a:xfrm>
              <a:off x="7035774" y="3488841"/>
              <a:ext cx="39947" cy="273291"/>
            </a:xfrm>
            <a:custGeom>
              <a:avLst/>
              <a:gdLst>
                <a:gd name="connsiteX0" fmla="*/ 0 w 39947"/>
                <a:gd name="connsiteY0" fmla="*/ 273291 h 273291"/>
                <a:gd name="connsiteX1" fmla="*/ 39948 w 39947"/>
                <a:gd name="connsiteY1" fmla="*/ 270434 h 273291"/>
                <a:gd name="connsiteX2" fmla="*/ 27832 w 39947"/>
                <a:gd name="connsiteY2" fmla="*/ 148247 h 273291"/>
                <a:gd name="connsiteX3" fmla="*/ 22917 w 39947"/>
                <a:gd name="connsiteY3" fmla="*/ 0 h 27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7" h="273291">
                  <a:moveTo>
                    <a:pt x="0" y="273291"/>
                  </a:moveTo>
                  <a:lnTo>
                    <a:pt x="39948" y="270434"/>
                  </a:lnTo>
                  <a:lnTo>
                    <a:pt x="27832" y="148247"/>
                  </a:lnTo>
                  <a:lnTo>
                    <a:pt x="22917" y="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322EFC8D-A0CA-15EE-2F92-84A18FCCE2F2}"/>
                </a:ext>
              </a:extLst>
            </p:cNvPr>
            <p:cNvSpPr/>
            <p:nvPr/>
          </p:nvSpPr>
          <p:spPr>
            <a:xfrm>
              <a:off x="7212596" y="5221858"/>
              <a:ext cx="223056" cy="190881"/>
            </a:xfrm>
            <a:custGeom>
              <a:avLst/>
              <a:gdLst>
                <a:gd name="connsiteX0" fmla="*/ 33604 w 223056"/>
                <a:gd name="connsiteY0" fmla="*/ 190881 h 190881"/>
                <a:gd name="connsiteX1" fmla="*/ 223057 w 223056"/>
                <a:gd name="connsiteY1" fmla="*/ 46463 h 190881"/>
                <a:gd name="connsiteX2" fmla="*/ 188824 w 223056"/>
                <a:gd name="connsiteY2" fmla="*/ 0 h 190881"/>
                <a:gd name="connsiteX3" fmla="*/ 0 w 223056"/>
                <a:gd name="connsiteY3" fmla="*/ 143904 h 190881"/>
                <a:gd name="connsiteX4" fmla="*/ 33604 w 223056"/>
                <a:gd name="connsiteY4" fmla="*/ 190881 h 190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056" h="190881">
                  <a:moveTo>
                    <a:pt x="33604" y="190881"/>
                  </a:moveTo>
                  <a:lnTo>
                    <a:pt x="223057" y="46463"/>
                  </a:lnTo>
                  <a:lnTo>
                    <a:pt x="188824" y="0"/>
                  </a:lnTo>
                  <a:lnTo>
                    <a:pt x="0" y="143904"/>
                  </a:lnTo>
                  <a:lnTo>
                    <a:pt x="33604" y="190881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C2C6120-FE61-737E-73B9-8D784466C3D5}"/>
                </a:ext>
              </a:extLst>
            </p:cNvPr>
            <p:cNvSpPr/>
            <p:nvPr/>
          </p:nvSpPr>
          <p:spPr>
            <a:xfrm>
              <a:off x="6900957" y="3299098"/>
              <a:ext cx="352958" cy="695566"/>
            </a:xfrm>
            <a:custGeom>
              <a:avLst/>
              <a:gdLst>
                <a:gd name="connsiteX0" fmla="*/ 215627 w 352958"/>
                <a:gd name="connsiteY0" fmla="*/ 0 h 695566"/>
                <a:gd name="connsiteX1" fmla="*/ 352958 w 352958"/>
                <a:gd name="connsiteY1" fmla="*/ 434626 h 695566"/>
                <a:gd name="connsiteX2" fmla="*/ 0 w 352958"/>
                <a:gd name="connsiteY2" fmla="*/ 695567 h 69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2958" h="695566">
                  <a:moveTo>
                    <a:pt x="215627" y="0"/>
                  </a:moveTo>
                  <a:lnTo>
                    <a:pt x="352958" y="434626"/>
                  </a:lnTo>
                  <a:lnTo>
                    <a:pt x="0" y="695567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19B2709F-79DF-D44A-ED15-F7E0B7C1DF76}"/>
                </a:ext>
              </a:extLst>
            </p:cNvPr>
            <p:cNvSpPr/>
            <p:nvPr/>
          </p:nvSpPr>
          <p:spPr>
            <a:xfrm>
              <a:off x="6872611" y="3299098"/>
              <a:ext cx="294550" cy="638136"/>
            </a:xfrm>
            <a:custGeom>
              <a:avLst/>
              <a:gdLst>
                <a:gd name="connsiteX0" fmla="*/ 181451 w 294550"/>
                <a:gd name="connsiteY0" fmla="*/ 0 h 638136"/>
                <a:gd name="connsiteX1" fmla="*/ 294551 w 294550"/>
                <a:gd name="connsiteY1" fmla="*/ 412451 h 638136"/>
                <a:gd name="connsiteX2" fmla="*/ 0 w 294550"/>
                <a:gd name="connsiteY2" fmla="*/ 638137 h 6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550" h="638136">
                  <a:moveTo>
                    <a:pt x="181451" y="0"/>
                  </a:moveTo>
                  <a:lnTo>
                    <a:pt x="294551" y="412451"/>
                  </a:lnTo>
                  <a:lnTo>
                    <a:pt x="0" y="638137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A911619-8D47-1CBB-A860-E84A93A6FF31}"/>
                </a:ext>
              </a:extLst>
            </p:cNvPr>
            <p:cNvSpPr/>
            <p:nvPr/>
          </p:nvSpPr>
          <p:spPr>
            <a:xfrm>
              <a:off x="7114984" y="3613600"/>
              <a:ext cx="149504" cy="18516"/>
            </a:xfrm>
            <a:custGeom>
              <a:avLst/>
              <a:gdLst>
                <a:gd name="connsiteX0" fmla="*/ 0 w 149504"/>
                <a:gd name="connsiteY0" fmla="*/ 18517 h 18516"/>
                <a:gd name="connsiteX1" fmla="*/ 149505 w 149504"/>
                <a:gd name="connsiteY1" fmla="*/ 0 h 1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504" h="18516">
                  <a:moveTo>
                    <a:pt x="0" y="18517"/>
                  </a:moveTo>
                  <a:lnTo>
                    <a:pt x="149505" y="0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1C92267B-5C6D-4FEE-8D34-0DF72FDD63FB}"/>
                </a:ext>
              </a:extLst>
            </p:cNvPr>
            <p:cNvSpPr/>
            <p:nvPr/>
          </p:nvSpPr>
          <p:spPr>
            <a:xfrm>
              <a:off x="6936851" y="3074459"/>
              <a:ext cx="172942" cy="165397"/>
            </a:xfrm>
            <a:custGeom>
              <a:avLst/>
              <a:gdLst>
                <a:gd name="connsiteX0" fmla="*/ 130699 w 172942"/>
                <a:gd name="connsiteY0" fmla="*/ 11646 h 165397"/>
                <a:gd name="connsiteX1" fmla="*/ 163788 w 172942"/>
                <a:gd name="connsiteY1" fmla="*/ 32564 h 165397"/>
                <a:gd name="connsiteX2" fmla="*/ 149387 w 172942"/>
                <a:gd name="connsiteY2" fmla="*/ 109202 h 165397"/>
                <a:gd name="connsiteX3" fmla="*/ 121898 w 172942"/>
                <a:gd name="connsiteY3" fmla="*/ 141206 h 165397"/>
                <a:gd name="connsiteX4" fmla="*/ 114125 w 172942"/>
                <a:gd name="connsiteY4" fmla="*/ 155836 h 165397"/>
                <a:gd name="connsiteX5" fmla="*/ 104284 w 172942"/>
                <a:gd name="connsiteY5" fmla="*/ 162546 h 165397"/>
                <a:gd name="connsiteX6" fmla="*/ 92408 w 172942"/>
                <a:gd name="connsiteY6" fmla="*/ 163494 h 165397"/>
                <a:gd name="connsiteX7" fmla="*/ 76749 w 172942"/>
                <a:gd name="connsiteY7" fmla="*/ 153150 h 165397"/>
                <a:gd name="connsiteX8" fmla="*/ 67605 w 172942"/>
                <a:gd name="connsiteY8" fmla="*/ 159322 h 165397"/>
                <a:gd name="connsiteX9" fmla="*/ 56809 w 172942"/>
                <a:gd name="connsiteY9" fmla="*/ 164700 h 165397"/>
                <a:gd name="connsiteX10" fmla="*/ 44745 w 172942"/>
                <a:gd name="connsiteY10" fmla="*/ 164694 h 165397"/>
                <a:gd name="connsiteX11" fmla="*/ 27600 w 172942"/>
                <a:gd name="connsiteY11" fmla="*/ 51651 h 165397"/>
                <a:gd name="connsiteX12" fmla="*/ 75492 w 172942"/>
                <a:gd name="connsiteY12" fmla="*/ 10961 h 165397"/>
                <a:gd name="connsiteX13" fmla="*/ 130699 w 172942"/>
                <a:gd name="connsiteY13" fmla="*/ 11646 h 165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942" h="165397">
                  <a:moveTo>
                    <a:pt x="130699" y="11646"/>
                  </a:moveTo>
                  <a:cubicBezTo>
                    <a:pt x="138928" y="13990"/>
                    <a:pt x="158359" y="25134"/>
                    <a:pt x="163788" y="32564"/>
                  </a:cubicBezTo>
                  <a:cubicBezTo>
                    <a:pt x="178190" y="55424"/>
                    <a:pt x="177162" y="97543"/>
                    <a:pt x="149387" y="109202"/>
                  </a:cubicBezTo>
                  <a:cubicBezTo>
                    <a:pt x="111782" y="115317"/>
                    <a:pt x="128127" y="118003"/>
                    <a:pt x="121898" y="141206"/>
                  </a:cubicBezTo>
                  <a:cubicBezTo>
                    <a:pt x="120520" y="146635"/>
                    <a:pt x="117851" y="151653"/>
                    <a:pt x="114125" y="155836"/>
                  </a:cubicBezTo>
                  <a:cubicBezTo>
                    <a:pt x="111485" y="158894"/>
                    <a:pt x="108090" y="161202"/>
                    <a:pt x="104284" y="162546"/>
                  </a:cubicBezTo>
                  <a:cubicBezTo>
                    <a:pt x="100478" y="163889"/>
                    <a:pt x="96380" y="164214"/>
                    <a:pt x="92408" y="163494"/>
                  </a:cubicBezTo>
                  <a:cubicBezTo>
                    <a:pt x="86122" y="162523"/>
                    <a:pt x="82864" y="152750"/>
                    <a:pt x="76749" y="153150"/>
                  </a:cubicBezTo>
                  <a:cubicBezTo>
                    <a:pt x="72977" y="153150"/>
                    <a:pt x="70406" y="156808"/>
                    <a:pt x="67605" y="159322"/>
                  </a:cubicBezTo>
                  <a:cubicBezTo>
                    <a:pt x="64473" y="161928"/>
                    <a:pt x="60776" y="163769"/>
                    <a:pt x="56809" y="164700"/>
                  </a:cubicBezTo>
                  <a:cubicBezTo>
                    <a:pt x="52843" y="165632"/>
                    <a:pt x="48711" y="165632"/>
                    <a:pt x="44745" y="164694"/>
                  </a:cubicBezTo>
                  <a:cubicBezTo>
                    <a:pt x="-3318" y="151207"/>
                    <a:pt x="-18120" y="77255"/>
                    <a:pt x="27600" y="51651"/>
                  </a:cubicBezTo>
                  <a:cubicBezTo>
                    <a:pt x="37830" y="46451"/>
                    <a:pt x="64405" y="13990"/>
                    <a:pt x="75492" y="10961"/>
                  </a:cubicBezTo>
                  <a:cubicBezTo>
                    <a:pt x="108696" y="-11671"/>
                    <a:pt x="114525" y="7017"/>
                    <a:pt x="130699" y="1164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F4561CD9-2949-5F6A-59B7-4B51FEF639A3}"/>
                </a:ext>
              </a:extLst>
            </p:cNvPr>
            <p:cNvSpPr/>
            <p:nvPr/>
          </p:nvSpPr>
          <p:spPr>
            <a:xfrm>
              <a:off x="6815805" y="3036150"/>
              <a:ext cx="171677" cy="285985"/>
            </a:xfrm>
            <a:custGeom>
              <a:avLst/>
              <a:gdLst>
                <a:gd name="connsiteX0" fmla="*/ 159790 w 171677"/>
                <a:gd name="connsiteY0" fmla="*/ 28575 h 285985"/>
                <a:gd name="connsiteX1" fmla="*/ 23545 w 171677"/>
                <a:gd name="connsiteY1" fmla="*/ 0 h 285985"/>
                <a:gd name="connsiteX2" fmla="*/ 6000 w 171677"/>
                <a:gd name="connsiteY2" fmla="*/ 227114 h 285985"/>
                <a:gd name="connsiteX3" fmla="*/ 14744 w 171677"/>
                <a:gd name="connsiteY3" fmla="*/ 277235 h 285985"/>
                <a:gd name="connsiteX4" fmla="*/ 40232 w 171677"/>
                <a:gd name="connsiteY4" fmla="*/ 285521 h 285985"/>
                <a:gd name="connsiteX5" fmla="*/ 171677 w 171677"/>
                <a:gd name="connsiteY5" fmla="*/ 227114 h 285985"/>
                <a:gd name="connsiteX6" fmla="*/ 159790 w 171677"/>
                <a:gd name="connsiteY6" fmla="*/ 28575 h 285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677" h="285985">
                  <a:moveTo>
                    <a:pt x="159790" y="28575"/>
                  </a:moveTo>
                  <a:lnTo>
                    <a:pt x="23545" y="0"/>
                  </a:lnTo>
                  <a:lnTo>
                    <a:pt x="6000" y="227114"/>
                  </a:lnTo>
                  <a:cubicBezTo>
                    <a:pt x="5314" y="234143"/>
                    <a:pt x="-11660" y="259518"/>
                    <a:pt x="14744" y="277235"/>
                  </a:cubicBezTo>
                  <a:cubicBezTo>
                    <a:pt x="22373" y="282167"/>
                    <a:pt x="31163" y="285024"/>
                    <a:pt x="40232" y="285521"/>
                  </a:cubicBezTo>
                  <a:cubicBezTo>
                    <a:pt x="67207" y="287464"/>
                    <a:pt x="135559" y="285921"/>
                    <a:pt x="171677" y="227114"/>
                  </a:cubicBezTo>
                  <a:lnTo>
                    <a:pt x="159790" y="2857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8378AB0-048E-21C6-8216-7DE566296D0E}"/>
                </a:ext>
              </a:extLst>
            </p:cNvPr>
            <p:cNvSpPr/>
            <p:nvPr/>
          </p:nvSpPr>
          <p:spPr>
            <a:xfrm>
              <a:off x="7072221" y="2996400"/>
              <a:ext cx="98198" cy="77705"/>
            </a:xfrm>
            <a:custGeom>
              <a:avLst/>
              <a:gdLst>
                <a:gd name="connsiteX0" fmla="*/ 3501 w 98198"/>
                <a:gd name="connsiteY0" fmla="*/ 67468 h 77705"/>
                <a:gd name="connsiteX1" fmla="*/ 49 w 98198"/>
                <a:gd name="connsiteY1" fmla="*/ 50775 h 77705"/>
                <a:gd name="connsiteX2" fmla="*/ 5273 w 98198"/>
                <a:gd name="connsiteY2" fmla="*/ 34550 h 77705"/>
                <a:gd name="connsiteX3" fmla="*/ 31105 w 98198"/>
                <a:gd name="connsiteY3" fmla="*/ 12262 h 77705"/>
                <a:gd name="connsiteX4" fmla="*/ 98199 w 98198"/>
                <a:gd name="connsiteY4" fmla="*/ 1174 h 77705"/>
                <a:gd name="connsiteX5" fmla="*/ 81854 w 98198"/>
                <a:gd name="connsiteY5" fmla="*/ 44780 h 77705"/>
                <a:gd name="connsiteX6" fmla="*/ 47050 w 98198"/>
                <a:gd name="connsiteY6" fmla="*/ 74669 h 77705"/>
                <a:gd name="connsiteX7" fmla="*/ 24264 w 98198"/>
                <a:gd name="connsiteY7" fmla="*/ 77041 h 77705"/>
                <a:gd name="connsiteX8" fmla="*/ 3787 w 98198"/>
                <a:gd name="connsiteY8" fmla="*/ 66782 h 77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98" h="77705">
                  <a:moveTo>
                    <a:pt x="3501" y="67468"/>
                  </a:moveTo>
                  <a:cubicBezTo>
                    <a:pt x="924" y="62296"/>
                    <a:pt x="-265" y="56547"/>
                    <a:pt x="49" y="50775"/>
                  </a:cubicBezTo>
                  <a:cubicBezTo>
                    <a:pt x="358" y="45008"/>
                    <a:pt x="2158" y="39419"/>
                    <a:pt x="5273" y="34550"/>
                  </a:cubicBezTo>
                  <a:cubicBezTo>
                    <a:pt x="11628" y="24852"/>
                    <a:pt x="20578" y="17125"/>
                    <a:pt x="31105" y="12262"/>
                  </a:cubicBezTo>
                  <a:cubicBezTo>
                    <a:pt x="51776" y="1694"/>
                    <a:pt x="75224" y="-2181"/>
                    <a:pt x="98199" y="1174"/>
                  </a:cubicBezTo>
                  <a:cubicBezTo>
                    <a:pt x="96919" y="16948"/>
                    <a:pt x="91255" y="32053"/>
                    <a:pt x="81854" y="44780"/>
                  </a:cubicBezTo>
                  <a:cubicBezTo>
                    <a:pt x="73573" y="58061"/>
                    <a:pt x="61428" y="68486"/>
                    <a:pt x="47050" y="74669"/>
                  </a:cubicBezTo>
                  <a:cubicBezTo>
                    <a:pt x="39837" y="77618"/>
                    <a:pt x="31934" y="78441"/>
                    <a:pt x="24264" y="77041"/>
                  </a:cubicBezTo>
                  <a:cubicBezTo>
                    <a:pt x="16600" y="75647"/>
                    <a:pt x="9496" y="72086"/>
                    <a:pt x="3787" y="6678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1727743B-BE49-ED19-C04B-80924AA616C9}"/>
                </a:ext>
              </a:extLst>
            </p:cNvPr>
            <p:cNvSpPr/>
            <p:nvPr/>
          </p:nvSpPr>
          <p:spPr>
            <a:xfrm>
              <a:off x="7074047" y="3050728"/>
              <a:ext cx="104259" cy="72393"/>
            </a:xfrm>
            <a:custGeom>
              <a:avLst/>
              <a:gdLst>
                <a:gd name="connsiteX0" fmla="*/ 75 w 104259"/>
                <a:gd name="connsiteY0" fmla="*/ 14683 h 72393"/>
                <a:gd name="connsiteX1" fmla="*/ 12951 w 104259"/>
                <a:gd name="connsiteY1" fmla="*/ 3471 h 72393"/>
                <a:gd name="connsiteX2" fmla="*/ 29679 w 104259"/>
                <a:gd name="connsiteY2" fmla="*/ 53 h 72393"/>
                <a:gd name="connsiteX3" fmla="*/ 61740 w 104259"/>
                <a:gd name="connsiteY3" fmla="*/ 11483 h 72393"/>
                <a:gd name="connsiteX4" fmla="*/ 104260 w 104259"/>
                <a:gd name="connsiteY4" fmla="*/ 64632 h 72393"/>
                <a:gd name="connsiteX5" fmla="*/ 58540 w 104259"/>
                <a:gd name="connsiteY5" fmla="*/ 71776 h 72393"/>
                <a:gd name="connsiteX6" fmla="*/ 15449 w 104259"/>
                <a:gd name="connsiteY6" fmla="*/ 56003 h 72393"/>
                <a:gd name="connsiteX7" fmla="*/ 2207 w 104259"/>
                <a:gd name="connsiteY7" fmla="*/ 37292 h 72393"/>
                <a:gd name="connsiteX8" fmla="*/ 1161 w 104259"/>
                <a:gd name="connsiteY8" fmla="*/ 14398 h 7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259" h="72393">
                  <a:moveTo>
                    <a:pt x="75" y="14683"/>
                  </a:moveTo>
                  <a:cubicBezTo>
                    <a:pt x="3327" y="9894"/>
                    <a:pt x="7767" y="6037"/>
                    <a:pt x="12951" y="3471"/>
                  </a:cubicBezTo>
                  <a:cubicBezTo>
                    <a:pt x="18140" y="910"/>
                    <a:pt x="23901" y="-273"/>
                    <a:pt x="29679" y="53"/>
                  </a:cubicBezTo>
                  <a:cubicBezTo>
                    <a:pt x="41223" y="801"/>
                    <a:pt x="52327" y="4762"/>
                    <a:pt x="61740" y="11483"/>
                  </a:cubicBezTo>
                  <a:cubicBezTo>
                    <a:pt x="81097" y="24342"/>
                    <a:pt x="95961" y="42921"/>
                    <a:pt x="104260" y="64632"/>
                  </a:cubicBezTo>
                  <a:cubicBezTo>
                    <a:pt x="89972" y="71193"/>
                    <a:pt x="74147" y="73668"/>
                    <a:pt x="58540" y="71776"/>
                  </a:cubicBezTo>
                  <a:cubicBezTo>
                    <a:pt x="42903" y="71033"/>
                    <a:pt x="27867" y="65530"/>
                    <a:pt x="15449" y="56003"/>
                  </a:cubicBezTo>
                  <a:cubicBezTo>
                    <a:pt x="9333" y="51162"/>
                    <a:pt x="4738" y="44664"/>
                    <a:pt x="2207" y="37292"/>
                  </a:cubicBezTo>
                  <a:cubicBezTo>
                    <a:pt x="-325" y="29920"/>
                    <a:pt x="-685" y="21970"/>
                    <a:pt x="1161" y="1439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061C6AA0-4070-0645-C14C-01E0BA613AFA}"/>
                </a:ext>
              </a:extLst>
            </p:cNvPr>
            <p:cNvSpPr/>
            <p:nvPr/>
          </p:nvSpPr>
          <p:spPr>
            <a:xfrm>
              <a:off x="7084695" y="3047615"/>
              <a:ext cx="59835" cy="14773"/>
            </a:xfrm>
            <a:custGeom>
              <a:avLst/>
              <a:gdLst>
                <a:gd name="connsiteX0" fmla="*/ 0 w 59835"/>
                <a:gd name="connsiteY0" fmla="*/ 11801 h 14773"/>
                <a:gd name="connsiteX1" fmla="*/ 25826 w 59835"/>
                <a:gd name="connsiteY1" fmla="*/ 7487 h 14773"/>
                <a:gd name="connsiteX2" fmla="*/ 50978 w 59835"/>
                <a:gd name="connsiteY2" fmla="*/ 14773 h 14773"/>
                <a:gd name="connsiteX3" fmla="*/ 59836 w 59835"/>
                <a:gd name="connsiteY3" fmla="*/ 5572 h 14773"/>
                <a:gd name="connsiteX4" fmla="*/ 0 w 59835"/>
                <a:gd name="connsiteY4" fmla="*/ 11801 h 1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35" h="14773">
                  <a:moveTo>
                    <a:pt x="0" y="11801"/>
                  </a:moveTo>
                  <a:cubicBezTo>
                    <a:pt x="8178" y="8447"/>
                    <a:pt x="17002" y="6972"/>
                    <a:pt x="25826" y="7487"/>
                  </a:cubicBezTo>
                  <a:cubicBezTo>
                    <a:pt x="34650" y="8001"/>
                    <a:pt x="43246" y="10493"/>
                    <a:pt x="50978" y="14773"/>
                  </a:cubicBezTo>
                  <a:lnTo>
                    <a:pt x="59836" y="5572"/>
                  </a:lnTo>
                  <a:cubicBezTo>
                    <a:pt x="59836" y="5572"/>
                    <a:pt x="32690" y="-10430"/>
                    <a:pt x="0" y="1180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2E01016C-3B0A-1F41-B000-314178A759D0}"/>
                </a:ext>
              </a:extLst>
            </p:cNvPr>
            <p:cNvSpPr/>
            <p:nvPr/>
          </p:nvSpPr>
          <p:spPr>
            <a:xfrm>
              <a:off x="7072236" y="3043637"/>
              <a:ext cx="19197" cy="48177"/>
            </a:xfrm>
            <a:custGeom>
              <a:avLst/>
              <a:gdLst>
                <a:gd name="connsiteX0" fmla="*/ 7258 w 19197"/>
                <a:gd name="connsiteY0" fmla="*/ 48177 h 48177"/>
                <a:gd name="connsiteX1" fmla="*/ 400 w 19197"/>
                <a:gd name="connsiteY1" fmla="*/ 0 h 48177"/>
                <a:gd name="connsiteX2" fmla="*/ 0 w 19197"/>
                <a:gd name="connsiteY2" fmla="*/ 7715 h 48177"/>
                <a:gd name="connsiteX3" fmla="*/ 4115 w 19197"/>
                <a:gd name="connsiteY3" fmla="*/ 43720 h 48177"/>
                <a:gd name="connsiteX4" fmla="*/ 7258 w 19197"/>
                <a:gd name="connsiteY4" fmla="*/ 48177 h 4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97" h="48177">
                  <a:moveTo>
                    <a:pt x="7258" y="48177"/>
                  </a:moveTo>
                  <a:cubicBezTo>
                    <a:pt x="7258" y="48177"/>
                    <a:pt x="38233" y="20403"/>
                    <a:pt x="400" y="0"/>
                  </a:cubicBezTo>
                  <a:lnTo>
                    <a:pt x="0" y="7715"/>
                  </a:lnTo>
                  <a:lnTo>
                    <a:pt x="4115" y="43720"/>
                  </a:lnTo>
                  <a:lnTo>
                    <a:pt x="7258" y="4817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996FF3CC-5B0F-BCD7-14DC-B2DF7F22B207}"/>
                </a:ext>
              </a:extLst>
            </p:cNvPr>
            <p:cNvSpPr/>
            <p:nvPr/>
          </p:nvSpPr>
          <p:spPr>
            <a:xfrm>
              <a:off x="7045900" y="3046653"/>
              <a:ext cx="41590" cy="44810"/>
            </a:xfrm>
            <a:custGeom>
              <a:avLst/>
              <a:gdLst>
                <a:gd name="connsiteX0" fmla="*/ 3075 w 41590"/>
                <a:gd name="connsiteY0" fmla="*/ 34640 h 44810"/>
                <a:gd name="connsiteX1" fmla="*/ 11265 w 41590"/>
                <a:gd name="connsiteY1" fmla="*/ 42447 h 44810"/>
                <a:gd name="connsiteX2" fmla="*/ 22335 w 41590"/>
                <a:gd name="connsiteY2" fmla="*/ 44756 h 44810"/>
                <a:gd name="connsiteX3" fmla="*/ 32873 w 41590"/>
                <a:gd name="connsiteY3" fmla="*/ 40503 h 44810"/>
                <a:gd name="connsiteX4" fmla="*/ 39880 w 41590"/>
                <a:gd name="connsiteY4" fmla="*/ 31554 h 44810"/>
                <a:gd name="connsiteX5" fmla="*/ 41480 w 41590"/>
                <a:gd name="connsiteY5" fmla="*/ 20273 h 44810"/>
                <a:gd name="connsiteX6" fmla="*/ 37765 w 41590"/>
                <a:gd name="connsiteY6" fmla="*/ 9500 h 44810"/>
                <a:gd name="connsiteX7" fmla="*/ 29513 w 41590"/>
                <a:gd name="connsiteY7" fmla="*/ 1922 h 44810"/>
                <a:gd name="connsiteX8" fmla="*/ 18449 w 41590"/>
                <a:gd name="connsiteY8" fmla="*/ 184 h 44810"/>
                <a:gd name="connsiteX9" fmla="*/ 7990 w 41590"/>
                <a:gd name="connsiteY9" fmla="*/ 6985 h 44810"/>
                <a:gd name="connsiteX10" fmla="*/ 3075 w 41590"/>
                <a:gd name="connsiteY10" fmla="*/ 34640 h 4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90" h="44810">
                  <a:moveTo>
                    <a:pt x="3075" y="34640"/>
                  </a:moveTo>
                  <a:cubicBezTo>
                    <a:pt x="5024" y="37955"/>
                    <a:pt x="7859" y="40658"/>
                    <a:pt x="11265" y="42447"/>
                  </a:cubicBezTo>
                  <a:cubicBezTo>
                    <a:pt x="14665" y="44235"/>
                    <a:pt x="18500" y="45036"/>
                    <a:pt x="22335" y="44756"/>
                  </a:cubicBezTo>
                  <a:cubicBezTo>
                    <a:pt x="26158" y="44287"/>
                    <a:pt x="29793" y="42818"/>
                    <a:pt x="32873" y="40503"/>
                  </a:cubicBezTo>
                  <a:cubicBezTo>
                    <a:pt x="35954" y="38183"/>
                    <a:pt x="38365" y="35103"/>
                    <a:pt x="39880" y="31554"/>
                  </a:cubicBezTo>
                  <a:cubicBezTo>
                    <a:pt x="41297" y="27976"/>
                    <a:pt x="41846" y="24107"/>
                    <a:pt x="41480" y="20273"/>
                  </a:cubicBezTo>
                  <a:cubicBezTo>
                    <a:pt x="41109" y="16438"/>
                    <a:pt x="39840" y="12746"/>
                    <a:pt x="37765" y="9500"/>
                  </a:cubicBezTo>
                  <a:cubicBezTo>
                    <a:pt x="35822" y="6213"/>
                    <a:pt x="32947" y="3579"/>
                    <a:pt x="29513" y="1922"/>
                  </a:cubicBezTo>
                  <a:cubicBezTo>
                    <a:pt x="26078" y="264"/>
                    <a:pt x="22226" y="-341"/>
                    <a:pt x="18449" y="184"/>
                  </a:cubicBezTo>
                  <a:cubicBezTo>
                    <a:pt x="14277" y="1162"/>
                    <a:pt x="10579" y="3567"/>
                    <a:pt x="7990" y="6985"/>
                  </a:cubicBezTo>
                  <a:cubicBezTo>
                    <a:pt x="5304" y="10300"/>
                    <a:pt x="-5097" y="20981"/>
                    <a:pt x="3075" y="3464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A73F5B96-F69A-0F59-A1CE-9327BB3136A9}"/>
                </a:ext>
              </a:extLst>
            </p:cNvPr>
            <p:cNvSpPr/>
            <p:nvPr/>
          </p:nvSpPr>
          <p:spPr>
            <a:xfrm>
              <a:off x="7056120" y="3059890"/>
              <a:ext cx="26574" cy="12041"/>
            </a:xfrm>
            <a:custGeom>
              <a:avLst/>
              <a:gdLst>
                <a:gd name="connsiteX0" fmla="*/ 0 w 26574"/>
                <a:gd name="connsiteY0" fmla="*/ 2555 h 12041"/>
                <a:gd name="connsiteX1" fmla="*/ 7429 w 26574"/>
                <a:gd name="connsiteY1" fmla="*/ 40 h 12041"/>
                <a:gd name="connsiteX2" fmla="*/ 15373 w 26574"/>
                <a:gd name="connsiteY2" fmla="*/ 1240 h 12041"/>
                <a:gd name="connsiteX3" fmla="*/ 22003 w 26574"/>
                <a:gd name="connsiteY3" fmla="*/ 5698 h 12041"/>
                <a:gd name="connsiteX4" fmla="*/ 24632 w 26574"/>
                <a:gd name="connsiteY4" fmla="*/ 8670 h 12041"/>
                <a:gd name="connsiteX5" fmla="*/ 26575 w 26574"/>
                <a:gd name="connsiteY5" fmla="*/ 12041 h 12041"/>
                <a:gd name="connsiteX6" fmla="*/ 20860 w 26574"/>
                <a:gd name="connsiteY6" fmla="*/ 7412 h 12041"/>
                <a:gd name="connsiteX7" fmla="*/ 14573 w 26574"/>
                <a:gd name="connsiteY7" fmla="*/ 3926 h 12041"/>
                <a:gd name="connsiteX8" fmla="*/ 0 w 26574"/>
                <a:gd name="connsiteY8" fmla="*/ 2555 h 12041"/>
                <a:gd name="connsiteX9" fmla="*/ 0 w 26574"/>
                <a:gd name="connsiteY9" fmla="*/ 2555 h 1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74" h="12041">
                  <a:moveTo>
                    <a:pt x="0" y="2555"/>
                  </a:moveTo>
                  <a:cubicBezTo>
                    <a:pt x="2189" y="1029"/>
                    <a:pt x="4766" y="160"/>
                    <a:pt x="7429" y="40"/>
                  </a:cubicBezTo>
                  <a:cubicBezTo>
                    <a:pt x="10133" y="-137"/>
                    <a:pt x="12842" y="274"/>
                    <a:pt x="15373" y="1240"/>
                  </a:cubicBezTo>
                  <a:cubicBezTo>
                    <a:pt x="17842" y="2297"/>
                    <a:pt x="20088" y="3812"/>
                    <a:pt x="22003" y="5698"/>
                  </a:cubicBezTo>
                  <a:cubicBezTo>
                    <a:pt x="22974" y="6612"/>
                    <a:pt x="23774" y="7698"/>
                    <a:pt x="24632" y="8670"/>
                  </a:cubicBezTo>
                  <a:cubicBezTo>
                    <a:pt x="25489" y="9641"/>
                    <a:pt x="26003" y="10898"/>
                    <a:pt x="26575" y="12041"/>
                  </a:cubicBezTo>
                  <a:cubicBezTo>
                    <a:pt x="24517" y="10441"/>
                    <a:pt x="22632" y="8784"/>
                    <a:pt x="20860" y="7412"/>
                  </a:cubicBezTo>
                  <a:cubicBezTo>
                    <a:pt x="18882" y="6052"/>
                    <a:pt x="16774" y="4886"/>
                    <a:pt x="14573" y="3926"/>
                  </a:cubicBezTo>
                  <a:cubicBezTo>
                    <a:pt x="9950" y="2069"/>
                    <a:pt x="4886" y="1594"/>
                    <a:pt x="0" y="2555"/>
                  </a:cubicBezTo>
                  <a:lnTo>
                    <a:pt x="0" y="25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5CED9C5D-613A-DE59-E596-65F9F4381F04}"/>
                </a:ext>
              </a:extLst>
            </p:cNvPr>
            <p:cNvSpPr/>
            <p:nvPr/>
          </p:nvSpPr>
          <p:spPr>
            <a:xfrm>
              <a:off x="7058572" y="3061645"/>
              <a:ext cx="6691" cy="28232"/>
            </a:xfrm>
            <a:custGeom>
              <a:avLst/>
              <a:gdLst>
                <a:gd name="connsiteX0" fmla="*/ 6691 w 6691"/>
                <a:gd name="connsiteY0" fmla="*/ 0 h 28232"/>
                <a:gd name="connsiteX1" fmla="*/ 2805 w 6691"/>
                <a:gd name="connsiteY1" fmla="*/ 13887 h 28232"/>
                <a:gd name="connsiteX2" fmla="*/ 3834 w 6691"/>
                <a:gd name="connsiteY2" fmla="*/ 20974 h 28232"/>
                <a:gd name="connsiteX3" fmla="*/ 6063 w 6691"/>
                <a:gd name="connsiteY3" fmla="*/ 28232 h 28232"/>
                <a:gd name="connsiteX4" fmla="*/ 3605 w 6691"/>
                <a:gd name="connsiteY4" fmla="*/ 25203 h 28232"/>
                <a:gd name="connsiteX5" fmla="*/ 1719 w 6691"/>
                <a:gd name="connsiteY5" fmla="*/ 21717 h 28232"/>
                <a:gd name="connsiteX6" fmla="*/ 5 w 6691"/>
                <a:gd name="connsiteY6" fmla="*/ 13945 h 28232"/>
                <a:gd name="connsiteX7" fmla="*/ 1662 w 6691"/>
                <a:gd name="connsiteY7" fmla="*/ 6058 h 28232"/>
                <a:gd name="connsiteX8" fmla="*/ 6691 w 6691"/>
                <a:gd name="connsiteY8" fmla="*/ 0 h 28232"/>
                <a:gd name="connsiteX9" fmla="*/ 6691 w 6691"/>
                <a:gd name="connsiteY9" fmla="*/ 0 h 2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1" h="28232">
                  <a:moveTo>
                    <a:pt x="6691" y="0"/>
                  </a:moveTo>
                  <a:cubicBezTo>
                    <a:pt x="4137" y="4178"/>
                    <a:pt x="2794" y="8984"/>
                    <a:pt x="2805" y="13887"/>
                  </a:cubicBezTo>
                  <a:cubicBezTo>
                    <a:pt x="2925" y="16276"/>
                    <a:pt x="3268" y="18648"/>
                    <a:pt x="3834" y="20974"/>
                  </a:cubicBezTo>
                  <a:cubicBezTo>
                    <a:pt x="4405" y="23374"/>
                    <a:pt x="5262" y="25718"/>
                    <a:pt x="6063" y="28232"/>
                  </a:cubicBezTo>
                  <a:cubicBezTo>
                    <a:pt x="5148" y="27261"/>
                    <a:pt x="4405" y="26232"/>
                    <a:pt x="3605" y="25203"/>
                  </a:cubicBezTo>
                  <a:cubicBezTo>
                    <a:pt x="2805" y="24174"/>
                    <a:pt x="2291" y="22917"/>
                    <a:pt x="1719" y="21717"/>
                  </a:cubicBezTo>
                  <a:cubicBezTo>
                    <a:pt x="662" y="19260"/>
                    <a:pt x="79" y="16619"/>
                    <a:pt x="5" y="13945"/>
                  </a:cubicBezTo>
                  <a:cubicBezTo>
                    <a:pt x="-58" y="11219"/>
                    <a:pt x="508" y="8521"/>
                    <a:pt x="1662" y="6058"/>
                  </a:cubicBezTo>
                  <a:cubicBezTo>
                    <a:pt x="2748" y="3612"/>
                    <a:pt x="4485" y="1515"/>
                    <a:pt x="6691" y="0"/>
                  </a:cubicBezTo>
                  <a:lnTo>
                    <a:pt x="6691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972E7036-8F88-155E-7DA7-FC0D399CDA51}"/>
                </a:ext>
              </a:extLst>
            </p:cNvPr>
            <p:cNvSpPr/>
            <p:nvPr/>
          </p:nvSpPr>
          <p:spPr>
            <a:xfrm>
              <a:off x="7086638" y="3077012"/>
              <a:ext cx="29603" cy="16345"/>
            </a:xfrm>
            <a:custGeom>
              <a:avLst/>
              <a:gdLst>
                <a:gd name="connsiteX0" fmla="*/ 0 w 29603"/>
                <a:gd name="connsiteY0" fmla="*/ 0 h 16345"/>
                <a:gd name="connsiteX1" fmla="*/ 29604 w 29603"/>
                <a:gd name="connsiteY1" fmla="*/ 16345 h 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03" h="16345">
                  <a:moveTo>
                    <a:pt x="0" y="0"/>
                  </a:moveTo>
                  <a:cubicBezTo>
                    <a:pt x="7812" y="8544"/>
                    <a:pt x="18213" y="14288"/>
                    <a:pt x="29604" y="16345"/>
                  </a:cubicBezTo>
                </a:path>
              </a:pathLst>
            </a:custGeom>
            <a:noFill/>
            <a:ln w="2858" cap="rnd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B765E2A4-34E5-9731-D8BA-65AE828E31DB}"/>
                </a:ext>
              </a:extLst>
            </p:cNvPr>
            <p:cNvSpPr/>
            <p:nvPr/>
          </p:nvSpPr>
          <p:spPr>
            <a:xfrm>
              <a:off x="7080866" y="3032664"/>
              <a:ext cx="22402" cy="20002"/>
            </a:xfrm>
            <a:custGeom>
              <a:avLst/>
              <a:gdLst>
                <a:gd name="connsiteX0" fmla="*/ 0 w 22402"/>
                <a:gd name="connsiteY0" fmla="*/ 20003 h 20002"/>
                <a:gd name="connsiteX1" fmla="*/ 8984 w 22402"/>
                <a:gd name="connsiteY1" fmla="*/ 7515 h 20002"/>
                <a:gd name="connsiteX2" fmla="*/ 22403 w 22402"/>
                <a:gd name="connsiteY2" fmla="*/ 0 h 2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02" h="20002">
                  <a:moveTo>
                    <a:pt x="0" y="20003"/>
                  </a:moveTo>
                  <a:cubicBezTo>
                    <a:pt x="2046" y="15236"/>
                    <a:pt x="5109" y="10973"/>
                    <a:pt x="8984" y="7515"/>
                  </a:cubicBezTo>
                  <a:cubicBezTo>
                    <a:pt x="12853" y="4063"/>
                    <a:pt x="17436" y="1497"/>
                    <a:pt x="22403" y="0"/>
                  </a:cubicBezTo>
                </a:path>
              </a:pathLst>
            </a:custGeom>
            <a:noFill/>
            <a:ln w="2858" cap="rnd">
              <a:solidFill>
                <a:srgbClr val="000000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EF649FC4-BB14-0632-71B0-76C15F7D5AC7}"/>
                </a:ext>
              </a:extLst>
            </p:cNvPr>
            <p:cNvSpPr/>
            <p:nvPr/>
          </p:nvSpPr>
          <p:spPr>
            <a:xfrm>
              <a:off x="7141845" y="3709035"/>
              <a:ext cx="152361" cy="53092"/>
            </a:xfrm>
            <a:custGeom>
              <a:avLst/>
              <a:gdLst>
                <a:gd name="connsiteX0" fmla="*/ 0 w 152361"/>
                <a:gd name="connsiteY0" fmla="*/ 0 h 53092"/>
                <a:gd name="connsiteX1" fmla="*/ 152362 w 152361"/>
                <a:gd name="connsiteY1" fmla="*/ 53092 h 5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361" h="53092">
                  <a:moveTo>
                    <a:pt x="0" y="0"/>
                  </a:moveTo>
                  <a:cubicBezTo>
                    <a:pt x="0" y="0"/>
                    <a:pt x="96126" y="11887"/>
                    <a:pt x="152362" y="53092"/>
                  </a:cubicBez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5FBD4087-B683-6E8F-8A6A-5A9A6A2E95BA}"/>
                </a:ext>
              </a:extLst>
            </p:cNvPr>
            <p:cNvSpPr/>
            <p:nvPr/>
          </p:nvSpPr>
          <p:spPr>
            <a:xfrm>
              <a:off x="6824434" y="3173196"/>
              <a:ext cx="109836" cy="42772"/>
            </a:xfrm>
            <a:custGeom>
              <a:avLst/>
              <a:gdLst>
                <a:gd name="connsiteX0" fmla="*/ 3657 w 109836"/>
                <a:gd name="connsiteY0" fmla="*/ 5715 h 42772"/>
                <a:gd name="connsiteX1" fmla="*/ 109385 w 109836"/>
                <a:gd name="connsiteY1" fmla="*/ 0 h 42772"/>
                <a:gd name="connsiteX2" fmla="*/ 66522 w 109836"/>
                <a:gd name="connsiteY2" fmla="*/ 25089 h 42772"/>
                <a:gd name="connsiteX3" fmla="*/ 35124 w 109836"/>
                <a:gd name="connsiteY3" fmla="*/ 40839 h 42772"/>
                <a:gd name="connsiteX4" fmla="*/ 0 w 109836"/>
                <a:gd name="connsiteY4" fmla="*/ 40520 h 42772"/>
                <a:gd name="connsiteX5" fmla="*/ 3657 w 109836"/>
                <a:gd name="connsiteY5" fmla="*/ 5715 h 4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836" h="42772">
                  <a:moveTo>
                    <a:pt x="3657" y="5715"/>
                  </a:moveTo>
                  <a:cubicBezTo>
                    <a:pt x="31547" y="24860"/>
                    <a:pt x="76695" y="17145"/>
                    <a:pt x="109385" y="0"/>
                  </a:cubicBezTo>
                  <a:cubicBezTo>
                    <a:pt x="114414" y="11945"/>
                    <a:pt x="76009" y="23260"/>
                    <a:pt x="66522" y="25089"/>
                  </a:cubicBezTo>
                  <a:cubicBezTo>
                    <a:pt x="57453" y="32758"/>
                    <a:pt x="46691" y="38153"/>
                    <a:pt x="35124" y="40839"/>
                  </a:cubicBezTo>
                  <a:cubicBezTo>
                    <a:pt x="23557" y="43520"/>
                    <a:pt x="11515" y="43411"/>
                    <a:pt x="0" y="40520"/>
                  </a:cubicBezTo>
                  <a:lnTo>
                    <a:pt x="3657" y="571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59E72D1F-A070-77B3-428B-3AFF402C58F9}"/>
                </a:ext>
              </a:extLst>
            </p:cNvPr>
            <p:cNvSpPr/>
            <p:nvPr/>
          </p:nvSpPr>
          <p:spPr>
            <a:xfrm>
              <a:off x="6756825" y="2901724"/>
              <a:ext cx="220971" cy="290555"/>
            </a:xfrm>
            <a:custGeom>
              <a:avLst/>
              <a:gdLst>
                <a:gd name="connsiteX0" fmla="*/ 57 w 220971"/>
                <a:gd name="connsiteY0" fmla="*/ 181238 h 290555"/>
                <a:gd name="connsiteX1" fmla="*/ 4629 w 220971"/>
                <a:gd name="connsiteY1" fmla="*/ 44078 h 290555"/>
                <a:gd name="connsiteX2" fmla="*/ 18745 w 220971"/>
                <a:gd name="connsiteY2" fmla="*/ 12434 h 290555"/>
                <a:gd name="connsiteX3" fmla="*/ 51092 w 220971"/>
                <a:gd name="connsiteY3" fmla="*/ 15 h 290555"/>
                <a:gd name="connsiteX4" fmla="*/ 187395 w 220971"/>
                <a:gd name="connsiteY4" fmla="*/ 5158 h 290555"/>
                <a:gd name="connsiteX5" fmla="*/ 200665 w 220971"/>
                <a:gd name="connsiteY5" fmla="*/ 8319 h 290555"/>
                <a:gd name="connsiteX6" fmla="*/ 211712 w 220971"/>
                <a:gd name="connsiteY6" fmla="*/ 16331 h 290555"/>
                <a:gd name="connsiteX7" fmla="*/ 218833 w 220971"/>
                <a:gd name="connsiteY7" fmla="*/ 27967 h 290555"/>
                <a:gd name="connsiteX8" fmla="*/ 220942 w 220971"/>
                <a:gd name="connsiteY8" fmla="*/ 41449 h 290555"/>
                <a:gd name="connsiteX9" fmla="*/ 215970 w 220971"/>
                <a:gd name="connsiteY9" fmla="*/ 189067 h 290555"/>
                <a:gd name="connsiteX10" fmla="*/ 206906 w 220971"/>
                <a:gd name="connsiteY10" fmla="*/ 228827 h 290555"/>
                <a:gd name="connsiteX11" fmla="*/ 183297 w 220971"/>
                <a:gd name="connsiteY11" fmla="*/ 262076 h 290555"/>
                <a:gd name="connsiteX12" fmla="*/ 148744 w 220971"/>
                <a:gd name="connsiteY12" fmla="*/ 283742 h 290555"/>
                <a:gd name="connsiteX13" fmla="*/ 108528 w 220971"/>
                <a:gd name="connsiteY13" fmla="*/ 290508 h 290555"/>
                <a:gd name="connsiteX14" fmla="*/ 100584 w 220971"/>
                <a:gd name="connsiteY14" fmla="*/ 290165 h 290555"/>
                <a:gd name="connsiteX15" fmla="*/ 27986 w 220971"/>
                <a:gd name="connsiteY15" fmla="*/ 256316 h 290555"/>
                <a:gd name="connsiteX16" fmla="*/ 57 w 220971"/>
                <a:gd name="connsiteY16" fmla="*/ 181238 h 290555"/>
                <a:gd name="connsiteX17" fmla="*/ 57 w 220971"/>
                <a:gd name="connsiteY17" fmla="*/ 181238 h 29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0971" h="290555">
                  <a:moveTo>
                    <a:pt x="57" y="181238"/>
                  </a:moveTo>
                  <a:lnTo>
                    <a:pt x="4629" y="44078"/>
                  </a:lnTo>
                  <a:cubicBezTo>
                    <a:pt x="4961" y="32076"/>
                    <a:pt x="10036" y="20697"/>
                    <a:pt x="18745" y="12434"/>
                  </a:cubicBezTo>
                  <a:cubicBezTo>
                    <a:pt x="27455" y="4175"/>
                    <a:pt x="39091" y="-294"/>
                    <a:pt x="51092" y="15"/>
                  </a:cubicBezTo>
                  <a:lnTo>
                    <a:pt x="187395" y="5158"/>
                  </a:lnTo>
                  <a:cubicBezTo>
                    <a:pt x="191984" y="5330"/>
                    <a:pt x="196494" y="6399"/>
                    <a:pt x="200665" y="8319"/>
                  </a:cubicBezTo>
                  <a:cubicBezTo>
                    <a:pt x="204837" y="10233"/>
                    <a:pt x="208592" y="12960"/>
                    <a:pt x="211712" y="16331"/>
                  </a:cubicBezTo>
                  <a:cubicBezTo>
                    <a:pt x="214827" y="19703"/>
                    <a:pt x="217250" y="23658"/>
                    <a:pt x="218833" y="27967"/>
                  </a:cubicBezTo>
                  <a:cubicBezTo>
                    <a:pt x="220416" y="32282"/>
                    <a:pt x="221131" y="36860"/>
                    <a:pt x="220942" y="41449"/>
                  </a:cubicBezTo>
                  <a:lnTo>
                    <a:pt x="215970" y="189067"/>
                  </a:lnTo>
                  <a:cubicBezTo>
                    <a:pt x="215593" y="202789"/>
                    <a:pt x="212513" y="216299"/>
                    <a:pt x="206906" y="228827"/>
                  </a:cubicBezTo>
                  <a:cubicBezTo>
                    <a:pt x="201300" y="241354"/>
                    <a:pt x="193276" y="252652"/>
                    <a:pt x="183297" y="262076"/>
                  </a:cubicBezTo>
                  <a:cubicBezTo>
                    <a:pt x="173313" y="271500"/>
                    <a:pt x="161575" y="278861"/>
                    <a:pt x="148744" y="283742"/>
                  </a:cubicBezTo>
                  <a:cubicBezTo>
                    <a:pt x="135914" y="288617"/>
                    <a:pt x="122250" y="290920"/>
                    <a:pt x="108528" y="290508"/>
                  </a:cubicBezTo>
                  <a:lnTo>
                    <a:pt x="100584" y="290165"/>
                  </a:lnTo>
                  <a:cubicBezTo>
                    <a:pt x="72878" y="288857"/>
                    <a:pt x="46795" y="276701"/>
                    <a:pt x="27986" y="256316"/>
                  </a:cubicBezTo>
                  <a:cubicBezTo>
                    <a:pt x="9173" y="235930"/>
                    <a:pt x="-857" y="208961"/>
                    <a:pt x="57" y="181238"/>
                  </a:cubicBezTo>
                  <a:lnTo>
                    <a:pt x="57" y="18123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DE889DAF-D1BA-1C6E-0088-FF859FB0AF02}"/>
                </a:ext>
              </a:extLst>
            </p:cNvPr>
            <p:cNvSpPr/>
            <p:nvPr/>
          </p:nvSpPr>
          <p:spPr>
            <a:xfrm>
              <a:off x="7101439" y="3748068"/>
              <a:ext cx="77552" cy="112413"/>
            </a:xfrm>
            <a:custGeom>
              <a:avLst/>
              <a:gdLst>
                <a:gd name="connsiteX0" fmla="*/ 0 w 77552"/>
                <a:gd name="connsiteY0" fmla="*/ 0 h 112413"/>
                <a:gd name="connsiteX1" fmla="*/ 77553 w 77552"/>
                <a:gd name="connsiteY1" fmla="*/ 112414 h 11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552" h="112413">
                  <a:moveTo>
                    <a:pt x="0" y="0"/>
                  </a:moveTo>
                  <a:cubicBezTo>
                    <a:pt x="0" y="0"/>
                    <a:pt x="55664" y="53892"/>
                    <a:pt x="77553" y="112414"/>
                  </a:cubicBez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6B3B0584-344D-7A2A-1C9D-489AA381472D}"/>
                </a:ext>
              </a:extLst>
            </p:cNvPr>
            <p:cNvSpPr/>
            <p:nvPr/>
          </p:nvSpPr>
          <p:spPr>
            <a:xfrm>
              <a:off x="6866952" y="3034663"/>
              <a:ext cx="22861" cy="22861"/>
            </a:xfrm>
            <a:custGeom>
              <a:avLst/>
              <a:gdLst>
                <a:gd name="connsiteX0" fmla="*/ 22861 w 22861"/>
                <a:gd name="connsiteY0" fmla="*/ 11431 h 22861"/>
                <a:gd name="connsiteX1" fmla="*/ 20935 w 22861"/>
                <a:gd name="connsiteY1" fmla="*/ 5082 h 22861"/>
                <a:gd name="connsiteX2" fmla="*/ 15803 w 22861"/>
                <a:gd name="connsiteY2" fmla="*/ 870 h 22861"/>
                <a:gd name="connsiteX3" fmla="*/ 9202 w 22861"/>
                <a:gd name="connsiteY3" fmla="*/ 219 h 22861"/>
                <a:gd name="connsiteX4" fmla="*/ 3350 w 22861"/>
                <a:gd name="connsiteY4" fmla="*/ 3350 h 22861"/>
                <a:gd name="connsiteX5" fmla="*/ 218 w 22861"/>
                <a:gd name="connsiteY5" fmla="*/ 9202 h 22861"/>
                <a:gd name="connsiteX6" fmla="*/ 870 w 22861"/>
                <a:gd name="connsiteY6" fmla="*/ 15803 h 22861"/>
                <a:gd name="connsiteX7" fmla="*/ 5082 w 22861"/>
                <a:gd name="connsiteY7" fmla="*/ 20935 h 22861"/>
                <a:gd name="connsiteX8" fmla="*/ 11431 w 22861"/>
                <a:gd name="connsiteY8" fmla="*/ 22861 h 22861"/>
                <a:gd name="connsiteX9" fmla="*/ 19512 w 22861"/>
                <a:gd name="connsiteY9" fmla="*/ 19512 h 22861"/>
                <a:gd name="connsiteX10" fmla="*/ 22861 w 22861"/>
                <a:gd name="connsiteY10" fmla="*/ 11431 h 2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1" h="22861">
                  <a:moveTo>
                    <a:pt x="22861" y="11431"/>
                  </a:moveTo>
                  <a:cubicBezTo>
                    <a:pt x="22861" y="9168"/>
                    <a:pt x="22193" y="6962"/>
                    <a:pt x="20935" y="5082"/>
                  </a:cubicBezTo>
                  <a:cubicBezTo>
                    <a:pt x="19678" y="3202"/>
                    <a:pt x="17895" y="1739"/>
                    <a:pt x="15803" y="870"/>
                  </a:cubicBezTo>
                  <a:cubicBezTo>
                    <a:pt x="13717" y="7"/>
                    <a:pt x="11420" y="-222"/>
                    <a:pt x="9202" y="219"/>
                  </a:cubicBezTo>
                  <a:cubicBezTo>
                    <a:pt x="6985" y="664"/>
                    <a:pt x="4945" y="1750"/>
                    <a:pt x="3350" y="3350"/>
                  </a:cubicBezTo>
                  <a:cubicBezTo>
                    <a:pt x="1750" y="4951"/>
                    <a:pt x="659" y="6985"/>
                    <a:pt x="218" y="9202"/>
                  </a:cubicBezTo>
                  <a:cubicBezTo>
                    <a:pt x="-222" y="11420"/>
                    <a:pt x="7" y="13717"/>
                    <a:pt x="870" y="15803"/>
                  </a:cubicBezTo>
                  <a:cubicBezTo>
                    <a:pt x="1738" y="17895"/>
                    <a:pt x="3202" y="19678"/>
                    <a:pt x="5082" y="20935"/>
                  </a:cubicBezTo>
                  <a:cubicBezTo>
                    <a:pt x="6962" y="22193"/>
                    <a:pt x="9168" y="22861"/>
                    <a:pt x="11431" y="22861"/>
                  </a:cubicBezTo>
                  <a:cubicBezTo>
                    <a:pt x="14460" y="22861"/>
                    <a:pt x="17369" y="21655"/>
                    <a:pt x="19512" y="19512"/>
                  </a:cubicBezTo>
                  <a:cubicBezTo>
                    <a:pt x="21656" y="17369"/>
                    <a:pt x="22861" y="14460"/>
                    <a:pt x="22861" y="11431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69409FE2-A8A4-60AB-030E-5B8DEBC52CA3}"/>
                </a:ext>
              </a:extLst>
            </p:cNvPr>
            <p:cNvSpPr/>
            <p:nvPr/>
          </p:nvSpPr>
          <p:spPr>
            <a:xfrm>
              <a:off x="6869753" y="3045693"/>
              <a:ext cx="4687" cy="4688"/>
            </a:xfrm>
            <a:custGeom>
              <a:avLst/>
              <a:gdLst>
                <a:gd name="connsiteX0" fmla="*/ 4687 w 4687"/>
                <a:gd name="connsiteY0" fmla="*/ 2287 h 4688"/>
                <a:gd name="connsiteX1" fmla="*/ 4259 w 4687"/>
                <a:gd name="connsiteY1" fmla="*/ 995 h 4688"/>
                <a:gd name="connsiteX2" fmla="*/ 3190 w 4687"/>
                <a:gd name="connsiteY2" fmla="*/ 155 h 4688"/>
                <a:gd name="connsiteX3" fmla="*/ 1830 w 4687"/>
                <a:gd name="connsiteY3" fmla="*/ 58 h 4688"/>
                <a:gd name="connsiteX4" fmla="*/ 647 w 4687"/>
                <a:gd name="connsiteY4" fmla="*/ 727 h 4688"/>
                <a:gd name="connsiteX5" fmla="*/ 35 w 4687"/>
                <a:gd name="connsiteY5" fmla="*/ 1944 h 4688"/>
                <a:gd name="connsiteX6" fmla="*/ 201 w 4687"/>
                <a:gd name="connsiteY6" fmla="*/ 3293 h 4688"/>
                <a:gd name="connsiteX7" fmla="*/ 1092 w 4687"/>
                <a:gd name="connsiteY7" fmla="*/ 4321 h 4688"/>
                <a:gd name="connsiteX8" fmla="*/ 2401 w 4687"/>
                <a:gd name="connsiteY8" fmla="*/ 4687 h 4688"/>
                <a:gd name="connsiteX9" fmla="*/ 3293 w 4687"/>
                <a:gd name="connsiteY9" fmla="*/ 4487 h 4688"/>
                <a:gd name="connsiteX10" fmla="*/ 4041 w 4687"/>
                <a:gd name="connsiteY10" fmla="*/ 3956 h 4688"/>
                <a:gd name="connsiteX11" fmla="*/ 4533 w 4687"/>
                <a:gd name="connsiteY11" fmla="*/ 3184 h 4688"/>
                <a:gd name="connsiteX12" fmla="*/ 4687 w 4687"/>
                <a:gd name="connsiteY12" fmla="*/ 2287 h 4688"/>
                <a:gd name="connsiteX13" fmla="*/ 4687 w 4687"/>
                <a:gd name="connsiteY13" fmla="*/ 2287 h 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87" h="4688">
                  <a:moveTo>
                    <a:pt x="4687" y="2287"/>
                  </a:moveTo>
                  <a:cubicBezTo>
                    <a:pt x="4676" y="1824"/>
                    <a:pt x="4527" y="1373"/>
                    <a:pt x="4259" y="995"/>
                  </a:cubicBezTo>
                  <a:cubicBezTo>
                    <a:pt x="3996" y="612"/>
                    <a:pt x="3618" y="321"/>
                    <a:pt x="3190" y="155"/>
                  </a:cubicBezTo>
                  <a:cubicBezTo>
                    <a:pt x="2755" y="-10"/>
                    <a:pt x="2281" y="-45"/>
                    <a:pt x="1830" y="58"/>
                  </a:cubicBezTo>
                  <a:cubicBezTo>
                    <a:pt x="1378" y="155"/>
                    <a:pt x="967" y="390"/>
                    <a:pt x="647" y="727"/>
                  </a:cubicBezTo>
                  <a:cubicBezTo>
                    <a:pt x="327" y="1064"/>
                    <a:pt x="115" y="1487"/>
                    <a:pt x="35" y="1944"/>
                  </a:cubicBezTo>
                  <a:cubicBezTo>
                    <a:pt x="-45" y="2396"/>
                    <a:pt x="12" y="2870"/>
                    <a:pt x="201" y="3293"/>
                  </a:cubicBezTo>
                  <a:cubicBezTo>
                    <a:pt x="389" y="3716"/>
                    <a:pt x="698" y="4076"/>
                    <a:pt x="1092" y="4321"/>
                  </a:cubicBezTo>
                  <a:cubicBezTo>
                    <a:pt x="1481" y="4567"/>
                    <a:pt x="1938" y="4699"/>
                    <a:pt x="2401" y="4687"/>
                  </a:cubicBezTo>
                  <a:cubicBezTo>
                    <a:pt x="2710" y="4676"/>
                    <a:pt x="3013" y="4607"/>
                    <a:pt x="3293" y="4487"/>
                  </a:cubicBezTo>
                  <a:cubicBezTo>
                    <a:pt x="3573" y="4362"/>
                    <a:pt x="3830" y="4179"/>
                    <a:pt x="4041" y="3956"/>
                  </a:cubicBezTo>
                  <a:cubicBezTo>
                    <a:pt x="4253" y="3733"/>
                    <a:pt x="4419" y="3476"/>
                    <a:pt x="4533" y="3184"/>
                  </a:cubicBezTo>
                  <a:cubicBezTo>
                    <a:pt x="4642" y="2899"/>
                    <a:pt x="4693" y="2590"/>
                    <a:pt x="4687" y="2287"/>
                  </a:cubicBezTo>
                  <a:lnTo>
                    <a:pt x="4687" y="228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AFD1F429-9F37-1102-3751-2F92A3D250F1}"/>
                </a:ext>
              </a:extLst>
            </p:cNvPr>
            <p:cNvSpPr/>
            <p:nvPr/>
          </p:nvSpPr>
          <p:spPr>
            <a:xfrm>
              <a:off x="7024859" y="3806870"/>
              <a:ext cx="74637" cy="105898"/>
            </a:xfrm>
            <a:custGeom>
              <a:avLst/>
              <a:gdLst>
                <a:gd name="connsiteX0" fmla="*/ 0 w 74637"/>
                <a:gd name="connsiteY0" fmla="*/ 0 h 105898"/>
                <a:gd name="connsiteX1" fmla="*/ 74638 w 74637"/>
                <a:gd name="connsiteY1" fmla="*/ 105899 h 10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37" h="105898">
                  <a:moveTo>
                    <a:pt x="0" y="0"/>
                  </a:moveTo>
                  <a:lnTo>
                    <a:pt x="74638" y="105899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604CE116-1FE1-3E6C-CFC4-416155C28C9A}"/>
                </a:ext>
              </a:extLst>
            </p:cNvPr>
            <p:cNvSpPr/>
            <p:nvPr/>
          </p:nvSpPr>
          <p:spPr>
            <a:xfrm>
              <a:off x="6779284" y="3034663"/>
              <a:ext cx="22861" cy="22861"/>
            </a:xfrm>
            <a:custGeom>
              <a:avLst/>
              <a:gdLst>
                <a:gd name="connsiteX0" fmla="*/ 22861 w 22861"/>
                <a:gd name="connsiteY0" fmla="*/ 11431 h 22861"/>
                <a:gd name="connsiteX1" fmla="*/ 20935 w 22861"/>
                <a:gd name="connsiteY1" fmla="*/ 5082 h 22861"/>
                <a:gd name="connsiteX2" fmla="*/ 15803 w 22861"/>
                <a:gd name="connsiteY2" fmla="*/ 870 h 22861"/>
                <a:gd name="connsiteX3" fmla="*/ 9202 w 22861"/>
                <a:gd name="connsiteY3" fmla="*/ 219 h 22861"/>
                <a:gd name="connsiteX4" fmla="*/ 3350 w 22861"/>
                <a:gd name="connsiteY4" fmla="*/ 3350 h 22861"/>
                <a:gd name="connsiteX5" fmla="*/ 219 w 22861"/>
                <a:gd name="connsiteY5" fmla="*/ 9202 h 22861"/>
                <a:gd name="connsiteX6" fmla="*/ 870 w 22861"/>
                <a:gd name="connsiteY6" fmla="*/ 15803 h 22861"/>
                <a:gd name="connsiteX7" fmla="*/ 5082 w 22861"/>
                <a:gd name="connsiteY7" fmla="*/ 20935 h 22861"/>
                <a:gd name="connsiteX8" fmla="*/ 11431 w 22861"/>
                <a:gd name="connsiteY8" fmla="*/ 22861 h 22861"/>
                <a:gd name="connsiteX9" fmla="*/ 19512 w 22861"/>
                <a:gd name="connsiteY9" fmla="*/ 19512 h 22861"/>
                <a:gd name="connsiteX10" fmla="*/ 22861 w 22861"/>
                <a:gd name="connsiteY10" fmla="*/ 11431 h 2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861" h="22861">
                  <a:moveTo>
                    <a:pt x="22861" y="11431"/>
                  </a:moveTo>
                  <a:cubicBezTo>
                    <a:pt x="22861" y="9168"/>
                    <a:pt x="22193" y="6962"/>
                    <a:pt x="20935" y="5082"/>
                  </a:cubicBezTo>
                  <a:cubicBezTo>
                    <a:pt x="19678" y="3202"/>
                    <a:pt x="17895" y="1739"/>
                    <a:pt x="15803" y="870"/>
                  </a:cubicBezTo>
                  <a:cubicBezTo>
                    <a:pt x="13717" y="7"/>
                    <a:pt x="11420" y="-222"/>
                    <a:pt x="9202" y="219"/>
                  </a:cubicBezTo>
                  <a:cubicBezTo>
                    <a:pt x="6985" y="664"/>
                    <a:pt x="4951" y="1750"/>
                    <a:pt x="3350" y="3350"/>
                  </a:cubicBezTo>
                  <a:cubicBezTo>
                    <a:pt x="1750" y="4951"/>
                    <a:pt x="664" y="6985"/>
                    <a:pt x="219" y="9202"/>
                  </a:cubicBezTo>
                  <a:cubicBezTo>
                    <a:pt x="-222" y="11420"/>
                    <a:pt x="7" y="13717"/>
                    <a:pt x="870" y="15803"/>
                  </a:cubicBezTo>
                  <a:cubicBezTo>
                    <a:pt x="1739" y="17895"/>
                    <a:pt x="3202" y="19678"/>
                    <a:pt x="5082" y="20935"/>
                  </a:cubicBezTo>
                  <a:cubicBezTo>
                    <a:pt x="6962" y="22193"/>
                    <a:pt x="9168" y="22861"/>
                    <a:pt x="11431" y="22861"/>
                  </a:cubicBezTo>
                  <a:cubicBezTo>
                    <a:pt x="14460" y="22861"/>
                    <a:pt x="17369" y="21655"/>
                    <a:pt x="19512" y="19512"/>
                  </a:cubicBezTo>
                  <a:cubicBezTo>
                    <a:pt x="21655" y="17369"/>
                    <a:pt x="22861" y="14460"/>
                    <a:pt x="22861" y="11431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0C31CAB3-5D0E-A1C6-BC99-F4054868B1C4}"/>
                </a:ext>
              </a:extLst>
            </p:cNvPr>
            <p:cNvSpPr/>
            <p:nvPr/>
          </p:nvSpPr>
          <p:spPr>
            <a:xfrm>
              <a:off x="6782085" y="3045179"/>
              <a:ext cx="4687" cy="4686"/>
            </a:xfrm>
            <a:custGeom>
              <a:avLst/>
              <a:gdLst>
                <a:gd name="connsiteX0" fmla="*/ 4687 w 4687"/>
                <a:gd name="connsiteY0" fmla="*/ 2287 h 4686"/>
                <a:gd name="connsiteX1" fmla="*/ 4264 w 4687"/>
                <a:gd name="connsiteY1" fmla="*/ 1001 h 4686"/>
                <a:gd name="connsiteX2" fmla="*/ 3201 w 4687"/>
                <a:gd name="connsiteY2" fmla="*/ 161 h 4686"/>
                <a:gd name="connsiteX3" fmla="*/ 1852 w 4687"/>
                <a:gd name="connsiteY3" fmla="*/ 52 h 4686"/>
                <a:gd name="connsiteX4" fmla="*/ 669 w 4687"/>
                <a:gd name="connsiteY4" fmla="*/ 704 h 4686"/>
                <a:gd name="connsiteX5" fmla="*/ 41 w 4687"/>
                <a:gd name="connsiteY5" fmla="*/ 1910 h 4686"/>
                <a:gd name="connsiteX6" fmla="*/ 183 w 4687"/>
                <a:gd name="connsiteY6" fmla="*/ 3253 h 4686"/>
                <a:gd name="connsiteX7" fmla="*/ 1046 w 4687"/>
                <a:gd name="connsiteY7" fmla="*/ 4293 h 4686"/>
                <a:gd name="connsiteX8" fmla="*/ 2344 w 4687"/>
                <a:gd name="connsiteY8" fmla="*/ 4687 h 4686"/>
                <a:gd name="connsiteX9" fmla="*/ 3252 w 4687"/>
                <a:gd name="connsiteY9" fmla="*/ 4504 h 4686"/>
                <a:gd name="connsiteX10" fmla="*/ 4018 w 4687"/>
                <a:gd name="connsiteY10" fmla="*/ 3978 h 4686"/>
                <a:gd name="connsiteX11" fmla="*/ 4527 w 4687"/>
                <a:gd name="connsiteY11" fmla="*/ 3201 h 4686"/>
                <a:gd name="connsiteX12" fmla="*/ 4687 w 4687"/>
                <a:gd name="connsiteY12" fmla="*/ 2287 h 4686"/>
                <a:gd name="connsiteX13" fmla="*/ 4687 w 4687"/>
                <a:gd name="connsiteY13" fmla="*/ 2287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87" h="4686">
                  <a:moveTo>
                    <a:pt x="4687" y="2287"/>
                  </a:moveTo>
                  <a:cubicBezTo>
                    <a:pt x="4675" y="1824"/>
                    <a:pt x="4527" y="1378"/>
                    <a:pt x="4264" y="1001"/>
                  </a:cubicBezTo>
                  <a:cubicBezTo>
                    <a:pt x="4001" y="624"/>
                    <a:pt x="3630" y="332"/>
                    <a:pt x="3201" y="161"/>
                  </a:cubicBezTo>
                  <a:cubicBezTo>
                    <a:pt x="2772" y="-5"/>
                    <a:pt x="2304" y="-45"/>
                    <a:pt x="1852" y="52"/>
                  </a:cubicBezTo>
                  <a:cubicBezTo>
                    <a:pt x="1401" y="150"/>
                    <a:pt x="989" y="378"/>
                    <a:pt x="669" y="704"/>
                  </a:cubicBezTo>
                  <a:cubicBezTo>
                    <a:pt x="343" y="1035"/>
                    <a:pt x="126" y="1452"/>
                    <a:pt x="41" y="1910"/>
                  </a:cubicBezTo>
                  <a:cubicBezTo>
                    <a:pt x="-45" y="2361"/>
                    <a:pt x="6" y="2830"/>
                    <a:pt x="183" y="3253"/>
                  </a:cubicBezTo>
                  <a:cubicBezTo>
                    <a:pt x="360" y="3675"/>
                    <a:pt x="664" y="4041"/>
                    <a:pt x="1046" y="4293"/>
                  </a:cubicBezTo>
                  <a:cubicBezTo>
                    <a:pt x="1429" y="4550"/>
                    <a:pt x="1881" y="4687"/>
                    <a:pt x="2344" y="4687"/>
                  </a:cubicBezTo>
                  <a:cubicBezTo>
                    <a:pt x="2658" y="4687"/>
                    <a:pt x="2966" y="4624"/>
                    <a:pt x="3252" y="4504"/>
                  </a:cubicBezTo>
                  <a:cubicBezTo>
                    <a:pt x="3544" y="4379"/>
                    <a:pt x="3801" y="4201"/>
                    <a:pt x="4018" y="3978"/>
                  </a:cubicBezTo>
                  <a:cubicBezTo>
                    <a:pt x="4241" y="3756"/>
                    <a:pt x="4413" y="3493"/>
                    <a:pt x="4527" y="3201"/>
                  </a:cubicBezTo>
                  <a:cubicBezTo>
                    <a:pt x="4641" y="2910"/>
                    <a:pt x="4692" y="2601"/>
                    <a:pt x="4687" y="2287"/>
                  </a:cubicBezTo>
                  <a:lnTo>
                    <a:pt x="4687" y="2287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4364C3CE-8BA2-7897-34B4-6A3E547F1197}"/>
                </a:ext>
              </a:extLst>
            </p:cNvPr>
            <p:cNvSpPr/>
            <p:nvPr/>
          </p:nvSpPr>
          <p:spPr>
            <a:xfrm>
              <a:off x="6822209" y="3072772"/>
              <a:ext cx="28456" cy="27506"/>
            </a:xfrm>
            <a:custGeom>
              <a:avLst/>
              <a:gdLst>
                <a:gd name="connsiteX0" fmla="*/ 396 w 28456"/>
                <a:gd name="connsiteY0" fmla="*/ 11847 h 27506"/>
                <a:gd name="connsiteX1" fmla="*/ 4699 w 28456"/>
                <a:gd name="connsiteY1" fmla="*/ 3194 h 27506"/>
                <a:gd name="connsiteX2" fmla="*/ 13826 w 28456"/>
                <a:gd name="connsiteY2" fmla="*/ 17 h 27506"/>
                <a:gd name="connsiteX3" fmla="*/ 15741 w 28456"/>
                <a:gd name="connsiteY3" fmla="*/ 1388 h 27506"/>
                <a:gd name="connsiteX4" fmla="*/ 16512 w 28456"/>
                <a:gd name="connsiteY4" fmla="*/ 3617 h 27506"/>
                <a:gd name="connsiteX5" fmla="*/ 15203 w 28456"/>
                <a:gd name="connsiteY5" fmla="*/ 5543 h 27506"/>
                <a:gd name="connsiteX6" fmla="*/ 13026 w 28456"/>
                <a:gd name="connsiteY6" fmla="*/ 6361 h 27506"/>
                <a:gd name="connsiteX7" fmla="*/ 8362 w 28456"/>
                <a:gd name="connsiteY7" fmla="*/ 8258 h 27506"/>
                <a:gd name="connsiteX8" fmla="*/ 6111 w 28456"/>
                <a:gd name="connsiteY8" fmla="*/ 12761 h 27506"/>
                <a:gd name="connsiteX9" fmla="*/ 6305 w 28456"/>
                <a:gd name="connsiteY9" fmla="*/ 15287 h 27506"/>
                <a:gd name="connsiteX10" fmla="*/ 7465 w 28456"/>
                <a:gd name="connsiteY10" fmla="*/ 17533 h 27506"/>
                <a:gd name="connsiteX11" fmla="*/ 9408 w 28456"/>
                <a:gd name="connsiteY11" fmla="*/ 19162 h 27506"/>
                <a:gd name="connsiteX12" fmla="*/ 11826 w 28456"/>
                <a:gd name="connsiteY12" fmla="*/ 19905 h 27506"/>
                <a:gd name="connsiteX13" fmla="*/ 25828 w 28456"/>
                <a:gd name="connsiteY13" fmla="*/ 21162 h 27506"/>
                <a:gd name="connsiteX14" fmla="*/ 27719 w 28456"/>
                <a:gd name="connsiteY14" fmla="*/ 22540 h 27506"/>
                <a:gd name="connsiteX15" fmla="*/ 28456 w 28456"/>
                <a:gd name="connsiteY15" fmla="*/ 24763 h 27506"/>
                <a:gd name="connsiteX16" fmla="*/ 27182 w 28456"/>
                <a:gd name="connsiteY16" fmla="*/ 26683 h 27506"/>
                <a:gd name="connsiteX17" fmla="*/ 25027 w 28456"/>
                <a:gd name="connsiteY17" fmla="*/ 27506 h 27506"/>
                <a:gd name="connsiteX18" fmla="*/ 11026 w 28456"/>
                <a:gd name="connsiteY18" fmla="*/ 26249 h 27506"/>
                <a:gd name="connsiteX19" fmla="*/ 6099 w 28456"/>
                <a:gd name="connsiteY19" fmla="*/ 24934 h 27506"/>
                <a:gd name="connsiteX20" fmla="*/ 2236 w 28456"/>
                <a:gd name="connsiteY20" fmla="*/ 21614 h 27506"/>
                <a:gd name="connsiteX21" fmla="*/ 196 w 28456"/>
                <a:gd name="connsiteY21" fmla="*/ 16939 h 27506"/>
                <a:gd name="connsiteX22" fmla="*/ 396 w 28456"/>
                <a:gd name="connsiteY22" fmla="*/ 11847 h 2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456" h="27506">
                  <a:moveTo>
                    <a:pt x="396" y="11847"/>
                  </a:moveTo>
                  <a:cubicBezTo>
                    <a:pt x="647" y="8509"/>
                    <a:pt x="2190" y="5406"/>
                    <a:pt x="4699" y="3194"/>
                  </a:cubicBezTo>
                  <a:cubicBezTo>
                    <a:pt x="7208" y="983"/>
                    <a:pt x="10483" y="-155"/>
                    <a:pt x="13826" y="17"/>
                  </a:cubicBezTo>
                  <a:cubicBezTo>
                    <a:pt x="14592" y="263"/>
                    <a:pt x="15261" y="742"/>
                    <a:pt x="15741" y="1388"/>
                  </a:cubicBezTo>
                  <a:cubicBezTo>
                    <a:pt x="16221" y="2034"/>
                    <a:pt x="16489" y="2811"/>
                    <a:pt x="16512" y="3617"/>
                  </a:cubicBezTo>
                  <a:cubicBezTo>
                    <a:pt x="16289" y="4377"/>
                    <a:pt x="15832" y="5052"/>
                    <a:pt x="15203" y="5543"/>
                  </a:cubicBezTo>
                  <a:cubicBezTo>
                    <a:pt x="14580" y="6035"/>
                    <a:pt x="13820" y="6320"/>
                    <a:pt x="13026" y="6361"/>
                  </a:cubicBezTo>
                  <a:cubicBezTo>
                    <a:pt x="11294" y="6406"/>
                    <a:pt x="9637" y="7080"/>
                    <a:pt x="8362" y="8258"/>
                  </a:cubicBezTo>
                  <a:cubicBezTo>
                    <a:pt x="7088" y="9435"/>
                    <a:pt x="6288" y="11035"/>
                    <a:pt x="6111" y="12761"/>
                  </a:cubicBezTo>
                  <a:cubicBezTo>
                    <a:pt x="6008" y="13607"/>
                    <a:pt x="6076" y="14464"/>
                    <a:pt x="6305" y="15287"/>
                  </a:cubicBezTo>
                  <a:cubicBezTo>
                    <a:pt x="6540" y="16105"/>
                    <a:pt x="6934" y="16870"/>
                    <a:pt x="7465" y="17533"/>
                  </a:cubicBezTo>
                  <a:cubicBezTo>
                    <a:pt x="7997" y="18202"/>
                    <a:pt x="8660" y="18750"/>
                    <a:pt x="9408" y="19162"/>
                  </a:cubicBezTo>
                  <a:cubicBezTo>
                    <a:pt x="10157" y="19568"/>
                    <a:pt x="10980" y="19819"/>
                    <a:pt x="11826" y="19905"/>
                  </a:cubicBezTo>
                  <a:lnTo>
                    <a:pt x="25828" y="21162"/>
                  </a:lnTo>
                  <a:cubicBezTo>
                    <a:pt x="26588" y="21414"/>
                    <a:pt x="27250" y="21894"/>
                    <a:pt x="27719" y="22540"/>
                  </a:cubicBezTo>
                  <a:cubicBezTo>
                    <a:pt x="28194" y="23185"/>
                    <a:pt x="28451" y="23963"/>
                    <a:pt x="28456" y="24763"/>
                  </a:cubicBezTo>
                  <a:cubicBezTo>
                    <a:pt x="28245" y="25523"/>
                    <a:pt x="27799" y="26191"/>
                    <a:pt x="27182" y="26683"/>
                  </a:cubicBezTo>
                  <a:cubicBezTo>
                    <a:pt x="26565" y="27174"/>
                    <a:pt x="25816" y="27466"/>
                    <a:pt x="25027" y="27506"/>
                  </a:cubicBezTo>
                  <a:lnTo>
                    <a:pt x="11026" y="26249"/>
                  </a:lnTo>
                  <a:cubicBezTo>
                    <a:pt x="9305" y="26186"/>
                    <a:pt x="7619" y="25740"/>
                    <a:pt x="6099" y="24934"/>
                  </a:cubicBezTo>
                  <a:cubicBezTo>
                    <a:pt x="4579" y="24134"/>
                    <a:pt x="3253" y="22997"/>
                    <a:pt x="2236" y="21614"/>
                  </a:cubicBezTo>
                  <a:cubicBezTo>
                    <a:pt x="1213" y="20231"/>
                    <a:pt x="516" y="18630"/>
                    <a:pt x="196" y="16939"/>
                  </a:cubicBezTo>
                  <a:cubicBezTo>
                    <a:pt x="-119" y="15247"/>
                    <a:pt x="-56" y="13510"/>
                    <a:pt x="396" y="11847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AB0D8457-98AF-689E-22FE-EF86279DD248}"/>
                </a:ext>
              </a:extLst>
            </p:cNvPr>
            <p:cNvSpPr/>
            <p:nvPr/>
          </p:nvSpPr>
          <p:spPr>
            <a:xfrm>
              <a:off x="6818821" y="3118389"/>
              <a:ext cx="53783" cy="22927"/>
            </a:xfrm>
            <a:custGeom>
              <a:avLst/>
              <a:gdLst>
                <a:gd name="connsiteX0" fmla="*/ 51733 w 53783"/>
                <a:gd name="connsiteY0" fmla="*/ 0 h 22927"/>
                <a:gd name="connsiteX1" fmla="*/ 53733 w 53783"/>
                <a:gd name="connsiteY1" fmla="*/ 2515 h 22927"/>
                <a:gd name="connsiteX2" fmla="*/ 44292 w 53783"/>
                <a:gd name="connsiteY2" fmla="*/ 16328 h 22927"/>
                <a:gd name="connsiteX3" fmla="*/ 28844 w 53783"/>
                <a:gd name="connsiteY3" fmla="*/ 22763 h 22927"/>
                <a:gd name="connsiteX4" fmla="*/ 12390 w 53783"/>
                <a:gd name="connsiteY4" fmla="*/ 19734 h 22927"/>
                <a:gd name="connsiteX5" fmla="*/ 240 w 53783"/>
                <a:gd name="connsiteY5" fmla="*/ 8230 h 22927"/>
                <a:gd name="connsiteX6" fmla="*/ 0 w 53783"/>
                <a:gd name="connsiteY6" fmla="*/ 7332 h 22927"/>
                <a:gd name="connsiteX7" fmla="*/ 206 w 53783"/>
                <a:gd name="connsiteY7" fmla="*/ 6429 h 22927"/>
                <a:gd name="connsiteX8" fmla="*/ 806 w 53783"/>
                <a:gd name="connsiteY8" fmla="*/ 5721 h 22927"/>
                <a:gd name="connsiteX9" fmla="*/ 1669 w 53783"/>
                <a:gd name="connsiteY9" fmla="*/ 5372 h 22927"/>
                <a:gd name="connsiteX10" fmla="*/ 51733 w 53783"/>
                <a:gd name="connsiteY10" fmla="*/ 0 h 2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83" h="22927">
                  <a:moveTo>
                    <a:pt x="51733" y="0"/>
                  </a:moveTo>
                  <a:cubicBezTo>
                    <a:pt x="53447" y="0"/>
                    <a:pt x="53961" y="1143"/>
                    <a:pt x="53733" y="2515"/>
                  </a:cubicBezTo>
                  <a:cubicBezTo>
                    <a:pt x="51990" y="7938"/>
                    <a:pt x="48709" y="12733"/>
                    <a:pt x="44292" y="16328"/>
                  </a:cubicBezTo>
                  <a:cubicBezTo>
                    <a:pt x="39874" y="19922"/>
                    <a:pt x="34507" y="22157"/>
                    <a:pt x="28844" y="22763"/>
                  </a:cubicBezTo>
                  <a:cubicBezTo>
                    <a:pt x="23180" y="23363"/>
                    <a:pt x="17465" y="22317"/>
                    <a:pt x="12390" y="19734"/>
                  </a:cubicBezTo>
                  <a:cubicBezTo>
                    <a:pt x="7310" y="17156"/>
                    <a:pt x="3092" y="13162"/>
                    <a:pt x="240" y="8230"/>
                  </a:cubicBezTo>
                  <a:cubicBezTo>
                    <a:pt x="92" y="7955"/>
                    <a:pt x="6" y="7646"/>
                    <a:pt x="0" y="7332"/>
                  </a:cubicBezTo>
                  <a:cubicBezTo>
                    <a:pt x="-6" y="7018"/>
                    <a:pt x="63" y="6709"/>
                    <a:pt x="206" y="6429"/>
                  </a:cubicBezTo>
                  <a:cubicBezTo>
                    <a:pt x="349" y="6149"/>
                    <a:pt x="555" y="5903"/>
                    <a:pt x="806" y="5721"/>
                  </a:cubicBezTo>
                  <a:cubicBezTo>
                    <a:pt x="1063" y="5538"/>
                    <a:pt x="1360" y="5418"/>
                    <a:pt x="1669" y="5372"/>
                  </a:cubicBezTo>
                  <a:lnTo>
                    <a:pt x="51733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894DF7BA-6A93-D9C9-6FCA-5AE495886B52}"/>
                </a:ext>
              </a:extLst>
            </p:cNvPr>
            <p:cNvSpPr/>
            <p:nvPr/>
          </p:nvSpPr>
          <p:spPr>
            <a:xfrm>
              <a:off x="6703578" y="2803139"/>
              <a:ext cx="386945" cy="328174"/>
            </a:xfrm>
            <a:custGeom>
              <a:avLst/>
              <a:gdLst>
                <a:gd name="connsiteX0" fmla="*/ 264301 w 386945"/>
                <a:gd name="connsiteY0" fmla="*/ 267010 h 328174"/>
                <a:gd name="connsiteX1" fmla="*/ 270759 w 386945"/>
                <a:gd name="connsiteY1" fmla="*/ 241235 h 328174"/>
                <a:gd name="connsiteX2" fmla="*/ 215553 w 386945"/>
                <a:gd name="connsiteY2" fmla="*/ 133450 h 328174"/>
                <a:gd name="connsiteX3" fmla="*/ 135543 w 386945"/>
                <a:gd name="connsiteY3" fmla="*/ 97731 h 328174"/>
                <a:gd name="connsiteX4" fmla="*/ 134914 w 386945"/>
                <a:gd name="connsiteY4" fmla="*/ 97731 h 328174"/>
                <a:gd name="connsiteX5" fmla="*/ 19528 w 386945"/>
                <a:gd name="connsiteY5" fmla="*/ 175227 h 328174"/>
                <a:gd name="connsiteX6" fmla="*/ 154 w 386945"/>
                <a:gd name="connsiteY6" fmla="*/ 141337 h 328174"/>
                <a:gd name="connsiteX7" fmla="*/ 71192 w 386945"/>
                <a:gd name="connsiteY7" fmla="*/ 54812 h 328174"/>
                <a:gd name="connsiteX8" fmla="*/ 194235 w 386945"/>
                <a:gd name="connsiteY8" fmla="*/ 291 h 328174"/>
                <a:gd name="connsiteX9" fmla="*/ 273674 w 386945"/>
                <a:gd name="connsiteY9" fmla="*/ 49440 h 328174"/>
                <a:gd name="connsiteX10" fmla="*/ 285675 w 386945"/>
                <a:gd name="connsiteY10" fmla="*/ 58755 h 328174"/>
                <a:gd name="connsiteX11" fmla="*/ 357970 w 386945"/>
                <a:gd name="connsiteY11" fmla="*/ 139337 h 328174"/>
                <a:gd name="connsiteX12" fmla="*/ 386945 w 386945"/>
                <a:gd name="connsiteY12" fmla="*/ 201630 h 328174"/>
                <a:gd name="connsiteX13" fmla="*/ 318365 w 386945"/>
                <a:gd name="connsiteY13" fmla="*/ 311644 h 328174"/>
                <a:gd name="connsiteX14" fmla="*/ 278360 w 386945"/>
                <a:gd name="connsiteY14" fmla="*/ 323074 h 328174"/>
                <a:gd name="connsiteX15" fmla="*/ 264301 w 386945"/>
                <a:gd name="connsiteY15" fmla="*/ 267010 h 32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6945" h="328174">
                  <a:moveTo>
                    <a:pt x="264301" y="267010"/>
                  </a:moveTo>
                  <a:cubicBezTo>
                    <a:pt x="257615" y="258552"/>
                    <a:pt x="271445" y="252951"/>
                    <a:pt x="270759" y="241235"/>
                  </a:cubicBezTo>
                  <a:cubicBezTo>
                    <a:pt x="275046" y="172655"/>
                    <a:pt x="232698" y="219404"/>
                    <a:pt x="215553" y="133450"/>
                  </a:cubicBezTo>
                  <a:cubicBezTo>
                    <a:pt x="208980" y="112648"/>
                    <a:pt x="163146" y="139508"/>
                    <a:pt x="135543" y="97731"/>
                  </a:cubicBezTo>
                  <a:lnTo>
                    <a:pt x="134914" y="97731"/>
                  </a:lnTo>
                  <a:cubicBezTo>
                    <a:pt x="135543" y="153681"/>
                    <a:pt x="48560" y="204259"/>
                    <a:pt x="19528" y="175227"/>
                  </a:cubicBezTo>
                  <a:cubicBezTo>
                    <a:pt x="10784" y="166483"/>
                    <a:pt x="1011" y="158082"/>
                    <a:pt x="154" y="141337"/>
                  </a:cubicBezTo>
                  <a:cubicBezTo>
                    <a:pt x="-2418" y="92074"/>
                    <a:pt x="27415" y="41096"/>
                    <a:pt x="71192" y="54812"/>
                  </a:cubicBezTo>
                  <a:cubicBezTo>
                    <a:pt x="119598" y="54412"/>
                    <a:pt x="139257" y="-4624"/>
                    <a:pt x="194235" y="291"/>
                  </a:cubicBezTo>
                  <a:cubicBezTo>
                    <a:pt x="227954" y="1205"/>
                    <a:pt x="269273" y="24751"/>
                    <a:pt x="273674" y="49440"/>
                  </a:cubicBezTo>
                  <a:cubicBezTo>
                    <a:pt x="274703" y="55155"/>
                    <a:pt x="280189" y="57098"/>
                    <a:pt x="285675" y="58755"/>
                  </a:cubicBezTo>
                  <a:cubicBezTo>
                    <a:pt x="346483" y="77500"/>
                    <a:pt x="350084" y="112590"/>
                    <a:pt x="357970" y="139337"/>
                  </a:cubicBezTo>
                  <a:cubicBezTo>
                    <a:pt x="368772" y="158768"/>
                    <a:pt x="386545" y="159853"/>
                    <a:pt x="386945" y="201630"/>
                  </a:cubicBezTo>
                  <a:cubicBezTo>
                    <a:pt x="383059" y="250951"/>
                    <a:pt x="325852" y="274553"/>
                    <a:pt x="318365" y="311644"/>
                  </a:cubicBezTo>
                  <a:cubicBezTo>
                    <a:pt x="312650" y="340219"/>
                    <a:pt x="278360" y="323074"/>
                    <a:pt x="278360" y="323074"/>
                  </a:cubicBezTo>
                  <a:cubicBezTo>
                    <a:pt x="261101" y="311530"/>
                    <a:pt x="264301" y="267010"/>
                    <a:pt x="264301" y="267010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C07DBEF0-B4C6-42CE-4657-DF486BE2A9A7}"/>
                </a:ext>
              </a:extLst>
            </p:cNvPr>
            <p:cNvSpPr/>
            <p:nvPr/>
          </p:nvSpPr>
          <p:spPr>
            <a:xfrm>
              <a:off x="6953821" y="3013079"/>
              <a:ext cx="65099" cy="91308"/>
            </a:xfrm>
            <a:custGeom>
              <a:avLst/>
              <a:gdLst>
                <a:gd name="connsiteX0" fmla="*/ 0 w 65099"/>
                <a:gd name="connsiteY0" fmla="*/ 91309 h 91308"/>
                <a:gd name="connsiteX1" fmla="*/ 4915 w 65099"/>
                <a:gd name="connsiteY1" fmla="*/ 35187 h 91308"/>
                <a:gd name="connsiteX2" fmla="*/ 64237 w 65099"/>
                <a:gd name="connsiteY2" fmla="*/ 42159 h 91308"/>
                <a:gd name="connsiteX3" fmla="*/ 5544 w 65099"/>
                <a:gd name="connsiteY3" fmla="*/ 90623 h 91308"/>
                <a:gd name="connsiteX4" fmla="*/ 0 w 65099"/>
                <a:gd name="connsiteY4" fmla="*/ 91309 h 9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099" h="91308">
                  <a:moveTo>
                    <a:pt x="0" y="91309"/>
                  </a:moveTo>
                  <a:lnTo>
                    <a:pt x="4915" y="35187"/>
                  </a:lnTo>
                  <a:cubicBezTo>
                    <a:pt x="11773" y="-16248"/>
                    <a:pt x="73038" y="-9047"/>
                    <a:pt x="64237" y="42159"/>
                  </a:cubicBezTo>
                  <a:cubicBezTo>
                    <a:pt x="55436" y="93366"/>
                    <a:pt x="5544" y="90623"/>
                    <a:pt x="5544" y="90623"/>
                  </a:cubicBezTo>
                  <a:lnTo>
                    <a:pt x="0" y="9130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208262A9-9EC6-F203-0D96-C046A92D027C}"/>
                </a:ext>
              </a:extLst>
            </p:cNvPr>
            <p:cNvSpPr/>
            <p:nvPr/>
          </p:nvSpPr>
          <p:spPr>
            <a:xfrm>
              <a:off x="6939362" y="3864825"/>
              <a:ext cx="63322" cy="98526"/>
            </a:xfrm>
            <a:custGeom>
              <a:avLst/>
              <a:gdLst>
                <a:gd name="connsiteX0" fmla="*/ 0 w 63322"/>
                <a:gd name="connsiteY0" fmla="*/ 0 h 98526"/>
                <a:gd name="connsiteX1" fmla="*/ 63322 w 63322"/>
                <a:gd name="connsiteY1" fmla="*/ 98527 h 9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322" h="98526">
                  <a:moveTo>
                    <a:pt x="0" y="0"/>
                  </a:moveTo>
                  <a:lnTo>
                    <a:pt x="63322" y="98527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740F6A46-7FE0-3CE8-1405-00F1AFB0FE72}"/>
                </a:ext>
              </a:extLst>
            </p:cNvPr>
            <p:cNvSpPr/>
            <p:nvPr/>
          </p:nvSpPr>
          <p:spPr>
            <a:xfrm>
              <a:off x="6970823" y="3025077"/>
              <a:ext cx="33008" cy="39163"/>
            </a:xfrm>
            <a:custGeom>
              <a:avLst/>
              <a:gdLst>
                <a:gd name="connsiteX0" fmla="*/ 32890 w 33008"/>
                <a:gd name="connsiteY0" fmla="*/ 8045 h 39163"/>
                <a:gd name="connsiteX1" fmla="*/ 30805 w 33008"/>
                <a:gd name="connsiteY1" fmla="*/ 9439 h 39163"/>
                <a:gd name="connsiteX2" fmla="*/ 28319 w 33008"/>
                <a:gd name="connsiteY2" fmla="*/ 9073 h 39163"/>
                <a:gd name="connsiteX3" fmla="*/ 23558 w 33008"/>
                <a:gd name="connsiteY3" fmla="*/ 6439 h 39163"/>
                <a:gd name="connsiteX4" fmla="*/ 18112 w 33008"/>
                <a:gd name="connsiteY4" fmla="*/ 6428 h 39163"/>
                <a:gd name="connsiteX5" fmla="*/ 13345 w 33008"/>
                <a:gd name="connsiteY5" fmla="*/ 9045 h 39163"/>
                <a:gd name="connsiteX6" fmla="*/ 10431 w 33008"/>
                <a:gd name="connsiteY6" fmla="*/ 13646 h 39163"/>
                <a:gd name="connsiteX7" fmla="*/ 6658 w 33008"/>
                <a:gd name="connsiteY7" fmla="*/ 30219 h 39163"/>
                <a:gd name="connsiteX8" fmla="*/ 6658 w 33008"/>
                <a:gd name="connsiteY8" fmla="*/ 35934 h 39163"/>
                <a:gd name="connsiteX9" fmla="*/ 29 w 33008"/>
                <a:gd name="connsiteY9" fmla="*/ 35934 h 39163"/>
                <a:gd name="connsiteX10" fmla="*/ 29 w 33008"/>
                <a:gd name="connsiteY10" fmla="*/ 30562 h 39163"/>
                <a:gd name="connsiteX11" fmla="*/ 4830 w 33008"/>
                <a:gd name="connsiteY11" fmla="*/ 10502 h 39163"/>
                <a:gd name="connsiteX12" fmla="*/ 9453 w 33008"/>
                <a:gd name="connsiteY12" fmla="*/ 4187 h 39163"/>
                <a:gd name="connsiteX13" fmla="*/ 16260 w 33008"/>
                <a:gd name="connsiteY13" fmla="*/ 330 h 39163"/>
                <a:gd name="connsiteX14" fmla="*/ 24152 w 33008"/>
                <a:gd name="connsiteY14" fmla="*/ 507 h 39163"/>
                <a:gd name="connsiteX15" fmla="*/ 31290 w 33008"/>
                <a:gd name="connsiteY15" fmla="*/ 3873 h 39163"/>
                <a:gd name="connsiteX16" fmla="*/ 32747 w 33008"/>
                <a:gd name="connsiteY16" fmla="*/ 5707 h 39163"/>
                <a:gd name="connsiteX17" fmla="*/ 32890 w 33008"/>
                <a:gd name="connsiteY17" fmla="*/ 8045 h 39163"/>
                <a:gd name="connsiteX18" fmla="*/ 32890 w 33008"/>
                <a:gd name="connsiteY18" fmla="*/ 8045 h 3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008" h="39163">
                  <a:moveTo>
                    <a:pt x="32890" y="8045"/>
                  </a:moveTo>
                  <a:cubicBezTo>
                    <a:pt x="32393" y="8754"/>
                    <a:pt x="31650" y="9251"/>
                    <a:pt x="30805" y="9439"/>
                  </a:cubicBezTo>
                  <a:cubicBezTo>
                    <a:pt x="29959" y="9634"/>
                    <a:pt x="29073" y="9502"/>
                    <a:pt x="28319" y="9073"/>
                  </a:cubicBezTo>
                  <a:cubicBezTo>
                    <a:pt x="26981" y="7805"/>
                    <a:pt x="25341" y="6896"/>
                    <a:pt x="23558" y="6439"/>
                  </a:cubicBezTo>
                  <a:cubicBezTo>
                    <a:pt x="21775" y="5976"/>
                    <a:pt x="19900" y="5970"/>
                    <a:pt x="18112" y="6428"/>
                  </a:cubicBezTo>
                  <a:cubicBezTo>
                    <a:pt x="16328" y="6885"/>
                    <a:pt x="14688" y="7782"/>
                    <a:pt x="13345" y="9045"/>
                  </a:cubicBezTo>
                  <a:cubicBezTo>
                    <a:pt x="12002" y="10308"/>
                    <a:pt x="10996" y="11891"/>
                    <a:pt x="10431" y="13646"/>
                  </a:cubicBezTo>
                  <a:cubicBezTo>
                    <a:pt x="7881" y="18795"/>
                    <a:pt x="6584" y="24475"/>
                    <a:pt x="6658" y="30219"/>
                  </a:cubicBezTo>
                  <a:lnTo>
                    <a:pt x="6658" y="35934"/>
                  </a:lnTo>
                  <a:cubicBezTo>
                    <a:pt x="6658" y="40792"/>
                    <a:pt x="-28" y="39649"/>
                    <a:pt x="29" y="35934"/>
                  </a:cubicBezTo>
                  <a:lnTo>
                    <a:pt x="29" y="30562"/>
                  </a:lnTo>
                  <a:cubicBezTo>
                    <a:pt x="-245" y="23561"/>
                    <a:pt x="1418" y="16617"/>
                    <a:pt x="4830" y="10502"/>
                  </a:cubicBezTo>
                  <a:cubicBezTo>
                    <a:pt x="5904" y="8090"/>
                    <a:pt x="7481" y="5942"/>
                    <a:pt x="9453" y="4187"/>
                  </a:cubicBezTo>
                  <a:cubicBezTo>
                    <a:pt x="11425" y="2433"/>
                    <a:pt x="13745" y="1118"/>
                    <a:pt x="16260" y="330"/>
                  </a:cubicBezTo>
                  <a:cubicBezTo>
                    <a:pt x="18872" y="-162"/>
                    <a:pt x="21563" y="-105"/>
                    <a:pt x="24152" y="507"/>
                  </a:cubicBezTo>
                  <a:cubicBezTo>
                    <a:pt x="26741" y="1118"/>
                    <a:pt x="29170" y="2261"/>
                    <a:pt x="31290" y="3873"/>
                  </a:cubicBezTo>
                  <a:cubicBezTo>
                    <a:pt x="31953" y="4319"/>
                    <a:pt x="32462" y="4959"/>
                    <a:pt x="32747" y="5707"/>
                  </a:cubicBezTo>
                  <a:cubicBezTo>
                    <a:pt x="33039" y="6450"/>
                    <a:pt x="33085" y="7268"/>
                    <a:pt x="32890" y="8045"/>
                  </a:cubicBezTo>
                  <a:lnTo>
                    <a:pt x="32890" y="804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6B6C87C4-5AD3-4842-A10B-422CC0BC3029}"/>
                </a:ext>
              </a:extLst>
            </p:cNvPr>
            <p:cNvSpPr/>
            <p:nvPr/>
          </p:nvSpPr>
          <p:spPr>
            <a:xfrm>
              <a:off x="6967257" y="3075641"/>
              <a:ext cx="19770" cy="19774"/>
            </a:xfrm>
            <a:custGeom>
              <a:avLst/>
              <a:gdLst>
                <a:gd name="connsiteX0" fmla="*/ 19768 w 19770"/>
                <a:gd name="connsiteY0" fmla="*/ 9545 h 19774"/>
                <a:gd name="connsiteX1" fmla="*/ 17934 w 19770"/>
                <a:gd name="connsiteY1" fmla="*/ 4144 h 19774"/>
                <a:gd name="connsiteX2" fmla="*/ 13419 w 19770"/>
                <a:gd name="connsiteY2" fmla="*/ 652 h 19774"/>
                <a:gd name="connsiteX3" fmla="*/ 7733 w 19770"/>
                <a:gd name="connsiteY3" fmla="*/ 240 h 19774"/>
                <a:gd name="connsiteX4" fmla="*/ 2761 w 19770"/>
                <a:gd name="connsiteY4" fmla="*/ 3035 h 19774"/>
                <a:gd name="connsiteX5" fmla="*/ 160 w 19770"/>
                <a:gd name="connsiteY5" fmla="*/ 8116 h 19774"/>
                <a:gd name="connsiteX6" fmla="*/ 800 w 19770"/>
                <a:gd name="connsiteY6" fmla="*/ 13785 h 19774"/>
                <a:gd name="connsiteX7" fmla="*/ 4469 w 19770"/>
                <a:gd name="connsiteY7" fmla="*/ 18157 h 19774"/>
                <a:gd name="connsiteX8" fmla="*/ 9939 w 19770"/>
                <a:gd name="connsiteY8" fmla="*/ 19774 h 19774"/>
                <a:gd name="connsiteX9" fmla="*/ 13768 w 19770"/>
                <a:gd name="connsiteY9" fmla="*/ 18940 h 19774"/>
                <a:gd name="connsiteX10" fmla="*/ 16979 w 19770"/>
                <a:gd name="connsiteY10" fmla="*/ 16705 h 19774"/>
                <a:gd name="connsiteX11" fmla="*/ 19088 w 19770"/>
                <a:gd name="connsiteY11" fmla="*/ 13402 h 19774"/>
                <a:gd name="connsiteX12" fmla="*/ 19768 w 19770"/>
                <a:gd name="connsiteY12" fmla="*/ 9545 h 19774"/>
                <a:gd name="connsiteX13" fmla="*/ 19768 w 19770"/>
                <a:gd name="connsiteY13" fmla="*/ 9545 h 1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70" h="19774">
                  <a:moveTo>
                    <a:pt x="19768" y="9545"/>
                  </a:moveTo>
                  <a:cubicBezTo>
                    <a:pt x="19700" y="7601"/>
                    <a:pt x="19065" y="5721"/>
                    <a:pt x="17934" y="4144"/>
                  </a:cubicBezTo>
                  <a:cubicBezTo>
                    <a:pt x="16802" y="2561"/>
                    <a:pt x="15236" y="1349"/>
                    <a:pt x="13419" y="652"/>
                  </a:cubicBezTo>
                  <a:cubicBezTo>
                    <a:pt x="11607" y="-39"/>
                    <a:pt x="9624" y="-188"/>
                    <a:pt x="7733" y="240"/>
                  </a:cubicBezTo>
                  <a:cubicBezTo>
                    <a:pt x="5835" y="663"/>
                    <a:pt x="4104" y="1635"/>
                    <a:pt x="2761" y="3035"/>
                  </a:cubicBezTo>
                  <a:cubicBezTo>
                    <a:pt x="1412" y="4435"/>
                    <a:pt x="509" y="6207"/>
                    <a:pt x="160" y="8116"/>
                  </a:cubicBezTo>
                  <a:cubicBezTo>
                    <a:pt x="-188" y="10030"/>
                    <a:pt x="34" y="12002"/>
                    <a:pt x="800" y="13785"/>
                  </a:cubicBezTo>
                  <a:cubicBezTo>
                    <a:pt x="1566" y="15568"/>
                    <a:pt x="2841" y="17088"/>
                    <a:pt x="4469" y="18157"/>
                  </a:cubicBezTo>
                  <a:cubicBezTo>
                    <a:pt x="6093" y="19220"/>
                    <a:pt x="7995" y="19786"/>
                    <a:pt x="9939" y="19774"/>
                  </a:cubicBezTo>
                  <a:cubicBezTo>
                    <a:pt x="11259" y="19751"/>
                    <a:pt x="12556" y="19472"/>
                    <a:pt x="13768" y="18940"/>
                  </a:cubicBezTo>
                  <a:cubicBezTo>
                    <a:pt x="14973" y="18414"/>
                    <a:pt x="16065" y="17654"/>
                    <a:pt x="16979" y="16705"/>
                  </a:cubicBezTo>
                  <a:cubicBezTo>
                    <a:pt x="17894" y="15751"/>
                    <a:pt x="18614" y="14631"/>
                    <a:pt x="19088" y="13402"/>
                  </a:cubicBezTo>
                  <a:cubicBezTo>
                    <a:pt x="19568" y="12173"/>
                    <a:pt x="19797" y="10865"/>
                    <a:pt x="19768" y="9545"/>
                  </a:cubicBezTo>
                  <a:lnTo>
                    <a:pt x="19768" y="954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ED96E712-1C4A-9C66-0E2C-6ECDF3413A0F}"/>
                </a:ext>
              </a:extLst>
            </p:cNvPr>
            <p:cNvSpPr/>
            <p:nvPr/>
          </p:nvSpPr>
          <p:spPr>
            <a:xfrm>
              <a:off x="6972509" y="3077235"/>
              <a:ext cx="15393" cy="18612"/>
            </a:xfrm>
            <a:custGeom>
              <a:avLst/>
              <a:gdLst>
                <a:gd name="connsiteX0" fmla="*/ 0 w 15393"/>
                <a:gd name="connsiteY0" fmla="*/ 16859 h 18612"/>
                <a:gd name="connsiteX1" fmla="*/ 5715 w 15393"/>
                <a:gd name="connsiteY1" fmla="*/ 18574 h 18612"/>
                <a:gd name="connsiteX2" fmla="*/ 9573 w 15393"/>
                <a:gd name="connsiteY2" fmla="*/ 17739 h 18612"/>
                <a:gd name="connsiteX3" fmla="*/ 12784 w 15393"/>
                <a:gd name="connsiteY3" fmla="*/ 15454 h 18612"/>
                <a:gd name="connsiteX4" fmla="*/ 14831 w 15393"/>
                <a:gd name="connsiteY4" fmla="*/ 12082 h 18612"/>
                <a:gd name="connsiteX5" fmla="*/ 15373 w 15393"/>
                <a:gd name="connsiteY5" fmla="*/ 8173 h 18612"/>
                <a:gd name="connsiteX6" fmla="*/ 13910 w 15393"/>
                <a:gd name="connsiteY6" fmla="*/ 3583 h 18612"/>
                <a:gd name="connsiteX7" fmla="*/ 10687 w 15393"/>
                <a:gd name="connsiteY7" fmla="*/ 0 h 18612"/>
                <a:gd name="connsiteX8" fmla="*/ 12744 w 15393"/>
                <a:gd name="connsiteY8" fmla="*/ 5715 h 18612"/>
                <a:gd name="connsiteX9" fmla="*/ 12133 w 15393"/>
                <a:gd name="connsiteY9" fmla="*/ 9979 h 18612"/>
                <a:gd name="connsiteX10" fmla="*/ 9910 w 15393"/>
                <a:gd name="connsiteY10" fmla="*/ 13659 h 18612"/>
                <a:gd name="connsiteX11" fmla="*/ 6424 w 15393"/>
                <a:gd name="connsiteY11" fmla="*/ 16185 h 18612"/>
                <a:gd name="connsiteX12" fmla="*/ 2229 w 15393"/>
                <a:gd name="connsiteY12" fmla="*/ 17145 h 18612"/>
                <a:gd name="connsiteX13" fmla="*/ 0 w 15393"/>
                <a:gd name="connsiteY13" fmla="*/ 16859 h 1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393" h="18612">
                  <a:moveTo>
                    <a:pt x="0" y="16859"/>
                  </a:moveTo>
                  <a:cubicBezTo>
                    <a:pt x="1606" y="18162"/>
                    <a:pt x="3658" y="18780"/>
                    <a:pt x="5715" y="18574"/>
                  </a:cubicBezTo>
                  <a:cubicBezTo>
                    <a:pt x="7041" y="18563"/>
                    <a:pt x="8355" y="18277"/>
                    <a:pt x="9573" y="17739"/>
                  </a:cubicBezTo>
                  <a:cubicBezTo>
                    <a:pt x="10784" y="17202"/>
                    <a:pt x="11876" y="16425"/>
                    <a:pt x="12784" y="15454"/>
                  </a:cubicBezTo>
                  <a:cubicBezTo>
                    <a:pt x="13688" y="14476"/>
                    <a:pt x="14385" y="13333"/>
                    <a:pt x="14831" y="12082"/>
                  </a:cubicBezTo>
                  <a:cubicBezTo>
                    <a:pt x="15270" y="10830"/>
                    <a:pt x="15459" y="9499"/>
                    <a:pt x="15373" y="8173"/>
                  </a:cubicBezTo>
                  <a:cubicBezTo>
                    <a:pt x="15219" y="6555"/>
                    <a:pt x="14722" y="4989"/>
                    <a:pt x="13910" y="3583"/>
                  </a:cubicBezTo>
                  <a:cubicBezTo>
                    <a:pt x="13105" y="2172"/>
                    <a:pt x="12001" y="955"/>
                    <a:pt x="10687" y="0"/>
                  </a:cubicBezTo>
                  <a:cubicBezTo>
                    <a:pt x="11876" y="1686"/>
                    <a:pt x="12585" y="3664"/>
                    <a:pt x="12744" y="5715"/>
                  </a:cubicBezTo>
                  <a:cubicBezTo>
                    <a:pt x="12830" y="7161"/>
                    <a:pt x="12624" y="8613"/>
                    <a:pt x="12133" y="9979"/>
                  </a:cubicBezTo>
                  <a:cubicBezTo>
                    <a:pt x="11647" y="11345"/>
                    <a:pt x="10893" y="12596"/>
                    <a:pt x="9910" y="13659"/>
                  </a:cubicBezTo>
                  <a:cubicBezTo>
                    <a:pt x="8927" y="14728"/>
                    <a:pt x="7744" y="15585"/>
                    <a:pt x="6424" y="16185"/>
                  </a:cubicBezTo>
                  <a:cubicBezTo>
                    <a:pt x="5104" y="16785"/>
                    <a:pt x="3680" y="17111"/>
                    <a:pt x="2229" y="17145"/>
                  </a:cubicBezTo>
                  <a:cubicBezTo>
                    <a:pt x="1549" y="16774"/>
                    <a:pt x="754" y="16671"/>
                    <a:pt x="0" y="16859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87D71C76-7944-DCC6-BB05-95A7078E5819}"/>
                </a:ext>
              </a:extLst>
            </p:cNvPr>
            <p:cNvSpPr/>
            <p:nvPr/>
          </p:nvSpPr>
          <p:spPr>
            <a:xfrm>
              <a:off x="6766773" y="3000365"/>
              <a:ext cx="43082" cy="8526"/>
            </a:xfrm>
            <a:custGeom>
              <a:avLst/>
              <a:gdLst>
                <a:gd name="connsiteX0" fmla="*/ 42973 w 43082"/>
                <a:gd name="connsiteY0" fmla="*/ 6925 h 8526"/>
                <a:gd name="connsiteX1" fmla="*/ 21542 w 43082"/>
                <a:gd name="connsiteY1" fmla="*/ 7496 h 8526"/>
                <a:gd name="connsiteX2" fmla="*/ 110 w 43082"/>
                <a:gd name="connsiteY2" fmla="*/ 7496 h 8526"/>
                <a:gd name="connsiteX3" fmla="*/ 4911 w 43082"/>
                <a:gd name="connsiteY3" fmla="*/ 3210 h 8526"/>
                <a:gd name="connsiteX4" fmla="*/ 21027 w 43082"/>
                <a:gd name="connsiteY4" fmla="*/ 10 h 8526"/>
                <a:gd name="connsiteX5" fmla="*/ 37544 w 43082"/>
                <a:gd name="connsiteY5" fmla="*/ 2695 h 8526"/>
                <a:gd name="connsiteX6" fmla="*/ 42973 w 43082"/>
                <a:gd name="connsiteY6" fmla="*/ 6925 h 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82" h="8526">
                  <a:moveTo>
                    <a:pt x="42973" y="6925"/>
                  </a:moveTo>
                  <a:cubicBezTo>
                    <a:pt x="41887" y="8811"/>
                    <a:pt x="32629" y="6925"/>
                    <a:pt x="21542" y="7496"/>
                  </a:cubicBezTo>
                  <a:cubicBezTo>
                    <a:pt x="10454" y="8068"/>
                    <a:pt x="1482" y="9496"/>
                    <a:pt x="110" y="7496"/>
                  </a:cubicBezTo>
                  <a:cubicBezTo>
                    <a:pt x="-461" y="6639"/>
                    <a:pt x="1196" y="4867"/>
                    <a:pt x="4911" y="3210"/>
                  </a:cubicBezTo>
                  <a:cubicBezTo>
                    <a:pt x="10026" y="1113"/>
                    <a:pt x="15501" y="27"/>
                    <a:pt x="21027" y="10"/>
                  </a:cubicBezTo>
                  <a:cubicBezTo>
                    <a:pt x="26651" y="-105"/>
                    <a:pt x="32246" y="804"/>
                    <a:pt x="37544" y="2695"/>
                  </a:cubicBezTo>
                  <a:cubicBezTo>
                    <a:pt x="41487" y="4296"/>
                    <a:pt x="43601" y="6010"/>
                    <a:pt x="42973" y="692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DBD97987-B4CF-1032-BD0D-83B4BB250E6E}"/>
                </a:ext>
              </a:extLst>
            </p:cNvPr>
            <p:cNvSpPr/>
            <p:nvPr/>
          </p:nvSpPr>
          <p:spPr>
            <a:xfrm>
              <a:off x="7018972" y="3603307"/>
              <a:ext cx="81267" cy="10286"/>
            </a:xfrm>
            <a:custGeom>
              <a:avLst/>
              <a:gdLst>
                <a:gd name="connsiteX0" fmla="*/ 0 w 81267"/>
                <a:gd name="connsiteY0" fmla="*/ 0 h 10286"/>
                <a:gd name="connsiteX1" fmla="*/ 81267 w 81267"/>
                <a:gd name="connsiteY1" fmla="*/ 10287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67" h="10286">
                  <a:moveTo>
                    <a:pt x="0" y="0"/>
                  </a:moveTo>
                  <a:lnTo>
                    <a:pt x="81267" y="10287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0D7B63D3-EA30-5AB2-F737-F256AE8FA804}"/>
                </a:ext>
              </a:extLst>
            </p:cNvPr>
            <p:cNvSpPr/>
            <p:nvPr/>
          </p:nvSpPr>
          <p:spPr>
            <a:xfrm>
              <a:off x="6856393" y="3000050"/>
              <a:ext cx="42936" cy="9193"/>
            </a:xfrm>
            <a:custGeom>
              <a:avLst/>
              <a:gdLst>
                <a:gd name="connsiteX0" fmla="*/ 44 w 42936"/>
                <a:gd name="connsiteY0" fmla="*/ 8497 h 9193"/>
                <a:gd name="connsiteX1" fmla="*/ 21475 w 42936"/>
                <a:gd name="connsiteY1" fmla="*/ 7468 h 9193"/>
                <a:gd name="connsiteX2" fmla="*/ 42849 w 42936"/>
                <a:gd name="connsiteY2" fmla="*/ 5982 h 9193"/>
                <a:gd name="connsiteX3" fmla="*/ 37763 w 42936"/>
                <a:gd name="connsiteY3" fmla="*/ 2096 h 9193"/>
                <a:gd name="connsiteX4" fmla="*/ 21475 w 42936"/>
                <a:gd name="connsiteY4" fmla="*/ 96 h 9193"/>
                <a:gd name="connsiteX5" fmla="*/ 5130 w 42936"/>
                <a:gd name="connsiteY5" fmla="*/ 3982 h 9193"/>
                <a:gd name="connsiteX6" fmla="*/ 44 w 42936"/>
                <a:gd name="connsiteY6" fmla="*/ 8497 h 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6" h="9193">
                  <a:moveTo>
                    <a:pt x="44" y="8497"/>
                  </a:moveTo>
                  <a:cubicBezTo>
                    <a:pt x="1244" y="10326"/>
                    <a:pt x="10388" y="8040"/>
                    <a:pt x="21475" y="7468"/>
                  </a:cubicBezTo>
                  <a:cubicBezTo>
                    <a:pt x="32562" y="6897"/>
                    <a:pt x="41649" y="7926"/>
                    <a:pt x="42849" y="5982"/>
                  </a:cubicBezTo>
                  <a:cubicBezTo>
                    <a:pt x="43364" y="5068"/>
                    <a:pt x="41592" y="3468"/>
                    <a:pt x="37763" y="2096"/>
                  </a:cubicBezTo>
                  <a:cubicBezTo>
                    <a:pt x="32505" y="410"/>
                    <a:pt x="26984" y="-270"/>
                    <a:pt x="21475" y="96"/>
                  </a:cubicBezTo>
                  <a:cubicBezTo>
                    <a:pt x="15835" y="376"/>
                    <a:pt x="10297" y="1696"/>
                    <a:pt x="5130" y="3982"/>
                  </a:cubicBezTo>
                  <a:cubicBezTo>
                    <a:pt x="1358" y="6040"/>
                    <a:pt x="-299" y="7640"/>
                    <a:pt x="44" y="84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3652511-DC8E-72A3-E0E4-9EA33591110C}"/>
                </a:ext>
              </a:extLst>
            </p:cNvPr>
            <p:cNvSpPr/>
            <p:nvPr/>
          </p:nvSpPr>
          <p:spPr>
            <a:xfrm>
              <a:off x="7030059" y="3691209"/>
              <a:ext cx="58121" cy="5543"/>
            </a:xfrm>
            <a:custGeom>
              <a:avLst/>
              <a:gdLst>
                <a:gd name="connsiteX0" fmla="*/ 0 w 58121"/>
                <a:gd name="connsiteY0" fmla="*/ 0 h 5543"/>
                <a:gd name="connsiteX1" fmla="*/ 58121 w 58121"/>
                <a:gd name="connsiteY1" fmla="*/ 5544 h 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121" h="5543">
                  <a:moveTo>
                    <a:pt x="0" y="0"/>
                  </a:moveTo>
                  <a:lnTo>
                    <a:pt x="58121" y="5544"/>
                  </a:lnTo>
                </a:path>
              </a:pathLst>
            </a:custGeom>
            <a:noFill/>
            <a:ln w="2858" cap="flat">
              <a:solidFill>
                <a:srgbClr val="FAFAFA">
                  <a:alpha val="6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798C9FDE-ACE8-8A6A-A7E6-15895A2CF638}"/>
                </a:ext>
              </a:extLst>
            </p:cNvPr>
            <p:cNvSpPr/>
            <p:nvPr/>
          </p:nvSpPr>
          <p:spPr>
            <a:xfrm>
              <a:off x="7215282" y="5218875"/>
              <a:ext cx="181165" cy="142703"/>
            </a:xfrm>
            <a:custGeom>
              <a:avLst/>
              <a:gdLst>
                <a:gd name="connsiteX0" fmla="*/ 2801 w 181165"/>
                <a:gd name="connsiteY0" fmla="*/ 142703 h 142703"/>
                <a:gd name="connsiteX1" fmla="*/ 181166 w 181165"/>
                <a:gd name="connsiteY1" fmla="*/ 6801 h 142703"/>
                <a:gd name="connsiteX2" fmla="*/ 176651 w 181165"/>
                <a:gd name="connsiteY2" fmla="*/ 0 h 142703"/>
                <a:gd name="connsiteX3" fmla="*/ 0 w 181165"/>
                <a:gd name="connsiteY3" fmla="*/ 139217 h 142703"/>
                <a:gd name="connsiteX4" fmla="*/ 2801 w 181165"/>
                <a:gd name="connsiteY4" fmla="*/ 142703 h 14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65" h="142703">
                  <a:moveTo>
                    <a:pt x="2801" y="142703"/>
                  </a:moveTo>
                  <a:lnTo>
                    <a:pt x="181166" y="6801"/>
                  </a:lnTo>
                  <a:lnTo>
                    <a:pt x="176651" y="0"/>
                  </a:lnTo>
                  <a:lnTo>
                    <a:pt x="0" y="139217"/>
                  </a:lnTo>
                  <a:lnTo>
                    <a:pt x="2801" y="142703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30D7DDC0-B1CF-579B-7DCB-3102C212EDFA}"/>
                </a:ext>
              </a:extLst>
            </p:cNvPr>
            <p:cNvSpPr/>
            <p:nvPr/>
          </p:nvSpPr>
          <p:spPr>
            <a:xfrm>
              <a:off x="6900957" y="3691209"/>
              <a:ext cx="400989" cy="323412"/>
            </a:xfrm>
            <a:custGeom>
              <a:avLst/>
              <a:gdLst>
                <a:gd name="connsiteX0" fmla="*/ 395878 w 400989"/>
                <a:gd name="connsiteY0" fmla="*/ 83553 h 323412"/>
                <a:gd name="connsiteX1" fmla="*/ 394221 w 400989"/>
                <a:gd name="connsiteY1" fmla="*/ 0 h 323412"/>
                <a:gd name="connsiteX2" fmla="*/ 324726 w 400989"/>
                <a:gd name="connsiteY2" fmla="*/ 112128 h 323412"/>
                <a:gd name="connsiteX3" fmla="*/ 0 w 400989"/>
                <a:gd name="connsiteY3" fmla="*/ 303581 h 323412"/>
                <a:gd name="connsiteX4" fmla="*/ 12973 w 400989"/>
                <a:gd name="connsiteY4" fmla="*/ 323412 h 323412"/>
                <a:gd name="connsiteX5" fmla="*/ 359016 w 400989"/>
                <a:gd name="connsiteY5" fmla="*/ 119615 h 323412"/>
                <a:gd name="connsiteX6" fmla="*/ 395878 w 400989"/>
                <a:gd name="connsiteY6" fmla="*/ 83553 h 323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989" h="323412">
                  <a:moveTo>
                    <a:pt x="395878" y="83553"/>
                  </a:moveTo>
                  <a:cubicBezTo>
                    <a:pt x="405022" y="69266"/>
                    <a:pt x="400279" y="31090"/>
                    <a:pt x="394221" y="0"/>
                  </a:cubicBezTo>
                  <a:cubicBezTo>
                    <a:pt x="410394" y="73666"/>
                    <a:pt x="324726" y="112128"/>
                    <a:pt x="324726" y="112128"/>
                  </a:cubicBezTo>
                  <a:lnTo>
                    <a:pt x="0" y="303581"/>
                  </a:lnTo>
                  <a:lnTo>
                    <a:pt x="12973" y="323412"/>
                  </a:lnTo>
                  <a:cubicBezTo>
                    <a:pt x="12973" y="323412"/>
                    <a:pt x="229457" y="206426"/>
                    <a:pt x="359016" y="119615"/>
                  </a:cubicBezTo>
                  <a:cubicBezTo>
                    <a:pt x="380390" y="105271"/>
                    <a:pt x="387020" y="97498"/>
                    <a:pt x="395878" y="8355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ABB0B444-42FE-5D2A-255F-BE1F8C984F87}"/>
                </a:ext>
              </a:extLst>
            </p:cNvPr>
            <p:cNvSpPr/>
            <p:nvPr/>
          </p:nvSpPr>
          <p:spPr>
            <a:xfrm>
              <a:off x="6919413" y="3556273"/>
              <a:ext cx="51781" cy="61321"/>
            </a:xfrm>
            <a:custGeom>
              <a:avLst/>
              <a:gdLst>
                <a:gd name="connsiteX0" fmla="*/ 575 w 51781"/>
                <a:gd name="connsiteY0" fmla="*/ 400 h 61321"/>
                <a:gd name="connsiteX1" fmla="*/ 4 w 51781"/>
                <a:gd name="connsiteY1" fmla="*/ 42285 h 61321"/>
                <a:gd name="connsiteX2" fmla="*/ 1301 w 51781"/>
                <a:gd name="connsiteY2" fmla="*/ 49526 h 61321"/>
                <a:gd name="connsiteX3" fmla="*/ 5296 w 51781"/>
                <a:gd name="connsiteY3" fmla="*/ 55698 h 61321"/>
                <a:gd name="connsiteX4" fmla="*/ 11371 w 51781"/>
                <a:gd name="connsiteY4" fmla="*/ 59847 h 61321"/>
                <a:gd name="connsiteX5" fmla="*/ 18578 w 51781"/>
                <a:gd name="connsiteY5" fmla="*/ 61322 h 61321"/>
                <a:gd name="connsiteX6" fmla="*/ 31437 w 51781"/>
                <a:gd name="connsiteY6" fmla="*/ 61322 h 61321"/>
                <a:gd name="connsiteX7" fmla="*/ 44090 w 51781"/>
                <a:gd name="connsiteY7" fmla="*/ 56396 h 61321"/>
                <a:gd name="connsiteX8" fmla="*/ 50010 w 51781"/>
                <a:gd name="connsiteY8" fmla="*/ 44177 h 61321"/>
                <a:gd name="connsiteX9" fmla="*/ 51782 w 51781"/>
                <a:gd name="connsiteY9" fmla="*/ 0 h 61321"/>
                <a:gd name="connsiteX10" fmla="*/ 575 w 51781"/>
                <a:gd name="connsiteY10" fmla="*/ 400 h 6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781" h="61321">
                  <a:moveTo>
                    <a:pt x="575" y="400"/>
                  </a:moveTo>
                  <a:lnTo>
                    <a:pt x="4" y="42285"/>
                  </a:lnTo>
                  <a:cubicBezTo>
                    <a:pt x="-48" y="44766"/>
                    <a:pt x="393" y="47223"/>
                    <a:pt x="1301" y="49526"/>
                  </a:cubicBezTo>
                  <a:cubicBezTo>
                    <a:pt x="2210" y="51829"/>
                    <a:pt x="3570" y="53927"/>
                    <a:pt x="5296" y="55698"/>
                  </a:cubicBezTo>
                  <a:cubicBezTo>
                    <a:pt x="7028" y="57476"/>
                    <a:pt x="9091" y="58882"/>
                    <a:pt x="11371" y="59847"/>
                  </a:cubicBezTo>
                  <a:cubicBezTo>
                    <a:pt x="13651" y="60813"/>
                    <a:pt x="16103" y="61310"/>
                    <a:pt x="18578" y="61322"/>
                  </a:cubicBezTo>
                  <a:lnTo>
                    <a:pt x="31437" y="61322"/>
                  </a:lnTo>
                  <a:cubicBezTo>
                    <a:pt x="36123" y="61333"/>
                    <a:pt x="40643" y="59573"/>
                    <a:pt x="44090" y="56396"/>
                  </a:cubicBezTo>
                  <a:cubicBezTo>
                    <a:pt x="47535" y="53212"/>
                    <a:pt x="49650" y="48846"/>
                    <a:pt x="50010" y="44177"/>
                  </a:cubicBezTo>
                  <a:lnTo>
                    <a:pt x="51782" y="0"/>
                  </a:lnTo>
                  <a:lnTo>
                    <a:pt x="575" y="40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433FF2F6-65DD-0746-F1DD-2EC53A6812A1}"/>
                </a:ext>
              </a:extLst>
            </p:cNvPr>
            <p:cNvSpPr/>
            <p:nvPr/>
          </p:nvSpPr>
          <p:spPr>
            <a:xfrm>
              <a:off x="6924320" y="3267720"/>
              <a:ext cx="139285" cy="342676"/>
            </a:xfrm>
            <a:custGeom>
              <a:avLst/>
              <a:gdLst>
                <a:gd name="connsiteX0" fmla="*/ 139286 w 139285"/>
                <a:gd name="connsiteY0" fmla="*/ 9317 h 342676"/>
                <a:gd name="connsiteX1" fmla="*/ 37159 w 139285"/>
                <a:gd name="connsiteY1" fmla="*/ 324957 h 342676"/>
                <a:gd name="connsiteX2" fmla="*/ 31301 w 139285"/>
                <a:gd name="connsiteY2" fmla="*/ 337661 h 342676"/>
                <a:gd name="connsiteX3" fmla="*/ 18242 w 139285"/>
                <a:gd name="connsiteY3" fmla="*/ 342673 h 342676"/>
                <a:gd name="connsiteX4" fmla="*/ 18242 w 139285"/>
                <a:gd name="connsiteY4" fmla="*/ 342673 h 342676"/>
                <a:gd name="connsiteX5" fmla="*/ 11081 w 139285"/>
                <a:gd name="connsiteY5" fmla="*/ 341062 h 342676"/>
                <a:gd name="connsiteX6" fmla="*/ 5098 w 139285"/>
                <a:gd name="connsiteY6" fmla="*/ 336816 h 342676"/>
                <a:gd name="connsiteX7" fmla="*/ 1206 w 139285"/>
                <a:gd name="connsiteY7" fmla="*/ 330598 h 342676"/>
                <a:gd name="connsiteX8" fmla="*/ 11 w 139285"/>
                <a:gd name="connsiteY8" fmla="*/ 323357 h 342676"/>
                <a:gd name="connsiteX9" fmla="*/ 103681 w 139285"/>
                <a:gd name="connsiteY9" fmla="*/ 1831 h 342676"/>
                <a:gd name="connsiteX10" fmla="*/ 122495 w 139285"/>
                <a:gd name="connsiteY10" fmla="*/ 774 h 342676"/>
                <a:gd name="connsiteX11" fmla="*/ 139286 w 139285"/>
                <a:gd name="connsiteY11" fmla="*/ 9317 h 342676"/>
                <a:gd name="connsiteX12" fmla="*/ 139286 w 139285"/>
                <a:gd name="connsiteY12" fmla="*/ 9317 h 34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285" h="342676">
                  <a:moveTo>
                    <a:pt x="139286" y="9317"/>
                  </a:moveTo>
                  <a:cubicBezTo>
                    <a:pt x="139286" y="9317"/>
                    <a:pt x="46074" y="126989"/>
                    <a:pt x="37159" y="324957"/>
                  </a:cubicBezTo>
                  <a:cubicBezTo>
                    <a:pt x="36936" y="329792"/>
                    <a:pt x="34833" y="334352"/>
                    <a:pt x="31301" y="337661"/>
                  </a:cubicBezTo>
                  <a:cubicBezTo>
                    <a:pt x="27769" y="340971"/>
                    <a:pt x="23083" y="342765"/>
                    <a:pt x="18242" y="342673"/>
                  </a:cubicBezTo>
                  <a:lnTo>
                    <a:pt x="18242" y="342673"/>
                  </a:lnTo>
                  <a:cubicBezTo>
                    <a:pt x="15773" y="342616"/>
                    <a:pt x="13338" y="342068"/>
                    <a:pt x="11081" y="341062"/>
                  </a:cubicBezTo>
                  <a:cubicBezTo>
                    <a:pt x="8829" y="340056"/>
                    <a:pt x="6795" y="338616"/>
                    <a:pt x="5098" y="336816"/>
                  </a:cubicBezTo>
                  <a:cubicBezTo>
                    <a:pt x="3400" y="335021"/>
                    <a:pt x="2080" y="332907"/>
                    <a:pt x="1206" y="330598"/>
                  </a:cubicBezTo>
                  <a:cubicBezTo>
                    <a:pt x="331" y="328283"/>
                    <a:pt x="-75" y="325826"/>
                    <a:pt x="11" y="323357"/>
                  </a:cubicBezTo>
                  <a:cubicBezTo>
                    <a:pt x="1897" y="271922"/>
                    <a:pt x="15270" y="107958"/>
                    <a:pt x="103681" y="1831"/>
                  </a:cubicBezTo>
                  <a:cubicBezTo>
                    <a:pt x="109751" y="-175"/>
                    <a:pt x="116237" y="-541"/>
                    <a:pt x="122495" y="774"/>
                  </a:cubicBezTo>
                  <a:cubicBezTo>
                    <a:pt x="128747" y="2088"/>
                    <a:pt x="134542" y="5037"/>
                    <a:pt x="139286" y="9317"/>
                  </a:cubicBezTo>
                  <a:lnTo>
                    <a:pt x="139286" y="9317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D98EA167-60FC-A47E-DA0C-BBF418C8A9F6}"/>
                </a:ext>
              </a:extLst>
            </p:cNvPr>
            <p:cNvSpPr/>
            <p:nvPr/>
          </p:nvSpPr>
          <p:spPr>
            <a:xfrm>
              <a:off x="6936105" y="3577590"/>
              <a:ext cx="17145" cy="17145"/>
            </a:xfrm>
            <a:custGeom>
              <a:avLst/>
              <a:gdLst>
                <a:gd name="connsiteX0" fmla="*/ 8573 w 17145"/>
                <a:gd name="connsiteY0" fmla="*/ 17145 h 17145"/>
                <a:gd name="connsiteX1" fmla="*/ 17145 w 17145"/>
                <a:gd name="connsiteY1" fmla="*/ 8573 h 17145"/>
                <a:gd name="connsiteX2" fmla="*/ 8573 w 17145"/>
                <a:gd name="connsiteY2" fmla="*/ 0 h 17145"/>
                <a:gd name="connsiteX3" fmla="*/ 0 w 17145"/>
                <a:gd name="connsiteY3" fmla="*/ 8573 h 17145"/>
                <a:gd name="connsiteX4" fmla="*/ 8573 w 17145"/>
                <a:gd name="connsiteY4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" h="17145">
                  <a:moveTo>
                    <a:pt x="8573" y="17145"/>
                  </a:moveTo>
                  <a:cubicBezTo>
                    <a:pt x="13305" y="17145"/>
                    <a:pt x="17145" y="13305"/>
                    <a:pt x="17145" y="8573"/>
                  </a:cubicBezTo>
                  <a:cubicBezTo>
                    <a:pt x="17145" y="3840"/>
                    <a:pt x="13305" y="0"/>
                    <a:pt x="8573" y="0"/>
                  </a:cubicBezTo>
                  <a:cubicBezTo>
                    <a:pt x="3840" y="0"/>
                    <a:pt x="0" y="3840"/>
                    <a:pt x="0" y="8573"/>
                  </a:cubicBezTo>
                  <a:cubicBezTo>
                    <a:pt x="0" y="13305"/>
                    <a:pt x="3840" y="17145"/>
                    <a:pt x="8573" y="17145"/>
                  </a:cubicBezTo>
                  <a:close/>
                </a:path>
              </a:pathLst>
            </a:custGeom>
            <a:noFill/>
            <a:ln w="5715" cap="flat">
              <a:solidFill>
                <a:srgbClr val="FFFFFF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AAF31FAD-01C6-76B4-C8B6-2FB95D4DF241}"/>
                </a:ext>
              </a:extLst>
            </p:cNvPr>
            <p:cNvSpPr/>
            <p:nvPr/>
          </p:nvSpPr>
          <p:spPr>
            <a:xfrm>
              <a:off x="6721792" y="3270294"/>
              <a:ext cx="79381" cy="291465"/>
            </a:xfrm>
            <a:custGeom>
              <a:avLst/>
              <a:gdLst>
                <a:gd name="connsiteX0" fmla="*/ 15088 w 79381"/>
                <a:gd name="connsiteY0" fmla="*/ 291465 h 291465"/>
                <a:gd name="connsiteX1" fmla="*/ 79381 w 79381"/>
                <a:gd name="connsiteY1" fmla="*/ 0 h 291465"/>
                <a:gd name="connsiteX2" fmla="*/ 63665 w 79381"/>
                <a:gd name="connsiteY2" fmla="*/ 1886 h 291465"/>
                <a:gd name="connsiteX3" fmla="*/ 0 w 79381"/>
                <a:gd name="connsiteY3" fmla="*/ 290956 h 291465"/>
                <a:gd name="connsiteX4" fmla="*/ 15088 w 79381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81" h="291465">
                  <a:moveTo>
                    <a:pt x="15088" y="291465"/>
                  </a:moveTo>
                  <a:cubicBezTo>
                    <a:pt x="15088" y="291465"/>
                    <a:pt x="20003" y="118701"/>
                    <a:pt x="79381" y="0"/>
                  </a:cubicBezTo>
                  <a:lnTo>
                    <a:pt x="63665" y="1886"/>
                  </a:lnTo>
                  <a:cubicBezTo>
                    <a:pt x="63665" y="1886"/>
                    <a:pt x="20003" y="120249"/>
                    <a:pt x="0" y="290956"/>
                  </a:cubicBezTo>
                  <a:lnTo>
                    <a:pt x="15088" y="29146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90276661-81DC-0C64-3105-0FA7C1A33735}"/>
                </a:ext>
              </a:extLst>
            </p:cNvPr>
            <p:cNvSpPr/>
            <p:nvPr/>
          </p:nvSpPr>
          <p:spPr>
            <a:xfrm>
              <a:off x="6685098" y="3561988"/>
              <a:ext cx="51781" cy="61321"/>
            </a:xfrm>
            <a:custGeom>
              <a:avLst/>
              <a:gdLst>
                <a:gd name="connsiteX0" fmla="*/ 575 w 51781"/>
                <a:gd name="connsiteY0" fmla="*/ 400 h 61321"/>
                <a:gd name="connsiteX1" fmla="*/ 4 w 51781"/>
                <a:gd name="connsiteY1" fmla="*/ 42285 h 61321"/>
                <a:gd name="connsiteX2" fmla="*/ 1301 w 51781"/>
                <a:gd name="connsiteY2" fmla="*/ 49526 h 61321"/>
                <a:gd name="connsiteX3" fmla="*/ 5296 w 51781"/>
                <a:gd name="connsiteY3" fmla="*/ 55698 h 61321"/>
                <a:gd name="connsiteX4" fmla="*/ 11371 w 51781"/>
                <a:gd name="connsiteY4" fmla="*/ 59847 h 61321"/>
                <a:gd name="connsiteX5" fmla="*/ 18578 w 51781"/>
                <a:gd name="connsiteY5" fmla="*/ 61322 h 61321"/>
                <a:gd name="connsiteX6" fmla="*/ 31437 w 51781"/>
                <a:gd name="connsiteY6" fmla="*/ 61322 h 61321"/>
                <a:gd name="connsiteX7" fmla="*/ 44090 w 51781"/>
                <a:gd name="connsiteY7" fmla="*/ 56396 h 61321"/>
                <a:gd name="connsiteX8" fmla="*/ 50010 w 51781"/>
                <a:gd name="connsiteY8" fmla="*/ 44177 h 61321"/>
                <a:gd name="connsiteX9" fmla="*/ 51782 w 51781"/>
                <a:gd name="connsiteY9" fmla="*/ 0 h 61321"/>
                <a:gd name="connsiteX10" fmla="*/ 575 w 51781"/>
                <a:gd name="connsiteY10" fmla="*/ 400 h 6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781" h="61321">
                  <a:moveTo>
                    <a:pt x="575" y="400"/>
                  </a:moveTo>
                  <a:lnTo>
                    <a:pt x="4" y="42285"/>
                  </a:lnTo>
                  <a:cubicBezTo>
                    <a:pt x="-48" y="44766"/>
                    <a:pt x="393" y="47223"/>
                    <a:pt x="1301" y="49526"/>
                  </a:cubicBezTo>
                  <a:cubicBezTo>
                    <a:pt x="2210" y="51829"/>
                    <a:pt x="3570" y="53927"/>
                    <a:pt x="5296" y="55698"/>
                  </a:cubicBezTo>
                  <a:cubicBezTo>
                    <a:pt x="7028" y="57476"/>
                    <a:pt x="9091" y="58882"/>
                    <a:pt x="11371" y="59847"/>
                  </a:cubicBezTo>
                  <a:cubicBezTo>
                    <a:pt x="13651" y="60813"/>
                    <a:pt x="16103" y="61310"/>
                    <a:pt x="18578" y="61322"/>
                  </a:cubicBezTo>
                  <a:lnTo>
                    <a:pt x="31437" y="61322"/>
                  </a:lnTo>
                  <a:cubicBezTo>
                    <a:pt x="36123" y="61333"/>
                    <a:pt x="40643" y="59573"/>
                    <a:pt x="44090" y="56396"/>
                  </a:cubicBezTo>
                  <a:cubicBezTo>
                    <a:pt x="47535" y="53212"/>
                    <a:pt x="49650" y="48846"/>
                    <a:pt x="50010" y="44177"/>
                  </a:cubicBezTo>
                  <a:lnTo>
                    <a:pt x="51782" y="0"/>
                  </a:lnTo>
                  <a:lnTo>
                    <a:pt x="575" y="40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3D637213-D9BD-D0A7-19F2-BCC4118D2A57}"/>
                </a:ext>
              </a:extLst>
            </p:cNvPr>
            <p:cNvSpPr/>
            <p:nvPr/>
          </p:nvSpPr>
          <p:spPr>
            <a:xfrm>
              <a:off x="6690005" y="3271019"/>
              <a:ext cx="104995" cy="345103"/>
            </a:xfrm>
            <a:custGeom>
              <a:avLst/>
              <a:gdLst>
                <a:gd name="connsiteX0" fmla="*/ 104996 w 104995"/>
                <a:gd name="connsiteY0" fmla="*/ 303 h 345103"/>
                <a:gd name="connsiteX1" fmla="*/ 37159 w 104995"/>
                <a:gd name="connsiteY1" fmla="*/ 327379 h 345103"/>
                <a:gd name="connsiteX2" fmla="*/ 31364 w 104995"/>
                <a:gd name="connsiteY2" fmla="*/ 340146 h 345103"/>
                <a:gd name="connsiteX3" fmla="*/ 18242 w 104995"/>
                <a:gd name="connsiteY3" fmla="*/ 345095 h 345103"/>
                <a:gd name="connsiteX4" fmla="*/ 18242 w 104995"/>
                <a:gd name="connsiteY4" fmla="*/ 345095 h 345103"/>
                <a:gd name="connsiteX5" fmla="*/ 11081 w 104995"/>
                <a:gd name="connsiteY5" fmla="*/ 343478 h 345103"/>
                <a:gd name="connsiteX6" fmla="*/ 5098 w 104995"/>
                <a:gd name="connsiteY6" fmla="*/ 339237 h 345103"/>
                <a:gd name="connsiteX7" fmla="*/ 1206 w 104995"/>
                <a:gd name="connsiteY7" fmla="*/ 333014 h 345103"/>
                <a:gd name="connsiteX8" fmla="*/ 11 w 104995"/>
                <a:gd name="connsiteY8" fmla="*/ 325779 h 345103"/>
                <a:gd name="connsiteX9" fmla="*/ 69391 w 104995"/>
                <a:gd name="connsiteY9" fmla="*/ 9962 h 345103"/>
                <a:gd name="connsiteX10" fmla="*/ 104996 w 104995"/>
                <a:gd name="connsiteY10" fmla="*/ 303 h 34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995" h="345103">
                  <a:moveTo>
                    <a:pt x="104996" y="303"/>
                  </a:moveTo>
                  <a:cubicBezTo>
                    <a:pt x="104996" y="303"/>
                    <a:pt x="40359" y="100836"/>
                    <a:pt x="37159" y="327379"/>
                  </a:cubicBezTo>
                  <a:cubicBezTo>
                    <a:pt x="36993" y="332231"/>
                    <a:pt x="34913" y="336826"/>
                    <a:pt x="31364" y="340146"/>
                  </a:cubicBezTo>
                  <a:cubicBezTo>
                    <a:pt x="27821" y="343466"/>
                    <a:pt x="23100" y="345244"/>
                    <a:pt x="18242" y="345095"/>
                  </a:cubicBezTo>
                  <a:lnTo>
                    <a:pt x="18242" y="345095"/>
                  </a:lnTo>
                  <a:cubicBezTo>
                    <a:pt x="15773" y="345032"/>
                    <a:pt x="13338" y="344483"/>
                    <a:pt x="11081" y="343478"/>
                  </a:cubicBezTo>
                  <a:cubicBezTo>
                    <a:pt x="8829" y="342478"/>
                    <a:pt x="6795" y="341032"/>
                    <a:pt x="5098" y="339237"/>
                  </a:cubicBezTo>
                  <a:cubicBezTo>
                    <a:pt x="3400" y="337443"/>
                    <a:pt x="2080" y="335328"/>
                    <a:pt x="1206" y="333014"/>
                  </a:cubicBezTo>
                  <a:cubicBezTo>
                    <a:pt x="331" y="330705"/>
                    <a:pt x="-75" y="328242"/>
                    <a:pt x="11" y="325779"/>
                  </a:cubicBezTo>
                  <a:cubicBezTo>
                    <a:pt x="1897" y="274344"/>
                    <a:pt x="11784" y="100830"/>
                    <a:pt x="69391" y="9962"/>
                  </a:cubicBezTo>
                  <a:cubicBezTo>
                    <a:pt x="69391" y="9962"/>
                    <a:pt x="91794" y="-2040"/>
                    <a:pt x="104996" y="303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AAAE339A-D5C2-AC3A-673E-56A07E044ED2}"/>
                </a:ext>
              </a:extLst>
            </p:cNvPr>
            <p:cNvSpPr/>
            <p:nvPr/>
          </p:nvSpPr>
          <p:spPr>
            <a:xfrm>
              <a:off x="6979653" y="3061005"/>
              <a:ext cx="82181" cy="71979"/>
            </a:xfrm>
            <a:custGeom>
              <a:avLst/>
              <a:gdLst>
                <a:gd name="connsiteX0" fmla="*/ 80753 w 82181"/>
                <a:gd name="connsiteY0" fmla="*/ 0 h 71979"/>
                <a:gd name="connsiteX1" fmla="*/ 0 w 82181"/>
                <a:gd name="connsiteY1" fmla="*/ 68580 h 71979"/>
                <a:gd name="connsiteX2" fmla="*/ 2172 w 82181"/>
                <a:gd name="connsiteY2" fmla="*/ 70580 h 71979"/>
                <a:gd name="connsiteX3" fmla="*/ 82182 w 82181"/>
                <a:gd name="connsiteY3" fmla="*/ 2000 h 71979"/>
                <a:gd name="connsiteX4" fmla="*/ 80753 w 82181"/>
                <a:gd name="connsiteY4" fmla="*/ 0 h 7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81" h="71979">
                  <a:moveTo>
                    <a:pt x="80753" y="0"/>
                  </a:moveTo>
                  <a:cubicBezTo>
                    <a:pt x="80753" y="0"/>
                    <a:pt x="60693" y="66751"/>
                    <a:pt x="0" y="68580"/>
                  </a:cubicBezTo>
                  <a:lnTo>
                    <a:pt x="2172" y="70580"/>
                  </a:lnTo>
                  <a:cubicBezTo>
                    <a:pt x="2172" y="70580"/>
                    <a:pt x="70752" y="87725"/>
                    <a:pt x="82182" y="2000"/>
                  </a:cubicBezTo>
                  <a:lnTo>
                    <a:pt x="8075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733F8201-4FC3-A35A-73DD-39A072D88045}"/>
                </a:ext>
              </a:extLst>
            </p:cNvPr>
            <p:cNvSpPr/>
            <p:nvPr/>
          </p:nvSpPr>
          <p:spPr>
            <a:xfrm>
              <a:off x="6701790" y="3583305"/>
              <a:ext cx="17145" cy="17145"/>
            </a:xfrm>
            <a:custGeom>
              <a:avLst/>
              <a:gdLst>
                <a:gd name="connsiteX0" fmla="*/ 8573 w 17145"/>
                <a:gd name="connsiteY0" fmla="*/ 17145 h 17145"/>
                <a:gd name="connsiteX1" fmla="*/ 17145 w 17145"/>
                <a:gd name="connsiteY1" fmla="*/ 8573 h 17145"/>
                <a:gd name="connsiteX2" fmla="*/ 8573 w 17145"/>
                <a:gd name="connsiteY2" fmla="*/ 0 h 17145"/>
                <a:gd name="connsiteX3" fmla="*/ 0 w 17145"/>
                <a:gd name="connsiteY3" fmla="*/ 8573 h 17145"/>
                <a:gd name="connsiteX4" fmla="*/ 8573 w 17145"/>
                <a:gd name="connsiteY4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" h="17145">
                  <a:moveTo>
                    <a:pt x="8573" y="17145"/>
                  </a:moveTo>
                  <a:cubicBezTo>
                    <a:pt x="13305" y="17145"/>
                    <a:pt x="17145" y="13305"/>
                    <a:pt x="17145" y="8573"/>
                  </a:cubicBezTo>
                  <a:cubicBezTo>
                    <a:pt x="17145" y="3840"/>
                    <a:pt x="13305" y="0"/>
                    <a:pt x="8573" y="0"/>
                  </a:cubicBezTo>
                  <a:cubicBezTo>
                    <a:pt x="3840" y="0"/>
                    <a:pt x="0" y="3840"/>
                    <a:pt x="0" y="8573"/>
                  </a:cubicBezTo>
                  <a:cubicBezTo>
                    <a:pt x="0" y="13305"/>
                    <a:pt x="3840" y="17145"/>
                    <a:pt x="8573" y="17145"/>
                  </a:cubicBezTo>
                  <a:close/>
                </a:path>
              </a:pathLst>
            </a:custGeom>
            <a:noFill/>
            <a:ln w="5715" cap="flat">
              <a:solidFill>
                <a:srgbClr val="FFFFFF">
                  <a:alpha val="3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A2F39FC9-4B3E-DB00-0038-A1973334E095}"/>
                </a:ext>
              </a:extLst>
            </p:cNvPr>
            <p:cNvSpPr/>
            <p:nvPr/>
          </p:nvSpPr>
          <p:spPr>
            <a:xfrm>
              <a:off x="6856095" y="3918603"/>
              <a:ext cx="68580" cy="95897"/>
            </a:xfrm>
            <a:custGeom>
              <a:avLst/>
              <a:gdLst>
                <a:gd name="connsiteX0" fmla="*/ 0 w 68580"/>
                <a:gd name="connsiteY0" fmla="*/ 7601 h 95897"/>
                <a:gd name="connsiteX1" fmla="*/ 57836 w 68580"/>
                <a:gd name="connsiteY1" fmla="*/ 95898 h 95897"/>
                <a:gd name="connsiteX2" fmla="*/ 68580 w 68580"/>
                <a:gd name="connsiteY2" fmla="*/ 89383 h 95897"/>
                <a:gd name="connsiteX3" fmla="*/ 10001 w 68580"/>
                <a:gd name="connsiteY3" fmla="*/ 0 h 95897"/>
                <a:gd name="connsiteX4" fmla="*/ 0 w 68580"/>
                <a:gd name="connsiteY4" fmla="*/ 7601 h 9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" h="95897">
                  <a:moveTo>
                    <a:pt x="0" y="7601"/>
                  </a:moveTo>
                  <a:lnTo>
                    <a:pt x="57836" y="95898"/>
                  </a:lnTo>
                  <a:lnTo>
                    <a:pt x="68580" y="89383"/>
                  </a:lnTo>
                  <a:lnTo>
                    <a:pt x="10001" y="0"/>
                  </a:lnTo>
                  <a:lnTo>
                    <a:pt x="0" y="7601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993C36D6-F866-63BF-E5C1-3EF14DA26A8F}"/>
                </a:ext>
              </a:extLst>
            </p:cNvPr>
            <p:cNvSpPr/>
            <p:nvPr/>
          </p:nvSpPr>
          <p:spPr>
            <a:xfrm>
              <a:off x="6239675" y="3755103"/>
              <a:ext cx="52177" cy="102527"/>
            </a:xfrm>
            <a:custGeom>
              <a:avLst/>
              <a:gdLst>
                <a:gd name="connsiteX0" fmla="*/ 0 w 52177"/>
                <a:gd name="connsiteY0" fmla="*/ 5544 h 102527"/>
                <a:gd name="connsiteX1" fmla="*/ 39205 w 52177"/>
                <a:gd name="connsiteY1" fmla="*/ 102527 h 102527"/>
                <a:gd name="connsiteX2" fmla="*/ 52178 w 52177"/>
                <a:gd name="connsiteY2" fmla="*/ 98012 h 102527"/>
                <a:gd name="connsiteX3" fmla="*/ 11601 w 52177"/>
                <a:gd name="connsiteY3" fmla="*/ 0 h 102527"/>
                <a:gd name="connsiteX4" fmla="*/ 0 w 52177"/>
                <a:gd name="connsiteY4" fmla="*/ 5544 h 10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177" h="102527">
                  <a:moveTo>
                    <a:pt x="0" y="5544"/>
                  </a:moveTo>
                  <a:lnTo>
                    <a:pt x="39205" y="102527"/>
                  </a:lnTo>
                  <a:lnTo>
                    <a:pt x="52178" y="98012"/>
                  </a:lnTo>
                  <a:lnTo>
                    <a:pt x="11601" y="0"/>
                  </a:lnTo>
                  <a:lnTo>
                    <a:pt x="0" y="5544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AD96EB9-EEF8-C40E-53B6-2561F8B817B4}"/>
                </a:ext>
              </a:extLst>
            </p:cNvPr>
            <p:cNvSpPr/>
            <p:nvPr/>
          </p:nvSpPr>
          <p:spPr>
            <a:xfrm>
              <a:off x="6938619" y="4018725"/>
              <a:ext cx="116414" cy="63207"/>
            </a:xfrm>
            <a:custGeom>
              <a:avLst/>
              <a:gdLst>
                <a:gd name="connsiteX0" fmla="*/ 88468 w 116414"/>
                <a:gd name="connsiteY0" fmla="*/ 63208 h 63207"/>
                <a:gd name="connsiteX1" fmla="*/ 0 w 116414"/>
                <a:gd name="connsiteY1" fmla="*/ 2914 h 63207"/>
                <a:gd name="connsiteX2" fmla="*/ 4915 w 116414"/>
                <a:gd name="connsiteY2" fmla="*/ 0 h 63207"/>
                <a:gd name="connsiteX3" fmla="*/ 114243 w 116414"/>
                <a:gd name="connsiteY3" fmla="*/ 52121 h 63207"/>
                <a:gd name="connsiteX4" fmla="*/ 116415 w 116414"/>
                <a:gd name="connsiteY4" fmla="*/ 57378 h 63207"/>
                <a:gd name="connsiteX5" fmla="*/ 88468 w 116414"/>
                <a:gd name="connsiteY5" fmla="*/ 63208 h 63207"/>
                <a:gd name="connsiteX6" fmla="*/ 88468 w 116414"/>
                <a:gd name="connsiteY6" fmla="*/ 63208 h 63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414" h="63207">
                  <a:moveTo>
                    <a:pt x="88468" y="63208"/>
                  </a:moveTo>
                  <a:cubicBezTo>
                    <a:pt x="36519" y="63208"/>
                    <a:pt x="457" y="3600"/>
                    <a:pt x="0" y="2914"/>
                  </a:cubicBezTo>
                  <a:lnTo>
                    <a:pt x="4915" y="0"/>
                  </a:lnTo>
                  <a:cubicBezTo>
                    <a:pt x="5429" y="800"/>
                    <a:pt x="52235" y="78124"/>
                    <a:pt x="114243" y="52121"/>
                  </a:cubicBezTo>
                  <a:lnTo>
                    <a:pt x="116415" y="57378"/>
                  </a:lnTo>
                  <a:cubicBezTo>
                    <a:pt x="107591" y="61202"/>
                    <a:pt x="98081" y="63185"/>
                    <a:pt x="88468" y="63208"/>
                  </a:cubicBezTo>
                  <a:lnTo>
                    <a:pt x="88468" y="63208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17D6A89B-038F-677A-D53D-3BC07328DABF}"/>
                </a:ext>
              </a:extLst>
            </p:cNvPr>
            <p:cNvSpPr/>
            <p:nvPr/>
          </p:nvSpPr>
          <p:spPr>
            <a:xfrm>
              <a:off x="6736080" y="3688352"/>
              <a:ext cx="203397" cy="138817"/>
            </a:xfrm>
            <a:custGeom>
              <a:avLst/>
              <a:gdLst>
                <a:gd name="connsiteX0" fmla="*/ 103327 w 203397"/>
                <a:gd name="connsiteY0" fmla="*/ 138818 h 138817"/>
                <a:gd name="connsiteX1" fmla="*/ 5715 w 203397"/>
                <a:gd name="connsiteY1" fmla="*/ 105728 h 138817"/>
                <a:gd name="connsiteX2" fmla="*/ 0 w 203397"/>
                <a:gd name="connsiteY2" fmla="*/ 0 h 138817"/>
                <a:gd name="connsiteX3" fmla="*/ 201454 w 203397"/>
                <a:gd name="connsiteY3" fmla="*/ 0 h 138817"/>
                <a:gd name="connsiteX4" fmla="*/ 203397 w 203397"/>
                <a:gd name="connsiteY4" fmla="*/ 100299 h 138817"/>
                <a:gd name="connsiteX5" fmla="*/ 103327 w 203397"/>
                <a:gd name="connsiteY5" fmla="*/ 138818 h 138817"/>
                <a:gd name="connsiteX6" fmla="*/ 10973 w 203397"/>
                <a:gd name="connsiteY6" fmla="*/ 101556 h 138817"/>
                <a:gd name="connsiteX7" fmla="*/ 103156 w 203397"/>
                <a:gd name="connsiteY7" fmla="*/ 132760 h 138817"/>
                <a:gd name="connsiteX8" fmla="*/ 197110 w 203397"/>
                <a:gd name="connsiteY8" fmla="*/ 96412 h 138817"/>
                <a:gd name="connsiteX9" fmla="*/ 195396 w 203397"/>
                <a:gd name="connsiteY9" fmla="*/ 5715 h 138817"/>
                <a:gd name="connsiteX10" fmla="*/ 5715 w 203397"/>
                <a:gd name="connsiteY10" fmla="*/ 5715 h 138817"/>
                <a:gd name="connsiteX11" fmla="*/ 10973 w 203397"/>
                <a:gd name="connsiteY11" fmla="*/ 101556 h 138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397" h="138817">
                  <a:moveTo>
                    <a:pt x="103327" y="138818"/>
                  </a:moveTo>
                  <a:lnTo>
                    <a:pt x="5715" y="105728"/>
                  </a:lnTo>
                  <a:lnTo>
                    <a:pt x="0" y="0"/>
                  </a:lnTo>
                  <a:lnTo>
                    <a:pt x="201454" y="0"/>
                  </a:lnTo>
                  <a:lnTo>
                    <a:pt x="203397" y="100299"/>
                  </a:lnTo>
                  <a:lnTo>
                    <a:pt x="103327" y="138818"/>
                  </a:lnTo>
                  <a:close/>
                  <a:moveTo>
                    <a:pt x="10973" y="101556"/>
                  </a:moveTo>
                  <a:lnTo>
                    <a:pt x="103156" y="132760"/>
                  </a:lnTo>
                  <a:lnTo>
                    <a:pt x="197110" y="96412"/>
                  </a:lnTo>
                  <a:lnTo>
                    <a:pt x="195396" y="5715"/>
                  </a:lnTo>
                  <a:lnTo>
                    <a:pt x="5715" y="5715"/>
                  </a:lnTo>
                  <a:lnTo>
                    <a:pt x="10973" y="101556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434D4715-2BC1-0D35-9238-3F19CE93AB27}"/>
                </a:ext>
              </a:extLst>
            </p:cNvPr>
            <p:cNvSpPr/>
            <p:nvPr/>
          </p:nvSpPr>
          <p:spPr>
            <a:xfrm>
              <a:off x="5967910" y="3867234"/>
              <a:ext cx="77225" cy="64415"/>
            </a:xfrm>
            <a:custGeom>
              <a:avLst/>
              <a:gdLst>
                <a:gd name="connsiteX0" fmla="*/ 77226 w 77225"/>
                <a:gd name="connsiteY0" fmla="*/ 1249 h 64415"/>
                <a:gd name="connsiteX1" fmla="*/ 3331 w 77225"/>
                <a:gd name="connsiteY1" fmla="*/ 19080 h 64415"/>
                <a:gd name="connsiteX2" fmla="*/ 36306 w 77225"/>
                <a:gd name="connsiteY2" fmla="*/ 62628 h 64415"/>
                <a:gd name="connsiteX3" fmla="*/ 73282 w 77225"/>
                <a:gd name="connsiteY3" fmla="*/ 16908 h 64415"/>
                <a:gd name="connsiteX4" fmla="*/ 77226 w 77225"/>
                <a:gd name="connsiteY4" fmla="*/ 1249 h 64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25" h="64415">
                  <a:moveTo>
                    <a:pt x="77226" y="1249"/>
                  </a:moveTo>
                  <a:cubicBezTo>
                    <a:pt x="77226" y="1249"/>
                    <a:pt x="16132" y="-7038"/>
                    <a:pt x="3331" y="19080"/>
                  </a:cubicBezTo>
                  <a:cubicBezTo>
                    <a:pt x="-9471" y="45197"/>
                    <a:pt x="17447" y="71601"/>
                    <a:pt x="36306" y="62628"/>
                  </a:cubicBezTo>
                  <a:cubicBezTo>
                    <a:pt x="55166" y="53655"/>
                    <a:pt x="59166" y="22280"/>
                    <a:pt x="73282" y="16908"/>
                  </a:cubicBezTo>
                  <a:lnTo>
                    <a:pt x="77226" y="124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6343EA7E-C2A0-263E-9085-E2AB27BE8E13}"/>
                </a:ext>
              </a:extLst>
            </p:cNvPr>
            <p:cNvSpPr/>
            <p:nvPr/>
          </p:nvSpPr>
          <p:spPr>
            <a:xfrm>
              <a:off x="5981184" y="3867169"/>
              <a:ext cx="63951" cy="49371"/>
            </a:xfrm>
            <a:custGeom>
              <a:avLst/>
              <a:gdLst>
                <a:gd name="connsiteX0" fmla="*/ 60008 w 63951"/>
                <a:gd name="connsiteY0" fmla="*/ 16916 h 49371"/>
                <a:gd name="connsiteX1" fmla="*/ 40578 w 63951"/>
                <a:gd name="connsiteY1" fmla="*/ 43434 h 49371"/>
                <a:gd name="connsiteX2" fmla="*/ 1 w 63951"/>
                <a:gd name="connsiteY2" fmla="*/ 25546 h 49371"/>
                <a:gd name="connsiteX3" fmla="*/ 4436 w 63951"/>
                <a:gd name="connsiteY3" fmla="*/ 11927 h 49371"/>
                <a:gd name="connsiteX4" fmla="*/ 15374 w 63951"/>
                <a:gd name="connsiteY4" fmla="*/ 2686 h 49371"/>
                <a:gd name="connsiteX5" fmla="*/ 63952 w 63951"/>
                <a:gd name="connsiteY5" fmla="*/ 1200 h 49371"/>
                <a:gd name="connsiteX6" fmla="*/ 60008 w 63951"/>
                <a:gd name="connsiteY6" fmla="*/ 16916 h 4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51" h="49371">
                  <a:moveTo>
                    <a:pt x="60008" y="16916"/>
                  </a:moveTo>
                  <a:cubicBezTo>
                    <a:pt x="51608" y="20117"/>
                    <a:pt x="46864" y="32175"/>
                    <a:pt x="40578" y="43434"/>
                  </a:cubicBezTo>
                  <a:cubicBezTo>
                    <a:pt x="22747" y="56350"/>
                    <a:pt x="-170" y="47206"/>
                    <a:pt x="1" y="25546"/>
                  </a:cubicBezTo>
                  <a:cubicBezTo>
                    <a:pt x="184" y="20683"/>
                    <a:pt x="1721" y="15968"/>
                    <a:pt x="4436" y="11927"/>
                  </a:cubicBezTo>
                  <a:cubicBezTo>
                    <a:pt x="7151" y="7893"/>
                    <a:pt x="10939" y="4692"/>
                    <a:pt x="15374" y="2686"/>
                  </a:cubicBezTo>
                  <a:cubicBezTo>
                    <a:pt x="31394" y="-297"/>
                    <a:pt x="47779" y="-800"/>
                    <a:pt x="63952" y="1200"/>
                  </a:cubicBezTo>
                  <a:lnTo>
                    <a:pt x="60008" y="1691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BCA00CA8-3CD9-8244-7B6B-62C1AE957FCF}"/>
                </a:ext>
              </a:extLst>
            </p:cNvPr>
            <p:cNvSpPr/>
            <p:nvPr/>
          </p:nvSpPr>
          <p:spPr>
            <a:xfrm>
              <a:off x="5998050" y="3897964"/>
              <a:ext cx="10744" cy="10759"/>
            </a:xfrm>
            <a:custGeom>
              <a:avLst/>
              <a:gdLst>
                <a:gd name="connsiteX0" fmla="*/ 166 w 10744"/>
                <a:gd name="connsiteY0" fmla="*/ 4060 h 10759"/>
                <a:gd name="connsiteX1" fmla="*/ 308 w 10744"/>
                <a:gd name="connsiteY1" fmla="*/ 7181 h 10759"/>
                <a:gd name="connsiteX2" fmla="*/ 2160 w 10744"/>
                <a:gd name="connsiteY2" fmla="*/ 9690 h 10759"/>
                <a:gd name="connsiteX3" fmla="*/ 5098 w 10744"/>
                <a:gd name="connsiteY3" fmla="*/ 10753 h 10759"/>
                <a:gd name="connsiteX4" fmla="*/ 8127 w 10744"/>
                <a:gd name="connsiteY4" fmla="*/ 9998 h 10759"/>
                <a:gd name="connsiteX5" fmla="*/ 10224 w 10744"/>
                <a:gd name="connsiteY5" fmla="*/ 7689 h 10759"/>
                <a:gd name="connsiteX6" fmla="*/ 10687 w 10744"/>
                <a:gd name="connsiteY6" fmla="*/ 4603 h 10759"/>
                <a:gd name="connsiteX7" fmla="*/ 9355 w 10744"/>
                <a:gd name="connsiteY7" fmla="*/ 1780 h 10759"/>
                <a:gd name="connsiteX8" fmla="*/ 6681 w 10744"/>
                <a:gd name="connsiteY8" fmla="*/ 174 h 10759"/>
                <a:gd name="connsiteX9" fmla="*/ 4589 w 10744"/>
                <a:gd name="connsiteY9" fmla="*/ 54 h 10759"/>
                <a:gd name="connsiteX10" fmla="*/ 2606 w 10744"/>
                <a:gd name="connsiteY10" fmla="*/ 751 h 10759"/>
                <a:gd name="connsiteX11" fmla="*/ 1051 w 10744"/>
                <a:gd name="connsiteY11" fmla="*/ 2157 h 10759"/>
                <a:gd name="connsiteX12" fmla="*/ 166 w 10744"/>
                <a:gd name="connsiteY12" fmla="*/ 4060 h 10759"/>
                <a:gd name="connsiteX13" fmla="*/ 166 w 10744"/>
                <a:gd name="connsiteY13" fmla="*/ 4060 h 1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44" h="10759">
                  <a:moveTo>
                    <a:pt x="166" y="4060"/>
                  </a:moveTo>
                  <a:cubicBezTo>
                    <a:pt x="-97" y="5089"/>
                    <a:pt x="-46" y="6175"/>
                    <a:pt x="308" y="7181"/>
                  </a:cubicBezTo>
                  <a:cubicBezTo>
                    <a:pt x="663" y="8181"/>
                    <a:pt x="1309" y="9055"/>
                    <a:pt x="2160" y="9690"/>
                  </a:cubicBezTo>
                  <a:cubicBezTo>
                    <a:pt x="3012" y="10324"/>
                    <a:pt x="4035" y="10696"/>
                    <a:pt x="5098" y="10753"/>
                  </a:cubicBezTo>
                  <a:cubicBezTo>
                    <a:pt x="6155" y="10804"/>
                    <a:pt x="7212" y="10541"/>
                    <a:pt x="8127" y="9998"/>
                  </a:cubicBezTo>
                  <a:cubicBezTo>
                    <a:pt x="9035" y="9455"/>
                    <a:pt x="9767" y="8650"/>
                    <a:pt x="10224" y="7689"/>
                  </a:cubicBezTo>
                  <a:cubicBezTo>
                    <a:pt x="10681" y="6729"/>
                    <a:pt x="10841" y="5655"/>
                    <a:pt x="10687" y="4603"/>
                  </a:cubicBezTo>
                  <a:cubicBezTo>
                    <a:pt x="10533" y="3552"/>
                    <a:pt x="10070" y="2569"/>
                    <a:pt x="9355" y="1780"/>
                  </a:cubicBezTo>
                  <a:cubicBezTo>
                    <a:pt x="8641" y="991"/>
                    <a:pt x="7715" y="431"/>
                    <a:pt x="6681" y="174"/>
                  </a:cubicBezTo>
                  <a:cubicBezTo>
                    <a:pt x="6001" y="-3"/>
                    <a:pt x="5286" y="-49"/>
                    <a:pt x="4589" y="54"/>
                  </a:cubicBezTo>
                  <a:cubicBezTo>
                    <a:pt x="3886" y="151"/>
                    <a:pt x="3218" y="391"/>
                    <a:pt x="2606" y="751"/>
                  </a:cubicBezTo>
                  <a:cubicBezTo>
                    <a:pt x="2000" y="1111"/>
                    <a:pt x="1475" y="1591"/>
                    <a:pt x="1051" y="2157"/>
                  </a:cubicBezTo>
                  <a:cubicBezTo>
                    <a:pt x="634" y="2729"/>
                    <a:pt x="331" y="3375"/>
                    <a:pt x="166" y="4060"/>
                  </a:cubicBezTo>
                  <a:lnTo>
                    <a:pt x="166" y="40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F12AC1A1-24EE-E07F-B2E0-EED5899456CF}"/>
                </a:ext>
              </a:extLst>
            </p:cNvPr>
            <p:cNvSpPr/>
            <p:nvPr/>
          </p:nvSpPr>
          <p:spPr>
            <a:xfrm>
              <a:off x="5971127" y="3867457"/>
              <a:ext cx="73894" cy="19079"/>
            </a:xfrm>
            <a:custGeom>
              <a:avLst/>
              <a:gdLst>
                <a:gd name="connsiteX0" fmla="*/ 72809 w 73894"/>
                <a:gd name="connsiteY0" fmla="*/ 5706 h 19079"/>
                <a:gd name="connsiteX1" fmla="*/ 0 w 73894"/>
                <a:gd name="connsiteY1" fmla="*/ 19080 h 19079"/>
                <a:gd name="connsiteX2" fmla="*/ 0 w 73894"/>
                <a:gd name="connsiteY2" fmla="*/ 19080 h 19079"/>
                <a:gd name="connsiteX3" fmla="*/ 73895 w 73894"/>
                <a:gd name="connsiteY3" fmla="*/ 1249 h 19079"/>
                <a:gd name="connsiteX4" fmla="*/ 72809 w 73894"/>
                <a:gd name="connsiteY4" fmla="*/ 5706 h 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94" h="19079">
                  <a:moveTo>
                    <a:pt x="72809" y="5706"/>
                  </a:moveTo>
                  <a:cubicBezTo>
                    <a:pt x="47720" y="934"/>
                    <a:pt x="21757" y="5706"/>
                    <a:pt x="0" y="19080"/>
                  </a:cubicBezTo>
                  <a:lnTo>
                    <a:pt x="0" y="19080"/>
                  </a:lnTo>
                  <a:cubicBezTo>
                    <a:pt x="12802" y="-7038"/>
                    <a:pt x="73895" y="1249"/>
                    <a:pt x="73895" y="1249"/>
                  </a:cubicBezTo>
                  <a:lnTo>
                    <a:pt x="72809" y="5706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15345F88-86AB-B53C-9BC4-FAC8F3444F5A}"/>
                </a:ext>
              </a:extLst>
            </p:cNvPr>
            <p:cNvSpPr/>
            <p:nvPr/>
          </p:nvSpPr>
          <p:spPr>
            <a:xfrm>
              <a:off x="5939911" y="3805243"/>
              <a:ext cx="109168" cy="71092"/>
            </a:xfrm>
            <a:custGeom>
              <a:avLst/>
              <a:gdLst>
                <a:gd name="connsiteX0" fmla="*/ 109169 w 109168"/>
                <a:gd name="connsiteY0" fmla="*/ 47530 h 71092"/>
                <a:gd name="connsiteX1" fmla="*/ 46818 w 109168"/>
                <a:gd name="connsiteY1" fmla="*/ 5753 h 71092"/>
                <a:gd name="connsiteX2" fmla="*/ 69 w 109168"/>
                <a:gd name="connsiteY2" fmla="*/ 19012 h 71092"/>
                <a:gd name="connsiteX3" fmla="*/ 16871 w 109168"/>
                <a:gd name="connsiteY3" fmla="*/ 49816 h 71092"/>
                <a:gd name="connsiteX4" fmla="*/ 40017 w 109168"/>
                <a:gd name="connsiteY4" fmla="*/ 70447 h 71092"/>
                <a:gd name="connsiteX5" fmla="*/ 104597 w 109168"/>
                <a:gd name="connsiteY5" fmla="*/ 65532 h 71092"/>
                <a:gd name="connsiteX6" fmla="*/ 109169 w 109168"/>
                <a:gd name="connsiteY6" fmla="*/ 47530 h 7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168" h="71092">
                  <a:moveTo>
                    <a:pt x="109169" y="47530"/>
                  </a:moveTo>
                  <a:cubicBezTo>
                    <a:pt x="91898" y="28961"/>
                    <a:pt x="70552" y="14663"/>
                    <a:pt x="46818" y="5753"/>
                  </a:cubicBezTo>
                  <a:cubicBezTo>
                    <a:pt x="9213" y="-7563"/>
                    <a:pt x="-959" y="4496"/>
                    <a:pt x="69" y="19012"/>
                  </a:cubicBezTo>
                  <a:cubicBezTo>
                    <a:pt x="1098" y="33528"/>
                    <a:pt x="12356" y="42615"/>
                    <a:pt x="16871" y="49816"/>
                  </a:cubicBezTo>
                  <a:cubicBezTo>
                    <a:pt x="21386" y="57016"/>
                    <a:pt x="22586" y="74676"/>
                    <a:pt x="40017" y="70447"/>
                  </a:cubicBezTo>
                  <a:cubicBezTo>
                    <a:pt x="57448" y="66218"/>
                    <a:pt x="84766" y="60960"/>
                    <a:pt x="104597" y="65532"/>
                  </a:cubicBezTo>
                  <a:lnTo>
                    <a:pt x="109169" y="4753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F1FA9C97-603B-950C-3697-C288682E32EF}"/>
                </a:ext>
              </a:extLst>
            </p:cNvPr>
            <p:cNvSpPr/>
            <p:nvPr/>
          </p:nvSpPr>
          <p:spPr>
            <a:xfrm>
              <a:off x="5956484" y="3809630"/>
              <a:ext cx="92594" cy="64225"/>
            </a:xfrm>
            <a:custGeom>
              <a:avLst/>
              <a:gdLst>
                <a:gd name="connsiteX0" fmla="*/ 28873 w 92594"/>
                <a:gd name="connsiteY0" fmla="*/ 903 h 64225"/>
                <a:gd name="connsiteX1" fmla="*/ 30244 w 92594"/>
                <a:gd name="connsiteY1" fmla="*/ 1360 h 64225"/>
                <a:gd name="connsiteX2" fmla="*/ 92595 w 92594"/>
                <a:gd name="connsiteY2" fmla="*/ 43137 h 64225"/>
                <a:gd name="connsiteX3" fmla="*/ 88023 w 92594"/>
                <a:gd name="connsiteY3" fmla="*/ 61139 h 64225"/>
                <a:gd name="connsiteX4" fmla="*/ 31273 w 92594"/>
                <a:gd name="connsiteY4" fmla="*/ 64225 h 64225"/>
                <a:gd name="connsiteX5" fmla="*/ 18586 w 92594"/>
                <a:gd name="connsiteY5" fmla="*/ 49423 h 64225"/>
                <a:gd name="connsiteX6" fmla="*/ 1841 w 92594"/>
                <a:gd name="connsiteY6" fmla="*/ 23186 h 64225"/>
                <a:gd name="connsiteX7" fmla="*/ 28873 w 92594"/>
                <a:gd name="connsiteY7" fmla="*/ 903 h 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594" h="64225">
                  <a:moveTo>
                    <a:pt x="28873" y="903"/>
                  </a:moveTo>
                  <a:lnTo>
                    <a:pt x="30244" y="1360"/>
                  </a:lnTo>
                  <a:cubicBezTo>
                    <a:pt x="53979" y="10270"/>
                    <a:pt x="75324" y="24569"/>
                    <a:pt x="92595" y="43137"/>
                  </a:cubicBezTo>
                  <a:lnTo>
                    <a:pt x="88023" y="61139"/>
                  </a:lnTo>
                  <a:cubicBezTo>
                    <a:pt x="70878" y="57196"/>
                    <a:pt x="48018" y="60568"/>
                    <a:pt x="31273" y="64225"/>
                  </a:cubicBezTo>
                  <a:cubicBezTo>
                    <a:pt x="25358" y="61030"/>
                    <a:pt x="20838" y="55755"/>
                    <a:pt x="18586" y="49423"/>
                  </a:cubicBezTo>
                  <a:cubicBezTo>
                    <a:pt x="16357" y="37365"/>
                    <a:pt x="4755" y="28558"/>
                    <a:pt x="1841" y="23186"/>
                  </a:cubicBezTo>
                  <a:cubicBezTo>
                    <a:pt x="-1074" y="17814"/>
                    <a:pt x="-4960" y="-4755"/>
                    <a:pt x="28873" y="9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F420CE1F-52F6-4516-9F5C-A0870E2CB1E4}"/>
                </a:ext>
              </a:extLst>
            </p:cNvPr>
            <p:cNvSpPr/>
            <p:nvPr/>
          </p:nvSpPr>
          <p:spPr>
            <a:xfrm>
              <a:off x="5941695" y="3805086"/>
              <a:ext cx="107556" cy="51858"/>
            </a:xfrm>
            <a:custGeom>
              <a:avLst/>
              <a:gdLst>
                <a:gd name="connsiteX0" fmla="*/ 0 w 107556"/>
                <a:gd name="connsiteY0" fmla="*/ 9053 h 51858"/>
                <a:gd name="connsiteX1" fmla="*/ 45205 w 107556"/>
                <a:gd name="connsiteY1" fmla="*/ 5738 h 51858"/>
                <a:gd name="connsiteX2" fmla="*/ 107556 w 107556"/>
                <a:gd name="connsiteY2" fmla="*/ 47515 h 51858"/>
                <a:gd name="connsiteX3" fmla="*/ 106470 w 107556"/>
                <a:gd name="connsiteY3" fmla="*/ 51858 h 51858"/>
                <a:gd name="connsiteX4" fmla="*/ 50349 w 107556"/>
                <a:gd name="connsiteY4" fmla="*/ 12139 h 51858"/>
                <a:gd name="connsiteX5" fmla="*/ 0 w 107556"/>
                <a:gd name="connsiteY5" fmla="*/ 9053 h 5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556" h="51858">
                  <a:moveTo>
                    <a:pt x="0" y="9053"/>
                  </a:moveTo>
                  <a:cubicBezTo>
                    <a:pt x="4172" y="81"/>
                    <a:pt x="17145" y="-4263"/>
                    <a:pt x="45205" y="5738"/>
                  </a:cubicBezTo>
                  <a:cubicBezTo>
                    <a:pt x="68940" y="14648"/>
                    <a:pt x="90285" y="28947"/>
                    <a:pt x="107556" y="47515"/>
                  </a:cubicBezTo>
                  <a:lnTo>
                    <a:pt x="106470" y="51858"/>
                  </a:lnTo>
                  <a:cubicBezTo>
                    <a:pt x="91217" y="34313"/>
                    <a:pt x="71969" y="20689"/>
                    <a:pt x="50349" y="12139"/>
                  </a:cubicBezTo>
                  <a:cubicBezTo>
                    <a:pt x="10630" y="-3748"/>
                    <a:pt x="857" y="6824"/>
                    <a:pt x="0" y="9053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4C306115-A742-5FF7-8116-3E94F2762514}"/>
                </a:ext>
              </a:extLst>
            </p:cNvPr>
            <p:cNvSpPr/>
            <p:nvPr/>
          </p:nvSpPr>
          <p:spPr>
            <a:xfrm>
              <a:off x="5969641" y="3820311"/>
              <a:ext cx="11315" cy="11315"/>
            </a:xfrm>
            <a:custGeom>
              <a:avLst/>
              <a:gdLst>
                <a:gd name="connsiteX0" fmla="*/ 5658 w 11315"/>
                <a:gd name="connsiteY0" fmla="*/ 11316 h 11315"/>
                <a:gd name="connsiteX1" fmla="*/ 11316 w 11315"/>
                <a:gd name="connsiteY1" fmla="*/ 5658 h 11315"/>
                <a:gd name="connsiteX2" fmla="*/ 5658 w 11315"/>
                <a:gd name="connsiteY2" fmla="*/ 0 h 11315"/>
                <a:gd name="connsiteX3" fmla="*/ 0 w 11315"/>
                <a:gd name="connsiteY3" fmla="*/ 5658 h 11315"/>
                <a:gd name="connsiteX4" fmla="*/ 5658 w 11315"/>
                <a:gd name="connsiteY4" fmla="*/ 11316 h 1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" h="11315">
                  <a:moveTo>
                    <a:pt x="5658" y="11316"/>
                  </a:moveTo>
                  <a:cubicBezTo>
                    <a:pt x="8784" y="11316"/>
                    <a:pt x="11316" y="8784"/>
                    <a:pt x="11316" y="5658"/>
                  </a:cubicBezTo>
                  <a:cubicBezTo>
                    <a:pt x="11316" y="2532"/>
                    <a:pt x="8784" y="0"/>
                    <a:pt x="5658" y="0"/>
                  </a:cubicBezTo>
                  <a:cubicBezTo>
                    <a:pt x="2532" y="0"/>
                    <a:pt x="0" y="2532"/>
                    <a:pt x="0" y="5658"/>
                  </a:cubicBezTo>
                  <a:cubicBezTo>
                    <a:pt x="0" y="8784"/>
                    <a:pt x="2532" y="11316"/>
                    <a:pt x="5658" y="1131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277CCB4E-CCF7-F80C-596F-E31BF132EC69}"/>
                </a:ext>
              </a:extLst>
            </p:cNvPr>
            <p:cNvSpPr/>
            <p:nvPr/>
          </p:nvSpPr>
          <p:spPr>
            <a:xfrm>
              <a:off x="5971390" y="3850804"/>
              <a:ext cx="82775" cy="60747"/>
            </a:xfrm>
            <a:custGeom>
              <a:avLst/>
              <a:gdLst>
                <a:gd name="connsiteX0" fmla="*/ 82776 w 82775"/>
                <a:gd name="connsiteY0" fmla="*/ 8650 h 60747"/>
                <a:gd name="connsiteX1" fmla="*/ 6823 w 82775"/>
                <a:gd name="connsiteY1" fmla="*/ 10764 h 60747"/>
                <a:gd name="connsiteX2" fmla="*/ 30083 w 82775"/>
                <a:gd name="connsiteY2" fmla="*/ 60256 h 60747"/>
                <a:gd name="connsiteX3" fmla="*/ 75803 w 82775"/>
                <a:gd name="connsiteY3" fmla="*/ 23108 h 60747"/>
                <a:gd name="connsiteX4" fmla="*/ 82776 w 82775"/>
                <a:gd name="connsiteY4" fmla="*/ 8650 h 6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775" h="60747">
                  <a:moveTo>
                    <a:pt x="82776" y="8650"/>
                  </a:moveTo>
                  <a:cubicBezTo>
                    <a:pt x="82776" y="8650"/>
                    <a:pt x="24769" y="-12153"/>
                    <a:pt x="6823" y="10764"/>
                  </a:cubicBezTo>
                  <a:cubicBezTo>
                    <a:pt x="-11122" y="33681"/>
                    <a:pt x="9738" y="65057"/>
                    <a:pt x="30083" y="60256"/>
                  </a:cubicBezTo>
                  <a:cubicBezTo>
                    <a:pt x="50429" y="55455"/>
                    <a:pt x="60544" y="25452"/>
                    <a:pt x="75803" y="23108"/>
                  </a:cubicBezTo>
                  <a:lnTo>
                    <a:pt x="82776" y="865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839B7FB7-F1DF-8038-7E8A-7EEF8D301774}"/>
                </a:ext>
              </a:extLst>
            </p:cNvPr>
            <p:cNvSpPr/>
            <p:nvPr/>
          </p:nvSpPr>
          <p:spPr>
            <a:xfrm>
              <a:off x="5985952" y="3850829"/>
              <a:ext cx="68213" cy="47747"/>
            </a:xfrm>
            <a:custGeom>
              <a:avLst/>
              <a:gdLst>
                <a:gd name="connsiteX0" fmla="*/ 61127 w 68213"/>
                <a:gd name="connsiteY0" fmla="*/ 23089 h 47747"/>
                <a:gd name="connsiteX1" fmla="*/ 36666 w 68213"/>
                <a:gd name="connsiteY1" fmla="*/ 44977 h 47747"/>
                <a:gd name="connsiteX2" fmla="*/ 662 w 68213"/>
                <a:gd name="connsiteY2" fmla="*/ 19088 h 47747"/>
                <a:gd name="connsiteX3" fmla="*/ 7863 w 68213"/>
                <a:gd name="connsiteY3" fmla="*/ 6761 h 47747"/>
                <a:gd name="connsiteX4" fmla="*/ 20436 w 68213"/>
                <a:gd name="connsiteY4" fmla="*/ 0 h 47747"/>
                <a:gd name="connsiteX5" fmla="*/ 68213 w 68213"/>
                <a:gd name="connsiteY5" fmla="*/ 8630 h 47747"/>
                <a:gd name="connsiteX6" fmla="*/ 61127 w 68213"/>
                <a:gd name="connsiteY6" fmla="*/ 23089 h 4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213" h="47747">
                  <a:moveTo>
                    <a:pt x="61127" y="23089"/>
                  </a:moveTo>
                  <a:cubicBezTo>
                    <a:pt x="52269" y="24460"/>
                    <a:pt x="45125" y="35262"/>
                    <a:pt x="36666" y="44977"/>
                  </a:cubicBezTo>
                  <a:cubicBezTo>
                    <a:pt x="16493" y="53893"/>
                    <a:pt x="-3967" y="40234"/>
                    <a:pt x="662" y="19088"/>
                  </a:cubicBezTo>
                  <a:cubicBezTo>
                    <a:pt x="1879" y="14390"/>
                    <a:pt x="4377" y="10127"/>
                    <a:pt x="7863" y="6761"/>
                  </a:cubicBezTo>
                  <a:cubicBezTo>
                    <a:pt x="11349" y="3389"/>
                    <a:pt x="15704" y="1052"/>
                    <a:pt x="20436" y="0"/>
                  </a:cubicBezTo>
                  <a:cubicBezTo>
                    <a:pt x="36713" y="400"/>
                    <a:pt x="52829" y="3315"/>
                    <a:pt x="68213" y="8630"/>
                  </a:cubicBezTo>
                  <a:lnTo>
                    <a:pt x="61127" y="23089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6066EAD4-79CF-534C-6507-4CCBA313163D}"/>
                </a:ext>
              </a:extLst>
            </p:cNvPr>
            <p:cNvSpPr/>
            <p:nvPr/>
          </p:nvSpPr>
          <p:spPr>
            <a:xfrm>
              <a:off x="6000753" y="3879535"/>
              <a:ext cx="10758" cy="10761"/>
            </a:xfrm>
            <a:custGeom>
              <a:avLst/>
              <a:gdLst>
                <a:gd name="connsiteX0" fmla="*/ 549 w 10758"/>
                <a:gd name="connsiteY0" fmla="*/ 3007 h 10761"/>
                <a:gd name="connsiteX1" fmla="*/ 11 w 10758"/>
                <a:gd name="connsiteY1" fmla="*/ 5036 h 10761"/>
                <a:gd name="connsiteX2" fmla="*/ 286 w 10758"/>
                <a:gd name="connsiteY2" fmla="*/ 7116 h 10761"/>
                <a:gd name="connsiteX3" fmla="*/ 1337 w 10758"/>
                <a:gd name="connsiteY3" fmla="*/ 8933 h 10761"/>
                <a:gd name="connsiteX4" fmla="*/ 3006 w 10758"/>
                <a:gd name="connsiteY4" fmla="*/ 10208 h 10761"/>
                <a:gd name="connsiteX5" fmla="*/ 5035 w 10758"/>
                <a:gd name="connsiteY5" fmla="*/ 10751 h 10761"/>
                <a:gd name="connsiteX6" fmla="*/ 7115 w 10758"/>
                <a:gd name="connsiteY6" fmla="*/ 10471 h 10761"/>
                <a:gd name="connsiteX7" fmla="*/ 8932 w 10758"/>
                <a:gd name="connsiteY7" fmla="*/ 9419 h 10761"/>
                <a:gd name="connsiteX8" fmla="*/ 10207 w 10758"/>
                <a:gd name="connsiteY8" fmla="*/ 7750 h 10761"/>
                <a:gd name="connsiteX9" fmla="*/ 10470 w 10758"/>
                <a:gd name="connsiteY9" fmla="*/ 3641 h 10761"/>
                <a:gd name="connsiteX10" fmla="*/ 7750 w 10758"/>
                <a:gd name="connsiteY10" fmla="*/ 549 h 10761"/>
                <a:gd name="connsiteX11" fmla="*/ 3641 w 10758"/>
                <a:gd name="connsiteY11" fmla="*/ 286 h 10761"/>
                <a:gd name="connsiteX12" fmla="*/ 549 w 10758"/>
                <a:gd name="connsiteY12" fmla="*/ 3007 h 10761"/>
                <a:gd name="connsiteX13" fmla="*/ 549 w 10758"/>
                <a:gd name="connsiteY13" fmla="*/ 3007 h 1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58" h="10761">
                  <a:moveTo>
                    <a:pt x="549" y="3007"/>
                  </a:moveTo>
                  <a:cubicBezTo>
                    <a:pt x="240" y="3641"/>
                    <a:pt x="52" y="4333"/>
                    <a:pt x="11" y="5036"/>
                  </a:cubicBezTo>
                  <a:cubicBezTo>
                    <a:pt x="-34" y="5744"/>
                    <a:pt x="57" y="6447"/>
                    <a:pt x="286" y="7116"/>
                  </a:cubicBezTo>
                  <a:cubicBezTo>
                    <a:pt x="514" y="7785"/>
                    <a:pt x="874" y="8402"/>
                    <a:pt x="1337" y="8933"/>
                  </a:cubicBezTo>
                  <a:cubicBezTo>
                    <a:pt x="1806" y="9465"/>
                    <a:pt x="2372" y="9899"/>
                    <a:pt x="3006" y="10208"/>
                  </a:cubicBezTo>
                  <a:cubicBezTo>
                    <a:pt x="3641" y="10522"/>
                    <a:pt x="4332" y="10705"/>
                    <a:pt x="5035" y="10751"/>
                  </a:cubicBezTo>
                  <a:cubicBezTo>
                    <a:pt x="5738" y="10797"/>
                    <a:pt x="6446" y="10699"/>
                    <a:pt x="7115" y="10471"/>
                  </a:cubicBezTo>
                  <a:cubicBezTo>
                    <a:pt x="7784" y="10242"/>
                    <a:pt x="8401" y="9888"/>
                    <a:pt x="8932" y="9419"/>
                  </a:cubicBezTo>
                  <a:cubicBezTo>
                    <a:pt x="9464" y="8951"/>
                    <a:pt x="9898" y="8385"/>
                    <a:pt x="10207" y="7750"/>
                  </a:cubicBezTo>
                  <a:cubicBezTo>
                    <a:pt x="10836" y="6470"/>
                    <a:pt x="10933" y="4996"/>
                    <a:pt x="10470" y="3641"/>
                  </a:cubicBezTo>
                  <a:cubicBezTo>
                    <a:pt x="10007" y="2292"/>
                    <a:pt x="9030" y="1178"/>
                    <a:pt x="7750" y="549"/>
                  </a:cubicBezTo>
                  <a:cubicBezTo>
                    <a:pt x="6469" y="-79"/>
                    <a:pt x="4989" y="-171"/>
                    <a:pt x="3641" y="286"/>
                  </a:cubicBezTo>
                  <a:cubicBezTo>
                    <a:pt x="2292" y="750"/>
                    <a:pt x="1177" y="1727"/>
                    <a:pt x="549" y="3007"/>
                  </a:cubicBezTo>
                  <a:lnTo>
                    <a:pt x="549" y="300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EF8FC75E-BB00-C02D-CDED-AF95CE020375}"/>
                </a:ext>
              </a:extLst>
            </p:cNvPr>
            <p:cNvSpPr/>
            <p:nvPr/>
          </p:nvSpPr>
          <p:spPr>
            <a:xfrm>
              <a:off x="5978042" y="3851006"/>
              <a:ext cx="75952" cy="12853"/>
            </a:xfrm>
            <a:custGeom>
              <a:avLst/>
              <a:gdLst>
                <a:gd name="connsiteX0" fmla="*/ 74009 w 75952"/>
                <a:gd name="connsiteY0" fmla="*/ 12853 h 12853"/>
                <a:gd name="connsiteX1" fmla="*/ 0 w 75952"/>
                <a:gd name="connsiteY1" fmla="*/ 10739 h 12853"/>
                <a:gd name="connsiteX2" fmla="*/ 0 w 75952"/>
                <a:gd name="connsiteY2" fmla="*/ 10739 h 12853"/>
                <a:gd name="connsiteX3" fmla="*/ 75953 w 75952"/>
                <a:gd name="connsiteY3" fmla="*/ 8624 h 12853"/>
                <a:gd name="connsiteX4" fmla="*/ 74009 w 75952"/>
                <a:gd name="connsiteY4" fmla="*/ 12853 h 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52" h="12853">
                  <a:moveTo>
                    <a:pt x="74009" y="12853"/>
                  </a:moveTo>
                  <a:cubicBezTo>
                    <a:pt x="50469" y="2926"/>
                    <a:pt x="24066" y="2172"/>
                    <a:pt x="0" y="10739"/>
                  </a:cubicBezTo>
                  <a:lnTo>
                    <a:pt x="0" y="10739"/>
                  </a:lnTo>
                  <a:cubicBezTo>
                    <a:pt x="17945" y="-12121"/>
                    <a:pt x="75953" y="8624"/>
                    <a:pt x="75953" y="8624"/>
                  </a:cubicBezTo>
                  <a:lnTo>
                    <a:pt x="74009" y="12853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08F4B3E6-40C3-6C73-7924-8A6F8D577C25}"/>
                </a:ext>
              </a:extLst>
            </p:cNvPr>
            <p:cNvSpPr/>
            <p:nvPr/>
          </p:nvSpPr>
          <p:spPr>
            <a:xfrm>
              <a:off x="5960200" y="3779022"/>
              <a:ext cx="101109" cy="82551"/>
            </a:xfrm>
            <a:custGeom>
              <a:avLst/>
              <a:gdLst>
                <a:gd name="connsiteX0" fmla="*/ 101110 w 101109"/>
                <a:gd name="connsiteY0" fmla="*/ 65921 h 82551"/>
                <a:gd name="connsiteX1" fmla="*/ 48818 w 101109"/>
                <a:gd name="connsiteY1" fmla="*/ 12085 h 82551"/>
                <a:gd name="connsiteX2" fmla="*/ 297 w 101109"/>
                <a:gd name="connsiteY2" fmla="*/ 15343 h 82551"/>
                <a:gd name="connsiteX3" fmla="*/ 10355 w 101109"/>
                <a:gd name="connsiteY3" fmla="*/ 49004 h 82551"/>
                <a:gd name="connsiteX4" fmla="*/ 28701 w 101109"/>
                <a:gd name="connsiteY4" fmla="*/ 73922 h 82551"/>
                <a:gd name="connsiteX5" fmla="*/ 92880 w 101109"/>
                <a:gd name="connsiteY5" fmla="*/ 82551 h 82551"/>
                <a:gd name="connsiteX6" fmla="*/ 101110 w 101109"/>
                <a:gd name="connsiteY6" fmla="*/ 65921 h 8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09" h="82551">
                  <a:moveTo>
                    <a:pt x="101110" y="65921"/>
                  </a:moveTo>
                  <a:cubicBezTo>
                    <a:pt x="88057" y="44187"/>
                    <a:pt x="70163" y="25761"/>
                    <a:pt x="48818" y="12085"/>
                  </a:cubicBezTo>
                  <a:cubicBezTo>
                    <a:pt x="14813" y="-8717"/>
                    <a:pt x="2355" y="655"/>
                    <a:pt x="297" y="15343"/>
                  </a:cubicBezTo>
                  <a:cubicBezTo>
                    <a:pt x="-1760" y="30030"/>
                    <a:pt x="7441" y="40946"/>
                    <a:pt x="10355" y="49004"/>
                  </a:cubicBezTo>
                  <a:cubicBezTo>
                    <a:pt x="13270" y="57062"/>
                    <a:pt x="10927" y="74493"/>
                    <a:pt x="28701" y="73922"/>
                  </a:cubicBezTo>
                  <a:cubicBezTo>
                    <a:pt x="46474" y="73350"/>
                    <a:pt x="74421" y="73922"/>
                    <a:pt x="92880" y="82551"/>
                  </a:cubicBezTo>
                  <a:lnTo>
                    <a:pt x="101110" y="6592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AB644E6D-F4A3-4804-EF7A-B69802379722}"/>
                </a:ext>
              </a:extLst>
            </p:cNvPr>
            <p:cNvSpPr/>
            <p:nvPr/>
          </p:nvSpPr>
          <p:spPr>
            <a:xfrm>
              <a:off x="5976151" y="3786579"/>
              <a:ext cx="85158" cy="74989"/>
            </a:xfrm>
            <a:custGeom>
              <a:avLst/>
              <a:gdLst>
                <a:gd name="connsiteX0" fmla="*/ 31609 w 85158"/>
                <a:gd name="connsiteY0" fmla="*/ 3780 h 74989"/>
                <a:gd name="connsiteX1" fmla="*/ 32866 w 85158"/>
                <a:gd name="connsiteY1" fmla="*/ 4523 h 74989"/>
                <a:gd name="connsiteX2" fmla="*/ 85158 w 85158"/>
                <a:gd name="connsiteY2" fmla="*/ 58359 h 74989"/>
                <a:gd name="connsiteX3" fmla="*/ 76929 w 85158"/>
                <a:gd name="connsiteY3" fmla="*/ 74989 h 74989"/>
                <a:gd name="connsiteX4" fmla="*/ 20807 w 85158"/>
                <a:gd name="connsiteY4" fmla="*/ 66245 h 74989"/>
                <a:gd name="connsiteX5" fmla="*/ 11492 w 85158"/>
                <a:gd name="connsiteY5" fmla="*/ 49100 h 74989"/>
                <a:gd name="connsiteX6" fmla="*/ 519 w 85158"/>
                <a:gd name="connsiteY6" fmla="*/ 19954 h 74989"/>
                <a:gd name="connsiteX7" fmla="*/ 31609 w 85158"/>
                <a:gd name="connsiteY7" fmla="*/ 3780 h 7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58" h="74989">
                  <a:moveTo>
                    <a:pt x="31609" y="3780"/>
                  </a:moveTo>
                  <a:lnTo>
                    <a:pt x="32866" y="4523"/>
                  </a:lnTo>
                  <a:cubicBezTo>
                    <a:pt x="54212" y="18199"/>
                    <a:pt x="72105" y="36624"/>
                    <a:pt x="85158" y="58359"/>
                  </a:cubicBezTo>
                  <a:lnTo>
                    <a:pt x="76929" y="74989"/>
                  </a:lnTo>
                  <a:cubicBezTo>
                    <a:pt x="61098" y="67617"/>
                    <a:pt x="38181" y="66131"/>
                    <a:pt x="20807" y="66245"/>
                  </a:cubicBezTo>
                  <a:cubicBezTo>
                    <a:pt x="15670" y="61890"/>
                    <a:pt x="12349" y="55775"/>
                    <a:pt x="11492" y="49100"/>
                  </a:cubicBezTo>
                  <a:cubicBezTo>
                    <a:pt x="11778" y="36813"/>
                    <a:pt x="2291" y="25783"/>
                    <a:pt x="519" y="19954"/>
                  </a:cubicBezTo>
                  <a:cubicBezTo>
                    <a:pt x="-1253" y="14124"/>
                    <a:pt x="-167" y="-8964"/>
                    <a:pt x="31609" y="378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3B248175-70B2-767C-BF3F-6DA5F880800B}"/>
                </a:ext>
              </a:extLst>
            </p:cNvPr>
            <p:cNvSpPr/>
            <p:nvPr/>
          </p:nvSpPr>
          <p:spPr>
            <a:xfrm>
              <a:off x="5964212" y="3778987"/>
              <a:ext cx="97212" cy="69836"/>
            </a:xfrm>
            <a:custGeom>
              <a:avLst/>
              <a:gdLst>
                <a:gd name="connsiteX0" fmla="*/ 0 w 97212"/>
                <a:gd name="connsiteY0" fmla="*/ 5828 h 69836"/>
                <a:gd name="connsiteX1" fmla="*/ 44920 w 97212"/>
                <a:gd name="connsiteY1" fmla="*/ 12000 h 69836"/>
                <a:gd name="connsiteX2" fmla="*/ 97212 w 97212"/>
                <a:gd name="connsiteY2" fmla="*/ 65836 h 69836"/>
                <a:gd name="connsiteX3" fmla="*/ 95269 w 97212"/>
                <a:gd name="connsiteY3" fmla="*/ 69836 h 69836"/>
                <a:gd name="connsiteX4" fmla="*/ 48578 w 97212"/>
                <a:gd name="connsiteY4" fmla="*/ 19373 h 69836"/>
                <a:gd name="connsiteX5" fmla="*/ 0 w 97212"/>
                <a:gd name="connsiteY5" fmla="*/ 5828 h 6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212" h="69836">
                  <a:moveTo>
                    <a:pt x="0" y="5828"/>
                  </a:moveTo>
                  <a:cubicBezTo>
                    <a:pt x="5715" y="-2059"/>
                    <a:pt x="19317" y="-3659"/>
                    <a:pt x="44920" y="12000"/>
                  </a:cubicBezTo>
                  <a:cubicBezTo>
                    <a:pt x="66265" y="25676"/>
                    <a:pt x="84159" y="44101"/>
                    <a:pt x="97212" y="65836"/>
                  </a:cubicBezTo>
                  <a:lnTo>
                    <a:pt x="95269" y="69836"/>
                  </a:lnTo>
                  <a:cubicBezTo>
                    <a:pt x="84011" y="49491"/>
                    <a:pt x="67986" y="32174"/>
                    <a:pt x="48578" y="19373"/>
                  </a:cubicBezTo>
                  <a:cubicBezTo>
                    <a:pt x="13144" y="-4459"/>
                    <a:pt x="1372" y="3828"/>
                    <a:pt x="0" y="582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0AD42A85-D38C-7AA3-1621-5474E7BBD37B}"/>
                </a:ext>
              </a:extLst>
            </p:cNvPr>
            <p:cNvSpPr/>
            <p:nvPr/>
          </p:nvSpPr>
          <p:spPr>
            <a:xfrm>
              <a:off x="5989015" y="3797674"/>
              <a:ext cx="11315" cy="11315"/>
            </a:xfrm>
            <a:custGeom>
              <a:avLst/>
              <a:gdLst>
                <a:gd name="connsiteX0" fmla="*/ 5658 w 11315"/>
                <a:gd name="connsiteY0" fmla="*/ 11316 h 11315"/>
                <a:gd name="connsiteX1" fmla="*/ 11316 w 11315"/>
                <a:gd name="connsiteY1" fmla="*/ 5658 h 11315"/>
                <a:gd name="connsiteX2" fmla="*/ 5658 w 11315"/>
                <a:gd name="connsiteY2" fmla="*/ 0 h 11315"/>
                <a:gd name="connsiteX3" fmla="*/ 0 w 11315"/>
                <a:gd name="connsiteY3" fmla="*/ 5658 h 11315"/>
                <a:gd name="connsiteX4" fmla="*/ 5658 w 11315"/>
                <a:gd name="connsiteY4" fmla="*/ 11316 h 1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" h="11315">
                  <a:moveTo>
                    <a:pt x="5658" y="11316"/>
                  </a:moveTo>
                  <a:cubicBezTo>
                    <a:pt x="8784" y="11316"/>
                    <a:pt x="11316" y="8784"/>
                    <a:pt x="11316" y="5658"/>
                  </a:cubicBezTo>
                  <a:cubicBezTo>
                    <a:pt x="11316" y="2532"/>
                    <a:pt x="8784" y="0"/>
                    <a:pt x="5658" y="0"/>
                  </a:cubicBezTo>
                  <a:cubicBezTo>
                    <a:pt x="2532" y="0"/>
                    <a:pt x="0" y="2532"/>
                    <a:pt x="0" y="5658"/>
                  </a:cubicBezTo>
                  <a:cubicBezTo>
                    <a:pt x="0" y="8784"/>
                    <a:pt x="2532" y="11316"/>
                    <a:pt x="5658" y="1131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A7B99ACA-42B5-B6A6-D150-EE3296F69213}"/>
                </a:ext>
              </a:extLst>
            </p:cNvPr>
            <p:cNvSpPr/>
            <p:nvPr/>
          </p:nvSpPr>
          <p:spPr>
            <a:xfrm>
              <a:off x="6059632" y="3804146"/>
              <a:ext cx="8257" cy="36827"/>
            </a:xfrm>
            <a:custGeom>
              <a:avLst/>
              <a:gdLst>
                <a:gd name="connsiteX0" fmla="*/ 2363 w 8257"/>
                <a:gd name="connsiteY0" fmla="*/ 36791 h 36827"/>
                <a:gd name="connsiteX1" fmla="*/ 2723 w 8257"/>
                <a:gd name="connsiteY1" fmla="*/ 36820 h 36827"/>
                <a:gd name="connsiteX2" fmla="*/ 3060 w 8257"/>
                <a:gd name="connsiteY2" fmla="*/ 36694 h 36827"/>
                <a:gd name="connsiteX3" fmla="*/ 3317 w 8257"/>
                <a:gd name="connsiteY3" fmla="*/ 36442 h 36827"/>
                <a:gd name="connsiteX4" fmla="*/ 3449 w 8257"/>
                <a:gd name="connsiteY4" fmla="*/ 36105 h 36827"/>
                <a:gd name="connsiteX5" fmla="*/ 7964 w 8257"/>
                <a:gd name="connsiteY5" fmla="*/ 3187 h 36827"/>
                <a:gd name="connsiteX6" fmla="*/ 6935 w 8257"/>
                <a:gd name="connsiteY6" fmla="*/ 1209 h 36827"/>
                <a:gd name="connsiteX7" fmla="*/ 4992 w 8257"/>
                <a:gd name="connsiteY7" fmla="*/ 100 h 36827"/>
                <a:gd name="connsiteX8" fmla="*/ 2689 w 8257"/>
                <a:gd name="connsiteY8" fmla="*/ 215 h 36827"/>
                <a:gd name="connsiteX9" fmla="*/ 763 w 8257"/>
                <a:gd name="connsiteY9" fmla="*/ 1472 h 36827"/>
                <a:gd name="connsiteX10" fmla="*/ 20 w 8257"/>
                <a:gd name="connsiteY10" fmla="*/ 4215 h 36827"/>
                <a:gd name="connsiteX11" fmla="*/ 397 w 8257"/>
                <a:gd name="connsiteY11" fmla="*/ 4781 h 36827"/>
                <a:gd name="connsiteX12" fmla="*/ 1048 w 8257"/>
                <a:gd name="connsiteY12" fmla="*/ 4958 h 36827"/>
                <a:gd name="connsiteX13" fmla="*/ 1391 w 8257"/>
                <a:gd name="connsiteY13" fmla="*/ 4850 h 36827"/>
                <a:gd name="connsiteX14" fmla="*/ 1666 w 8257"/>
                <a:gd name="connsiteY14" fmla="*/ 4616 h 36827"/>
                <a:gd name="connsiteX15" fmla="*/ 1826 w 8257"/>
                <a:gd name="connsiteY15" fmla="*/ 4290 h 36827"/>
                <a:gd name="connsiteX16" fmla="*/ 1849 w 8257"/>
                <a:gd name="connsiteY16" fmla="*/ 3930 h 36827"/>
                <a:gd name="connsiteX17" fmla="*/ 1888 w 8257"/>
                <a:gd name="connsiteY17" fmla="*/ 3267 h 36827"/>
                <a:gd name="connsiteX18" fmla="*/ 2192 w 8257"/>
                <a:gd name="connsiteY18" fmla="*/ 2672 h 36827"/>
                <a:gd name="connsiteX19" fmla="*/ 3323 w 8257"/>
                <a:gd name="connsiteY19" fmla="*/ 1981 h 36827"/>
                <a:gd name="connsiteX20" fmla="*/ 4649 w 8257"/>
                <a:gd name="connsiteY20" fmla="*/ 1872 h 36827"/>
                <a:gd name="connsiteX21" fmla="*/ 5666 w 8257"/>
                <a:gd name="connsiteY21" fmla="*/ 2547 h 36827"/>
                <a:gd name="connsiteX22" fmla="*/ 6192 w 8257"/>
                <a:gd name="connsiteY22" fmla="*/ 3650 h 36827"/>
                <a:gd name="connsiteX23" fmla="*/ 1677 w 8257"/>
                <a:gd name="connsiteY23" fmla="*/ 35705 h 36827"/>
                <a:gd name="connsiteX24" fmla="*/ 1797 w 8257"/>
                <a:gd name="connsiteY24" fmla="*/ 36391 h 36827"/>
                <a:gd name="connsiteX25" fmla="*/ 2363 w 8257"/>
                <a:gd name="connsiteY25" fmla="*/ 36791 h 36827"/>
                <a:gd name="connsiteX26" fmla="*/ 2363 w 8257"/>
                <a:gd name="connsiteY26" fmla="*/ 36791 h 3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7" h="36827">
                  <a:moveTo>
                    <a:pt x="2363" y="36791"/>
                  </a:moveTo>
                  <a:cubicBezTo>
                    <a:pt x="2477" y="36825"/>
                    <a:pt x="2603" y="36837"/>
                    <a:pt x="2723" y="36820"/>
                  </a:cubicBezTo>
                  <a:cubicBezTo>
                    <a:pt x="2843" y="36802"/>
                    <a:pt x="2957" y="36762"/>
                    <a:pt x="3060" y="36694"/>
                  </a:cubicBezTo>
                  <a:cubicBezTo>
                    <a:pt x="3163" y="36631"/>
                    <a:pt x="3249" y="36545"/>
                    <a:pt x="3317" y="36442"/>
                  </a:cubicBezTo>
                  <a:cubicBezTo>
                    <a:pt x="3386" y="36339"/>
                    <a:pt x="3432" y="36225"/>
                    <a:pt x="3449" y="36105"/>
                  </a:cubicBezTo>
                  <a:cubicBezTo>
                    <a:pt x="3734" y="35019"/>
                    <a:pt x="9621" y="9588"/>
                    <a:pt x="7964" y="3187"/>
                  </a:cubicBezTo>
                  <a:cubicBezTo>
                    <a:pt x="7821" y="2444"/>
                    <a:pt x="7461" y="1752"/>
                    <a:pt x="6935" y="1209"/>
                  </a:cubicBezTo>
                  <a:cubicBezTo>
                    <a:pt x="6404" y="661"/>
                    <a:pt x="5729" y="278"/>
                    <a:pt x="4992" y="100"/>
                  </a:cubicBezTo>
                  <a:cubicBezTo>
                    <a:pt x="4226" y="-65"/>
                    <a:pt x="3437" y="-25"/>
                    <a:pt x="2689" y="215"/>
                  </a:cubicBezTo>
                  <a:cubicBezTo>
                    <a:pt x="1946" y="455"/>
                    <a:pt x="1283" y="889"/>
                    <a:pt x="763" y="1472"/>
                  </a:cubicBezTo>
                  <a:cubicBezTo>
                    <a:pt x="186" y="2267"/>
                    <a:pt x="-77" y="3244"/>
                    <a:pt x="20" y="4215"/>
                  </a:cubicBezTo>
                  <a:cubicBezTo>
                    <a:pt x="71" y="4444"/>
                    <a:pt x="208" y="4644"/>
                    <a:pt x="397" y="4781"/>
                  </a:cubicBezTo>
                  <a:cubicBezTo>
                    <a:pt x="586" y="4918"/>
                    <a:pt x="814" y="4981"/>
                    <a:pt x="1048" y="4958"/>
                  </a:cubicBezTo>
                  <a:cubicBezTo>
                    <a:pt x="1168" y="4947"/>
                    <a:pt x="1283" y="4907"/>
                    <a:pt x="1391" y="4850"/>
                  </a:cubicBezTo>
                  <a:cubicBezTo>
                    <a:pt x="1494" y="4793"/>
                    <a:pt x="1591" y="4712"/>
                    <a:pt x="1666" y="4616"/>
                  </a:cubicBezTo>
                  <a:cubicBezTo>
                    <a:pt x="1740" y="4518"/>
                    <a:pt x="1791" y="4410"/>
                    <a:pt x="1826" y="4290"/>
                  </a:cubicBezTo>
                  <a:cubicBezTo>
                    <a:pt x="1854" y="4175"/>
                    <a:pt x="1866" y="4055"/>
                    <a:pt x="1849" y="3930"/>
                  </a:cubicBezTo>
                  <a:cubicBezTo>
                    <a:pt x="1820" y="3712"/>
                    <a:pt x="1831" y="3484"/>
                    <a:pt x="1888" y="3267"/>
                  </a:cubicBezTo>
                  <a:cubicBezTo>
                    <a:pt x="1952" y="3055"/>
                    <a:pt x="2054" y="2849"/>
                    <a:pt x="2192" y="2672"/>
                  </a:cubicBezTo>
                  <a:cubicBezTo>
                    <a:pt x="2511" y="2358"/>
                    <a:pt x="2900" y="2118"/>
                    <a:pt x="3323" y="1981"/>
                  </a:cubicBezTo>
                  <a:cubicBezTo>
                    <a:pt x="3752" y="1844"/>
                    <a:pt x="4203" y="1804"/>
                    <a:pt x="4649" y="1872"/>
                  </a:cubicBezTo>
                  <a:cubicBezTo>
                    <a:pt x="5043" y="2004"/>
                    <a:pt x="5392" y="2238"/>
                    <a:pt x="5666" y="2547"/>
                  </a:cubicBezTo>
                  <a:cubicBezTo>
                    <a:pt x="5935" y="2861"/>
                    <a:pt x="6117" y="3238"/>
                    <a:pt x="6192" y="3650"/>
                  </a:cubicBezTo>
                  <a:cubicBezTo>
                    <a:pt x="7735" y="9365"/>
                    <a:pt x="1734" y="35419"/>
                    <a:pt x="1677" y="35705"/>
                  </a:cubicBezTo>
                  <a:cubicBezTo>
                    <a:pt x="1626" y="35945"/>
                    <a:pt x="1671" y="36185"/>
                    <a:pt x="1797" y="36391"/>
                  </a:cubicBezTo>
                  <a:cubicBezTo>
                    <a:pt x="1923" y="36597"/>
                    <a:pt x="2128" y="36739"/>
                    <a:pt x="2363" y="36791"/>
                  </a:cubicBezTo>
                  <a:lnTo>
                    <a:pt x="2363" y="3679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C2A002FA-8573-5264-9681-B3D3DA3E4B01}"/>
                </a:ext>
              </a:extLst>
            </p:cNvPr>
            <p:cNvSpPr/>
            <p:nvPr/>
          </p:nvSpPr>
          <p:spPr>
            <a:xfrm>
              <a:off x="6058957" y="3806448"/>
              <a:ext cx="3545" cy="3540"/>
            </a:xfrm>
            <a:custGeom>
              <a:avLst/>
              <a:gdLst>
                <a:gd name="connsiteX0" fmla="*/ 181 w 3545"/>
                <a:gd name="connsiteY0" fmla="*/ 993 h 3540"/>
                <a:gd name="connsiteX1" fmla="*/ 15 w 3545"/>
                <a:gd name="connsiteY1" fmla="*/ 2005 h 3540"/>
                <a:gd name="connsiteX2" fmla="*/ 438 w 3545"/>
                <a:gd name="connsiteY2" fmla="*/ 2937 h 3540"/>
                <a:gd name="connsiteX3" fmla="*/ 1307 w 3545"/>
                <a:gd name="connsiteY3" fmla="*/ 3479 h 3540"/>
                <a:gd name="connsiteX4" fmla="*/ 2336 w 3545"/>
                <a:gd name="connsiteY4" fmla="*/ 3451 h 3540"/>
                <a:gd name="connsiteX5" fmla="*/ 3170 w 3545"/>
                <a:gd name="connsiteY5" fmla="*/ 2862 h 3540"/>
                <a:gd name="connsiteX6" fmla="*/ 3541 w 3545"/>
                <a:gd name="connsiteY6" fmla="*/ 1902 h 3540"/>
                <a:gd name="connsiteX7" fmla="*/ 3319 w 3545"/>
                <a:gd name="connsiteY7" fmla="*/ 902 h 3540"/>
                <a:gd name="connsiteX8" fmla="*/ 2581 w 3545"/>
                <a:gd name="connsiteY8" fmla="*/ 193 h 3540"/>
                <a:gd name="connsiteX9" fmla="*/ 1907 w 3545"/>
                <a:gd name="connsiteY9" fmla="*/ 5 h 3540"/>
                <a:gd name="connsiteX10" fmla="*/ 1216 w 3545"/>
                <a:gd name="connsiteY10" fmla="*/ 90 h 3540"/>
                <a:gd name="connsiteX11" fmla="*/ 604 w 3545"/>
                <a:gd name="connsiteY11" fmla="*/ 439 h 3540"/>
                <a:gd name="connsiteX12" fmla="*/ 181 w 3545"/>
                <a:gd name="connsiteY12" fmla="*/ 993 h 3540"/>
                <a:gd name="connsiteX13" fmla="*/ 181 w 3545"/>
                <a:gd name="connsiteY13" fmla="*/ 993 h 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5" h="3540">
                  <a:moveTo>
                    <a:pt x="181" y="993"/>
                  </a:moveTo>
                  <a:cubicBezTo>
                    <a:pt x="27" y="1308"/>
                    <a:pt x="-30" y="1656"/>
                    <a:pt x="15" y="2005"/>
                  </a:cubicBezTo>
                  <a:cubicBezTo>
                    <a:pt x="61" y="2348"/>
                    <a:pt x="210" y="2674"/>
                    <a:pt x="438" y="2937"/>
                  </a:cubicBezTo>
                  <a:cubicBezTo>
                    <a:pt x="672" y="3199"/>
                    <a:pt x="970" y="3388"/>
                    <a:pt x="1307" y="3479"/>
                  </a:cubicBezTo>
                  <a:cubicBezTo>
                    <a:pt x="1644" y="3571"/>
                    <a:pt x="2004" y="3560"/>
                    <a:pt x="2336" y="3451"/>
                  </a:cubicBezTo>
                  <a:cubicBezTo>
                    <a:pt x="2661" y="3342"/>
                    <a:pt x="2953" y="3136"/>
                    <a:pt x="3170" y="2862"/>
                  </a:cubicBezTo>
                  <a:cubicBezTo>
                    <a:pt x="3387" y="2582"/>
                    <a:pt x="3513" y="2251"/>
                    <a:pt x="3541" y="1902"/>
                  </a:cubicBezTo>
                  <a:cubicBezTo>
                    <a:pt x="3564" y="1559"/>
                    <a:pt x="3490" y="1211"/>
                    <a:pt x="3319" y="902"/>
                  </a:cubicBezTo>
                  <a:cubicBezTo>
                    <a:pt x="3147" y="599"/>
                    <a:pt x="2890" y="353"/>
                    <a:pt x="2581" y="193"/>
                  </a:cubicBezTo>
                  <a:cubicBezTo>
                    <a:pt x="2370" y="85"/>
                    <a:pt x="2141" y="22"/>
                    <a:pt x="1907" y="5"/>
                  </a:cubicBezTo>
                  <a:cubicBezTo>
                    <a:pt x="1673" y="-12"/>
                    <a:pt x="1438" y="16"/>
                    <a:pt x="1216" y="90"/>
                  </a:cubicBezTo>
                  <a:cubicBezTo>
                    <a:pt x="987" y="165"/>
                    <a:pt x="781" y="285"/>
                    <a:pt x="604" y="439"/>
                  </a:cubicBezTo>
                  <a:cubicBezTo>
                    <a:pt x="427" y="593"/>
                    <a:pt x="284" y="782"/>
                    <a:pt x="181" y="993"/>
                  </a:cubicBezTo>
                  <a:lnTo>
                    <a:pt x="181" y="993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E849EE31-B305-74C2-D625-C8F58B7C620B}"/>
                </a:ext>
              </a:extLst>
            </p:cNvPr>
            <p:cNvSpPr/>
            <p:nvPr/>
          </p:nvSpPr>
          <p:spPr>
            <a:xfrm>
              <a:off x="6057673" y="3838929"/>
              <a:ext cx="8800" cy="8033"/>
            </a:xfrm>
            <a:custGeom>
              <a:avLst/>
              <a:gdLst>
                <a:gd name="connsiteX0" fmla="*/ 8454 w 8800"/>
                <a:gd name="connsiteY0" fmla="*/ 6009 h 8033"/>
                <a:gd name="connsiteX1" fmla="*/ 6117 w 8800"/>
                <a:gd name="connsiteY1" fmla="*/ 528 h 8033"/>
                <a:gd name="connsiteX2" fmla="*/ 350 w 8800"/>
                <a:gd name="connsiteY2" fmla="*/ 2025 h 8033"/>
                <a:gd name="connsiteX3" fmla="*/ 2687 w 8800"/>
                <a:gd name="connsiteY3" fmla="*/ 7506 h 8033"/>
                <a:gd name="connsiteX4" fmla="*/ 8454 w 8800"/>
                <a:gd name="connsiteY4" fmla="*/ 6009 h 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8033">
                  <a:moveTo>
                    <a:pt x="8454" y="6009"/>
                  </a:moveTo>
                  <a:cubicBezTo>
                    <a:pt x="9397" y="4082"/>
                    <a:pt x="8351" y="1631"/>
                    <a:pt x="6117" y="528"/>
                  </a:cubicBezTo>
                  <a:cubicBezTo>
                    <a:pt x="3876" y="-569"/>
                    <a:pt x="1293" y="99"/>
                    <a:pt x="350" y="2025"/>
                  </a:cubicBezTo>
                  <a:cubicBezTo>
                    <a:pt x="-599" y="3951"/>
                    <a:pt x="447" y="6403"/>
                    <a:pt x="2687" y="7506"/>
                  </a:cubicBezTo>
                  <a:cubicBezTo>
                    <a:pt x="4922" y="8603"/>
                    <a:pt x="7505" y="7934"/>
                    <a:pt x="8454" y="6009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BDC6EA71-EE3B-A70D-E745-92D4338B51A9}"/>
                </a:ext>
              </a:extLst>
            </p:cNvPr>
            <p:cNvSpPr/>
            <p:nvPr/>
          </p:nvSpPr>
          <p:spPr>
            <a:xfrm>
              <a:off x="6030336" y="3858197"/>
              <a:ext cx="25570" cy="46719"/>
            </a:xfrm>
            <a:custGeom>
              <a:avLst/>
              <a:gdLst>
                <a:gd name="connsiteX0" fmla="*/ 18583 w 25570"/>
                <a:gd name="connsiteY0" fmla="*/ 26208 h 46719"/>
                <a:gd name="connsiteX1" fmla="*/ 24178 w 25570"/>
                <a:gd name="connsiteY1" fmla="*/ 176 h 46719"/>
                <a:gd name="connsiteX2" fmla="*/ 6987 w 25570"/>
                <a:gd name="connsiteY2" fmla="*/ 20511 h 46719"/>
                <a:gd name="connsiteX3" fmla="*/ 1393 w 25570"/>
                <a:gd name="connsiteY3" fmla="*/ 46542 h 46719"/>
                <a:gd name="connsiteX4" fmla="*/ 18583 w 25570"/>
                <a:gd name="connsiteY4" fmla="*/ 26208 h 4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70" h="46719">
                  <a:moveTo>
                    <a:pt x="18583" y="26208"/>
                  </a:moveTo>
                  <a:cubicBezTo>
                    <a:pt x="24875" y="13407"/>
                    <a:pt x="27379" y="1748"/>
                    <a:pt x="24178" y="176"/>
                  </a:cubicBezTo>
                  <a:cubicBezTo>
                    <a:pt x="20978" y="-1395"/>
                    <a:pt x="13280" y="7709"/>
                    <a:pt x="6987" y="20511"/>
                  </a:cubicBezTo>
                  <a:cubicBezTo>
                    <a:pt x="695" y="33318"/>
                    <a:pt x="-1808" y="44971"/>
                    <a:pt x="1393" y="46542"/>
                  </a:cubicBezTo>
                  <a:cubicBezTo>
                    <a:pt x="4593" y="48120"/>
                    <a:pt x="12291" y="39016"/>
                    <a:pt x="18583" y="2620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2306B7EF-6D6D-6DD1-6CA7-FF85CD26BFEC}"/>
                </a:ext>
              </a:extLst>
            </p:cNvPr>
            <p:cNvSpPr/>
            <p:nvPr/>
          </p:nvSpPr>
          <p:spPr>
            <a:xfrm>
              <a:off x="6049035" y="3842722"/>
              <a:ext cx="15690" cy="22253"/>
            </a:xfrm>
            <a:custGeom>
              <a:avLst/>
              <a:gdLst>
                <a:gd name="connsiteX0" fmla="*/ 2045 w 15690"/>
                <a:gd name="connsiteY0" fmla="*/ 8267 h 22253"/>
                <a:gd name="connsiteX1" fmla="*/ 2559 w 15690"/>
                <a:gd name="connsiteY1" fmla="*/ 21869 h 22253"/>
                <a:gd name="connsiteX2" fmla="*/ 13646 w 15690"/>
                <a:gd name="connsiteY2" fmla="*/ 13982 h 22253"/>
                <a:gd name="connsiteX3" fmla="*/ 13132 w 15690"/>
                <a:gd name="connsiteY3" fmla="*/ 381 h 22253"/>
                <a:gd name="connsiteX4" fmla="*/ 2045 w 15690"/>
                <a:gd name="connsiteY4" fmla="*/ 8267 h 2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90" h="22253">
                  <a:moveTo>
                    <a:pt x="2045" y="8267"/>
                  </a:moveTo>
                  <a:cubicBezTo>
                    <a:pt x="-870" y="13982"/>
                    <a:pt x="-642" y="20269"/>
                    <a:pt x="2559" y="21869"/>
                  </a:cubicBezTo>
                  <a:cubicBezTo>
                    <a:pt x="5759" y="23469"/>
                    <a:pt x="10731" y="19926"/>
                    <a:pt x="13646" y="13982"/>
                  </a:cubicBezTo>
                  <a:cubicBezTo>
                    <a:pt x="16561" y="8039"/>
                    <a:pt x="16332" y="1981"/>
                    <a:pt x="13132" y="381"/>
                  </a:cubicBezTo>
                  <a:cubicBezTo>
                    <a:pt x="9931" y="-1219"/>
                    <a:pt x="4959" y="2381"/>
                    <a:pt x="2045" y="826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8022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CECF91-871D-1B86-5519-ECD9B4780DC8}"/>
              </a:ext>
            </a:extLst>
          </p:cNvPr>
          <p:cNvSpPr txBox="1"/>
          <p:nvPr/>
        </p:nvSpPr>
        <p:spPr>
          <a:xfrm>
            <a:off x="902154" y="4901885"/>
            <a:ext cx="64508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</a:t>
            </a:r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712311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" name="组合 695">
            <a:extLst>
              <a:ext uri="{FF2B5EF4-FFF2-40B4-BE49-F238E27FC236}">
                <a16:creationId xmlns:a16="http://schemas.microsoft.com/office/drawing/2014/main" id="{A55A9CF6-D466-CE78-67D9-E638DD2EEF93}"/>
              </a:ext>
            </a:extLst>
          </p:cNvPr>
          <p:cNvGrpSpPr/>
          <p:nvPr/>
        </p:nvGrpSpPr>
        <p:grpSpPr>
          <a:xfrm>
            <a:off x="780729" y="1404220"/>
            <a:ext cx="4897549" cy="4160966"/>
            <a:chOff x="859675" y="630075"/>
            <a:chExt cx="4140327" cy="3517629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13B0F6E0-8131-AF16-49C7-98C9EC3AAF2E}"/>
                </a:ext>
              </a:extLst>
            </p:cNvPr>
            <p:cNvGrpSpPr/>
            <p:nvPr/>
          </p:nvGrpSpPr>
          <p:grpSpPr>
            <a:xfrm>
              <a:off x="859771" y="2815729"/>
              <a:ext cx="4135183" cy="508253"/>
              <a:chOff x="859771" y="2815729"/>
              <a:chExt cx="4135183" cy="508253"/>
            </a:xfrm>
            <a:solidFill>
              <a:srgbClr val="E8E1C4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BA4792E-1D6C-D5B8-ED1F-74D910043A76}"/>
                  </a:ext>
                </a:extLst>
              </p:cNvPr>
              <p:cNvSpPr/>
              <p:nvPr/>
            </p:nvSpPr>
            <p:spPr>
              <a:xfrm>
                <a:off x="859771" y="2894691"/>
                <a:ext cx="55911" cy="429291"/>
              </a:xfrm>
              <a:custGeom>
                <a:avLst/>
                <a:gdLst>
                  <a:gd name="connsiteX0" fmla="*/ 55912 w 55911"/>
                  <a:gd name="connsiteY0" fmla="*/ 429292 h 429291"/>
                  <a:gd name="connsiteX1" fmla="*/ 0 w 55911"/>
                  <a:gd name="connsiteY1" fmla="*/ 429292 h 429291"/>
                  <a:gd name="connsiteX2" fmla="*/ 0 w 55911"/>
                  <a:gd name="connsiteY2" fmla="*/ 57912 h 429291"/>
                  <a:gd name="connsiteX3" fmla="*/ 27908 w 55911"/>
                  <a:gd name="connsiteY3" fmla="*/ 0 h 429291"/>
                  <a:gd name="connsiteX4" fmla="*/ 55817 w 55911"/>
                  <a:gd name="connsiteY4" fmla="*/ 54102 h 429291"/>
                  <a:gd name="connsiteX5" fmla="*/ 55912 w 55911"/>
                  <a:gd name="connsiteY5" fmla="*/ 429292 h 429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429291">
                    <a:moveTo>
                      <a:pt x="55912" y="429292"/>
                    </a:moveTo>
                    <a:cubicBezTo>
                      <a:pt x="37243" y="429292"/>
                      <a:pt x="18669" y="429292"/>
                      <a:pt x="0" y="429292"/>
                    </a:cubicBezTo>
                    <a:cubicBezTo>
                      <a:pt x="0" y="305467"/>
                      <a:pt x="0" y="181737"/>
                      <a:pt x="0" y="57912"/>
                    </a:cubicBezTo>
                    <a:cubicBezTo>
                      <a:pt x="9335" y="38671"/>
                      <a:pt x="18574" y="19431"/>
                      <a:pt x="27908" y="0"/>
                    </a:cubicBezTo>
                    <a:cubicBezTo>
                      <a:pt x="37243" y="17907"/>
                      <a:pt x="46482" y="36004"/>
                      <a:pt x="55817" y="54102"/>
                    </a:cubicBezTo>
                    <a:cubicBezTo>
                      <a:pt x="55817" y="179165"/>
                      <a:pt x="55817" y="304228"/>
                      <a:pt x="55912" y="42929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3FEDD50-A94B-1483-B2B7-DF803328F944}"/>
                  </a:ext>
                </a:extLst>
              </p:cNvPr>
              <p:cNvSpPr/>
              <p:nvPr/>
            </p:nvSpPr>
            <p:spPr>
              <a:xfrm>
                <a:off x="956735" y="2887357"/>
                <a:ext cx="56006" cy="436625"/>
              </a:xfrm>
              <a:custGeom>
                <a:avLst/>
                <a:gdLst>
                  <a:gd name="connsiteX0" fmla="*/ 56007 w 56006"/>
                  <a:gd name="connsiteY0" fmla="*/ 436626 h 436625"/>
                  <a:gd name="connsiteX1" fmla="*/ 95 w 56006"/>
                  <a:gd name="connsiteY1" fmla="*/ 436626 h 436625"/>
                  <a:gd name="connsiteX2" fmla="*/ 0 w 56006"/>
                  <a:gd name="connsiteY2" fmla="*/ 58769 h 436625"/>
                  <a:gd name="connsiteX3" fmla="*/ 27908 w 56006"/>
                  <a:gd name="connsiteY3" fmla="*/ 0 h 436625"/>
                  <a:gd name="connsiteX4" fmla="*/ 55817 w 56006"/>
                  <a:gd name="connsiteY4" fmla="*/ 55150 h 436625"/>
                  <a:gd name="connsiteX5" fmla="*/ 56007 w 56006"/>
                  <a:gd name="connsiteY5" fmla="*/ 436626 h 43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6" h="436625">
                    <a:moveTo>
                      <a:pt x="56007" y="436626"/>
                    </a:moveTo>
                    <a:cubicBezTo>
                      <a:pt x="37338" y="436626"/>
                      <a:pt x="18764" y="436626"/>
                      <a:pt x="95" y="436626"/>
                    </a:cubicBezTo>
                    <a:cubicBezTo>
                      <a:pt x="95" y="310705"/>
                      <a:pt x="0" y="184690"/>
                      <a:pt x="0" y="58769"/>
                    </a:cubicBezTo>
                    <a:cubicBezTo>
                      <a:pt x="9334" y="39243"/>
                      <a:pt x="18574" y="19717"/>
                      <a:pt x="27908" y="0"/>
                    </a:cubicBezTo>
                    <a:cubicBezTo>
                      <a:pt x="37243" y="18288"/>
                      <a:pt x="46482" y="36671"/>
                      <a:pt x="55817" y="55150"/>
                    </a:cubicBezTo>
                    <a:cubicBezTo>
                      <a:pt x="55912" y="182309"/>
                      <a:pt x="56007" y="309467"/>
                      <a:pt x="56007" y="43662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AECEDC4-03A3-0142-D3F2-0BBE7FB926B6}"/>
                  </a:ext>
                </a:extLst>
              </p:cNvPr>
              <p:cNvSpPr/>
              <p:nvPr/>
            </p:nvSpPr>
            <p:spPr>
              <a:xfrm>
                <a:off x="1053795" y="2880404"/>
                <a:ext cx="56102" cy="443579"/>
              </a:xfrm>
              <a:custGeom>
                <a:avLst/>
                <a:gdLst>
                  <a:gd name="connsiteX0" fmla="*/ 56102 w 56102"/>
                  <a:gd name="connsiteY0" fmla="*/ 443579 h 443579"/>
                  <a:gd name="connsiteX1" fmla="*/ 190 w 56102"/>
                  <a:gd name="connsiteY1" fmla="*/ 443579 h 443579"/>
                  <a:gd name="connsiteX2" fmla="*/ 0 w 56102"/>
                  <a:gd name="connsiteY2" fmla="*/ 59531 h 443579"/>
                  <a:gd name="connsiteX3" fmla="*/ 27908 w 56102"/>
                  <a:gd name="connsiteY3" fmla="*/ 0 h 443579"/>
                  <a:gd name="connsiteX4" fmla="*/ 55816 w 56102"/>
                  <a:gd name="connsiteY4" fmla="*/ 56197 h 443579"/>
                  <a:gd name="connsiteX5" fmla="*/ 56102 w 56102"/>
                  <a:gd name="connsiteY5" fmla="*/ 443579 h 44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443579">
                    <a:moveTo>
                      <a:pt x="56102" y="443579"/>
                    </a:moveTo>
                    <a:cubicBezTo>
                      <a:pt x="37433" y="443579"/>
                      <a:pt x="18859" y="443579"/>
                      <a:pt x="190" y="443579"/>
                    </a:cubicBezTo>
                    <a:cubicBezTo>
                      <a:pt x="95" y="315563"/>
                      <a:pt x="0" y="187547"/>
                      <a:pt x="0" y="59531"/>
                    </a:cubicBezTo>
                    <a:cubicBezTo>
                      <a:pt x="9334" y="39719"/>
                      <a:pt x="18574" y="19907"/>
                      <a:pt x="27908" y="0"/>
                    </a:cubicBezTo>
                    <a:cubicBezTo>
                      <a:pt x="37243" y="18669"/>
                      <a:pt x="46577" y="37338"/>
                      <a:pt x="55816" y="56197"/>
                    </a:cubicBezTo>
                    <a:cubicBezTo>
                      <a:pt x="55912" y="185261"/>
                      <a:pt x="56007" y="314420"/>
                      <a:pt x="56102" y="44357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1FA76AB-08BB-6F52-C66B-AB33CF86C80B}"/>
                  </a:ext>
                </a:extLst>
              </p:cNvPr>
              <p:cNvSpPr/>
              <p:nvPr/>
            </p:nvSpPr>
            <p:spPr>
              <a:xfrm>
                <a:off x="1150854" y="2873832"/>
                <a:ext cx="56197" cy="450151"/>
              </a:xfrm>
              <a:custGeom>
                <a:avLst/>
                <a:gdLst>
                  <a:gd name="connsiteX0" fmla="*/ 56197 w 56197"/>
                  <a:gd name="connsiteY0" fmla="*/ 450151 h 450151"/>
                  <a:gd name="connsiteX1" fmla="*/ 286 w 56197"/>
                  <a:gd name="connsiteY1" fmla="*/ 450151 h 450151"/>
                  <a:gd name="connsiteX2" fmla="*/ 0 w 56197"/>
                  <a:gd name="connsiteY2" fmla="*/ 60293 h 450151"/>
                  <a:gd name="connsiteX3" fmla="*/ 27908 w 56197"/>
                  <a:gd name="connsiteY3" fmla="*/ 0 h 450151"/>
                  <a:gd name="connsiteX4" fmla="*/ 55912 w 56197"/>
                  <a:gd name="connsiteY4" fmla="*/ 57150 h 450151"/>
                  <a:gd name="connsiteX5" fmla="*/ 56197 w 56197"/>
                  <a:gd name="connsiteY5" fmla="*/ 450151 h 450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450151">
                    <a:moveTo>
                      <a:pt x="56197" y="450151"/>
                    </a:moveTo>
                    <a:cubicBezTo>
                      <a:pt x="37529" y="450151"/>
                      <a:pt x="18955" y="450151"/>
                      <a:pt x="286" y="450151"/>
                    </a:cubicBezTo>
                    <a:cubicBezTo>
                      <a:pt x="191" y="320231"/>
                      <a:pt x="95" y="190214"/>
                      <a:pt x="0" y="60293"/>
                    </a:cubicBezTo>
                    <a:cubicBezTo>
                      <a:pt x="9335" y="40291"/>
                      <a:pt x="18574" y="20193"/>
                      <a:pt x="27908" y="0"/>
                    </a:cubicBezTo>
                    <a:cubicBezTo>
                      <a:pt x="37243" y="18955"/>
                      <a:pt x="46577" y="38005"/>
                      <a:pt x="55912" y="57150"/>
                    </a:cubicBezTo>
                    <a:cubicBezTo>
                      <a:pt x="55912" y="188119"/>
                      <a:pt x="56007" y="319088"/>
                      <a:pt x="56197" y="45015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04DF3A0-C8DC-198D-9D38-4737A7FA1FB4}"/>
                  </a:ext>
                </a:extLst>
              </p:cNvPr>
              <p:cNvSpPr/>
              <p:nvPr/>
            </p:nvSpPr>
            <p:spPr>
              <a:xfrm>
                <a:off x="1247819" y="2867545"/>
                <a:ext cx="56292" cy="456437"/>
              </a:xfrm>
              <a:custGeom>
                <a:avLst/>
                <a:gdLst>
                  <a:gd name="connsiteX0" fmla="*/ 56293 w 56292"/>
                  <a:gd name="connsiteY0" fmla="*/ 456438 h 456437"/>
                  <a:gd name="connsiteX1" fmla="*/ 381 w 56292"/>
                  <a:gd name="connsiteY1" fmla="*/ 456438 h 456437"/>
                  <a:gd name="connsiteX2" fmla="*/ 0 w 56292"/>
                  <a:gd name="connsiteY2" fmla="*/ 61055 h 456437"/>
                  <a:gd name="connsiteX3" fmla="*/ 27813 w 56292"/>
                  <a:gd name="connsiteY3" fmla="*/ 0 h 456437"/>
                  <a:gd name="connsiteX4" fmla="*/ 55816 w 56292"/>
                  <a:gd name="connsiteY4" fmla="*/ 58007 h 456437"/>
                  <a:gd name="connsiteX5" fmla="*/ 56293 w 56292"/>
                  <a:gd name="connsiteY5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56437">
                    <a:moveTo>
                      <a:pt x="56293" y="456438"/>
                    </a:moveTo>
                    <a:cubicBezTo>
                      <a:pt x="37624" y="456438"/>
                      <a:pt x="19050" y="456438"/>
                      <a:pt x="381" y="456438"/>
                    </a:cubicBezTo>
                    <a:cubicBezTo>
                      <a:pt x="286" y="324612"/>
                      <a:pt x="95" y="192786"/>
                      <a:pt x="0" y="61055"/>
                    </a:cubicBezTo>
                    <a:cubicBezTo>
                      <a:pt x="9334" y="40767"/>
                      <a:pt x="18574" y="20383"/>
                      <a:pt x="27813" y="0"/>
                    </a:cubicBezTo>
                    <a:cubicBezTo>
                      <a:pt x="37147" y="19241"/>
                      <a:pt x="46482" y="38576"/>
                      <a:pt x="55816" y="58007"/>
                    </a:cubicBezTo>
                    <a:cubicBezTo>
                      <a:pt x="56007" y="190786"/>
                      <a:pt x="56197" y="323564"/>
                      <a:pt x="56293" y="45643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46383F2-0735-A6D9-D73B-F5546A6D7C3A}"/>
                  </a:ext>
                </a:extLst>
              </p:cNvPr>
              <p:cNvSpPr/>
              <p:nvPr/>
            </p:nvSpPr>
            <p:spPr>
              <a:xfrm>
                <a:off x="1344879" y="2861640"/>
                <a:ext cx="56387" cy="462343"/>
              </a:xfrm>
              <a:custGeom>
                <a:avLst/>
                <a:gdLst>
                  <a:gd name="connsiteX0" fmla="*/ 56388 w 56387"/>
                  <a:gd name="connsiteY0" fmla="*/ 462343 h 462343"/>
                  <a:gd name="connsiteX1" fmla="*/ 476 w 56387"/>
                  <a:gd name="connsiteY1" fmla="*/ 462343 h 462343"/>
                  <a:gd name="connsiteX2" fmla="*/ 0 w 56387"/>
                  <a:gd name="connsiteY2" fmla="*/ 61722 h 462343"/>
                  <a:gd name="connsiteX3" fmla="*/ 27908 w 56387"/>
                  <a:gd name="connsiteY3" fmla="*/ 0 h 462343"/>
                  <a:gd name="connsiteX4" fmla="*/ 55912 w 56387"/>
                  <a:gd name="connsiteY4" fmla="*/ 58865 h 462343"/>
                  <a:gd name="connsiteX5" fmla="*/ 56388 w 56387"/>
                  <a:gd name="connsiteY5" fmla="*/ 462343 h 46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62343">
                    <a:moveTo>
                      <a:pt x="56388" y="462343"/>
                    </a:moveTo>
                    <a:cubicBezTo>
                      <a:pt x="37719" y="462343"/>
                      <a:pt x="19145" y="462343"/>
                      <a:pt x="476" y="462343"/>
                    </a:cubicBezTo>
                    <a:cubicBezTo>
                      <a:pt x="286" y="328803"/>
                      <a:pt x="191" y="195263"/>
                      <a:pt x="0" y="61722"/>
                    </a:cubicBezTo>
                    <a:cubicBezTo>
                      <a:pt x="9334" y="41243"/>
                      <a:pt x="18574" y="20669"/>
                      <a:pt x="27908" y="0"/>
                    </a:cubicBezTo>
                    <a:cubicBezTo>
                      <a:pt x="37243" y="19526"/>
                      <a:pt x="46577" y="39148"/>
                      <a:pt x="55912" y="58865"/>
                    </a:cubicBezTo>
                    <a:cubicBezTo>
                      <a:pt x="56102" y="193358"/>
                      <a:pt x="56198" y="327850"/>
                      <a:pt x="56388" y="462343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8FE6AD3-CFF3-89E9-2683-D00F1B0A6456}"/>
                  </a:ext>
                </a:extLst>
              </p:cNvPr>
              <p:cNvSpPr/>
              <p:nvPr/>
            </p:nvSpPr>
            <p:spPr>
              <a:xfrm>
                <a:off x="1442034" y="2856020"/>
                <a:ext cx="56388" cy="467963"/>
              </a:xfrm>
              <a:custGeom>
                <a:avLst/>
                <a:gdLst>
                  <a:gd name="connsiteX0" fmla="*/ 56388 w 56388"/>
                  <a:gd name="connsiteY0" fmla="*/ 467963 h 467963"/>
                  <a:gd name="connsiteX1" fmla="*/ 476 w 56388"/>
                  <a:gd name="connsiteY1" fmla="*/ 467963 h 467963"/>
                  <a:gd name="connsiteX2" fmla="*/ 0 w 56388"/>
                  <a:gd name="connsiteY2" fmla="*/ 62389 h 467963"/>
                  <a:gd name="connsiteX3" fmla="*/ 27813 w 56388"/>
                  <a:gd name="connsiteY3" fmla="*/ 0 h 467963"/>
                  <a:gd name="connsiteX4" fmla="*/ 55816 w 56388"/>
                  <a:gd name="connsiteY4" fmla="*/ 59722 h 467963"/>
                  <a:gd name="connsiteX5" fmla="*/ 56388 w 56388"/>
                  <a:gd name="connsiteY5" fmla="*/ 467963 h 467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467963">
                    <a:moveTo>
                      <a:pt x="56388" y="467963"/>
                    </a:moveTo>
                    <a:cubicBezTo>
                      <a:pt x="37719" y="467963"/>
                      <a:pt x="19145" y="467963"/>
                      <a:pt x="476" y="467963"/>
                    </a:cubicBezTo>
                    <a:cubicBezTo>
                      <a:pt x="286" y="332803"/>
                      <a:pt x="191" y="197549"/>
                      <a:pt x="0" y="62389"/>
                    </a:cubicBezTo>
                    <a:cubicBezTo>
                      <a:pt x="9334" y="41624"/>
                      <a:pt x="18574" y="20860"/>
                      <a:pt x="27813" y="0"/>
                    </a:cubicBezTo>
                    <a:cubicBezTo>
                      <a:pt x="37147" y="19812"/>
                      <a:pt x="46482" y="39719"/>
                      <a:pt x="55816" y="59722"/>
                    </a:cubicBezTo>
                    <a:cubicBezTo>
                      <a:pt x="56007" y="195739"/>
                      <a:pt x="56197" y="331851"/>
                      <a:pt x="56388" y="467963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81A8847-0182-13A4-2F90-F350C552A628}"/>
                  </a:ext>
                </a:extLst>
              </p:cNvPr>
              <p:cNvSpPr/>
              <p:nvPr/>
            </p:nvSpPr>
            <p:spPr>
              <a:xfrm>
                <a:off x="1539093" y="2850781"/>
                <a:ext cx="56387" cy="473201"/>
              </a:xfrm>
              <a:custGeom>
                <a:avLst/>
                <a:gdLst>
                  <a:gd name="connsiteX0" fmla="*/ 56388 w 56387"/>
                  <a:gd name="connsiteY0" fmla="*/ 473202 h 473201"/>
                  <a:gd name="connsiteX1" fmla="*/ 476 w 56387"/>
                  <a:gd name="connsiteY1" fmla="*/ 473202 h 473201"/>
                  <a:gd name="connsiteX2" fmla="*/ 0 w 56387"/>
                  <a:gd name="connsiteY2" fmla="*/ 62960 h 473201"/>
                  <a:gd name="connsiteX3" fmla="*/ 27813 w 56387"/>
                  <a:gd name="connsiteY3" fmla="*/ 0 h 473201"/>
                  <a:gd name="connsiteX4" fmla="*/ 55817 w 56387"/>
                  <a:gd name="connsiteY4" fmla="*/ 60484 h 473201"/>
                  <a:gd name="connsiteX5" fmla="*/ 56388 w 56387"/>
                  <a:gd name="connsiteY5" fmla="*/ 473202 h 47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73201">
                    <a:moveTo>
                      <a:pt x="56388" y="473202"/>
                    </a:moveTo>
                    <a:cubicBezTo>
                      <a:pt x="37719" y="473202"/>
                      <a:pt x="19145" y="473202"/>
                      <a:pt x="476" y="473202"/>
                    </a:cubicBezTo>
                    <a:cubicBezTo>
                      <a:pt x="286" y="336518"/>
                      <a:pt x="95" y="199739"/>
                      <a:pt x="0" y="62960"/>
                    </a:cubicBezTo>
                    <a:cubicBezTo>
                      <a:pt x="9335" y="42005"/>
                      <a:pt x="18574" y="21050"/>
                      <a:pt x="27813" y="0"/>
                    </a:cubicBezTo>
                    <a:cubicBezTo>
                      <a:pt x="37148" y="20098"/>
                      <a:pt x="46482" y="40196"/>
                      <a:pt x="55817" y="60484"/>
                    </a:cubicBezTo>
                    <a:cubicBezTo>
                      <a:pt x="56102" y="198025"/>
                      <a:pt x="56293" y="335661"/>
                      <a:pt x="56388" y="47320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BB6A357-3B44-24DC-EEB9-EF8E13E8CF9A}"/>
                  </a:ext>
                </a:extLst>
              </p:cNvPr>
              <p:cNvSpPr/>
              <p:nvPr/>
            </p:nvSpPr>
            <p:spPr>
              <a:xfrm>
                <a:off x="1636153" y="2845924"/>
                <a:ext cx="56483" cy="478059"/>
              </a:xfrm>
              <a:custGeom>
                <a:avLst/>
                <a:gdLst>
                  <a:gd name="connsiteX0" fmla="*/ 56483 w 56483"/>
                  <a:gd name="connsiteY0" fmla="*/ 478060 h 478059"/>
                  <a:gd name="connsiteX1" fmla="*/ 571 w 56483"/>
                  <a:gd name="connsiteY1" fmla="*/ 478060 h 478059"/>
                  <a:gd name="connsiteX2" fmla="*/ 0 w 56483"/>
                  <a:gd name="connsiteY2" fmla="*/ 63532 h 478059"/>
                  <a:gd name="connsiteX3" fmla="*/ 27908 w 56483"/>
                  <a:gd name="connsiteY3" fmla="*/ 0 h 478059"/>
                  <a:gd name="connsiteX4" fmla="*/ 55912 w 56483"/>
                  <a:gd name="connsiteY4" fmla="*/ 61150 h 478059"/>
                  <a:gd name="connsiteX5" fmla="*/ 56483 w 56483"/>
                  <a:gd name="connsiteY5" fmla="*/ 478060 h 47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478059">
                    <a:moveTo>
                      <a:pt x="56483" y="478060"/>
                    </a:moveTo>
                    <a:cubicBezTo>
                      <a:pt x="37814" y="478060"/>
                      <a:pt x="19240" y="478060"/>
                      <a:pt x="571" y="478060"/>
                    </a:cubicBezTo>
                    <a:cubicBezTo>
                      <a:pt x="381" y="339852"/>
                      <a:pt x="190" y="201739"/>
                      <a:pt x="0" y="63532"/>
                    </a:cubicBezTo>
                    <a:cubicBezTo>
                      <a:pt x="9334" y="42386"/>
                      <a:pt x="18574" y="21241"/>
                      <a:pt x="27908" y="0"/>
                    </a:cubicBezTo>
                    <a:cubicBezTo>
                      <a:pt x="37243" y="20288"/>
                      <a:pt x="46577" y="40767"/>
                      <a:pt x="55912" y="61150"/>
                    </a:cubicBezTo>
                    <a:cubicBezTo>
                      <a:pt x="56102" y="200215"/>
                      <a:pt x="56293" y="339090"/>
                      <a:pt x="56483" y="478060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1ED198E-C16E-8B69-A896-331C56CD8AAE}"/>
                  </a:ext>
                </a:extLst>
              </p:cNvPr>
              <p:cNvSpPr/>
              <p:nvPr/>
            </p:nvSpPr>
            <p:spPr>
              <a:xfrm>
                <a:off x="1733308" y="2841542"/>
                <a:ext cx="56483" cy="482441"/>
              </a:xfrm>
              <a:custGeom>
                <a:avLst/>
                <a:gdLst>
                  <a:gd name="connsiteX0" fmla="*/ 56483 w 56483"/>
                  <a:gd name="connsiteY0" fmla="*/ 482441 h 482441"/>
                  <a:gd name="connsiteX1" fmla="*/ 571 w 56483"/>
                  <a:gd name="connsiteY1" fmla="*/ 482441 h 482441"/>
                  <a:gd name="connsiteX2" fmla="*/ 0 w 56483"/>
                  <a:gd name="connsiteY2" fmla="*/ 64008 h 482441"/>
                  <a:gd name="connsiteX3" fmla="*/ 27908 w 56483"/>
                  <a:gd name="connsiteY3" fmla="*/ 0 h 482441"/>
                  <a:gd name="connsiteX4" fmla="*/ 55912 w 56483"/>
                  <a:gd name="connsiteY4" fmla="*/ 61817 h 482441"/>
                  <a:gd name="connsiteX5" fmla="*/ 56483 w 56483"/>
                  <a:gd name="connsiteY5" fmla="*/ 482441 h 482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482441">
                    <a:moveTo>
                      <a:pt x="56483" y="482441"/>
                    </a:moveTo>
                    <a:cubicBezTo>
                      <a:pt x="37814" y="482441"/>
                      <a:pt x="19241" y="482441"/>
                      <a:pt x="571" y="482441"/>
                    </a:cubicBezTo>
                    <a:cubicBezTo>
                      <a:pt x="381" y="342995"/>
                      <a:pt x="191" y="203454"/>
                      <a:pt x="0" y="64008"/>
                    </a:cubicBezTo>
                    <a:cubicBezTo>
                      <a:pt x="9335" y="42672"/>
                      <a:pt x="18574" y="21431"/>
                      <a:pt x="27908" y="0"/>
                    </a:cubicBezTo>
                    <a:cubicBezTo>
                      <a:pt x="37243" y="20574"/>
                      <a:pt x="46577" y="41148"/>
                      <a:pt x="55912" y="61817"/>
                    </a:cubicBezTo>
                    <a:cubicBezTo>
                      <a:pt x="56102" y="202025"/>
                      <a:pt x="56293" y="342233"/>
                      <a:pt x="56483" y="48244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3F1E204-0C36-08B2-31AA-E02BA5BAFA45}"/>
                  </a:ext>
                </a:extLst>
              </p:cNvPr>
              <p:cNvSpPr/>
              <p:nvPr/>
            </p:nvSpPr>
            <p:spPr>
              <a:xfrm>
                <a:off x="1830368" y="2837351"/>
                <a:ext cx="56483" cy="486632"/>
              </a:xfrm>
              <a:custGeom>
                <a:avLst/>
                <a:gdLst>
                  <a:gd name="connsiteX0" fmla="*/ 56483 w 56483"/>
                  <a:gd name="connsiteY0" fmla="*/ 486632 h 486632"/>
                  <a:gd name="connsiteX1" fmla="*/ 571 w 56483"/>
                  <a:gd name="connsiteY1" fmla="*/ 486632 h 486632"/>
                  <a:gd name="connsiteX2" fmla="*/ 0 w 56483"/>
                  <a:gd name="connsiteY2" fmla="*/ 64484 h 486632"/>
                  <a:gd name="connsiteX3" fmla="*/ 27908 w 56483"/>
                  <a:gd name="connsiteY3" fmla="*/ 0 h 486632"/>
                  <a:gd name="connsiteX4" fmla="*/ 55912 w 56483"/>
                  <a:gd name="connsiteY4" fmla="*/ 62484 h 486632"/>
                  <a:gd name="connsiteX5" fmla="*/ 56483 w 56483"/>
                  <a:gd name="connsiteY5" fmla="*/ 486632 h 48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486632">
                    <a:moveTo>
                      <a:pt x="56483" y="486632"/>
                    </a:moveTo>
                    <a:cubicBezTo>
                      <a:pt x="37814" y="486632"/>
                      <a:pt x="19240" y="486632"/>
                      <a:pt x="571" y="486632"/>
                    </a:cubicBezTo>
                    <a:cubicBezTo>
                      <a:pt x="381" y="345948"/>
                      <a:pt x="190" y="205169"/>
                      <a:pt x="0" y="64484"/>
                    </a:cubicBezTo>
                    <a:cubicBezTo>
                      <a:pt x="9334" y="43053"/>
                      <a:pt x="18574" y="21527"/>
                      <a:pt x="27908" y="0"/>
                    </a:cubicBezTo>
                    <a:cubicBezTo>
                      <a:pt x="37243" y="20765"/>
                      <a:pt x="46577" y="41624"/>
                      <a:pt x="55912" y="62484"/>
                    </a:cubicBezTo>
                    <a:cubicBezTo>
                      <a:pt x="56198" y="203835"/>
                      <a:pt x="56388" y="345281"/>
                      <a:pt x="56483" y="48663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48200A7-5155-335E-11EC-26209DCA9CCA}"/>
                  </a:ext>
                </a:extLst>
              </p:cNvPr>
              <p:cNvSpPr/>
              <p:nvPr/>
            </p:nvSpPr>
            <p:spPr>
              <a:xfrm>
                <a:off x="1927618" y="2833636"/>
                <a:ext cx="56387" cy="490346"/>
              </a:xfrm>
              <a:custGeom>
                <a:avLst/>
                <a:gdLst>
                  <a:gd name="connsiteX0" fmla="*/ 56388 w 56387"/>
                  <a:gd name="connsiteY0" fmla="*/ 490347 h 490346"/>
                  <a:gd name="connsiteX1" fmla="*/ 476 w 56387"/>
                  <a:gd name="connsiteY1" fmla="*/ 490347 h 490346"/>
                  <a:gd name="connsiteX2" fmla="*/ 0 w 56387"/>
                  <a:gd name="connsiteY2" fmla="*/ 64865 h 490346"/>
                  <a:gd name="connsiteX3" fmla="*/ 27908 w 56387"/>
                  <a:gd name="connsiteY3" fmla="*/ 0 h 490346"/>
                  <a:gd name="connsiteX4" fmla="*/ 55912 w 56387"/>
                  <a:gd name="connsiteY4" fmla="*/ 63056 h 490346"/>
                  <a:gd name="connsiteX5" fmla="*/ 56388 w 56387"/>
                  <a:gd name="connsiteY5" fmla="*/ 490347 h 4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90346">
                    <a:moveTo>
                      <a:pt x="56388" y="490347"/>
                    </a:moveTo>
                    <a:cubicBezTo>
                      <a:pt x="37719" y="490347"/>
                      <a:pt x="19145" y="490347"/>
                      <a:pt x="476" y="490347"/>
                    </a:cubicBezTo>
                    <a:cubicBezTo>
                      <a:pt x="286" y="348520"/>
                      <a:pt x="95" y="206692"/>
                      <a:pt x="0" y="64865"/>
                    </a:cubicBezTo>
                    <a:cubicBezTo>
                      <a:pt x="9334" y="43244"/>
                      <a:pt x="18574" y="21622"/>
                      <a:pt x="27908" y="0"/>
                    </a:cubicBezTo>
                    <a:cubicBezTo>
                      <a:pt x="37243" y="20955"/>
                      <a:pt x="46577" y="42005"/>
                      <a:pt x="55912" y="63056"/>
                    </a:cubicBezTo>
                    <a:cubicBezTo>
                      <a:pt x="56102" y="205454"/>
                      <a:pt x="56198" y="347948"/>
                      <a:pt x="56388" y="49034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E331252-9E1E-7EE6-FC34-F0B8B1508551}"/>
                  </a:ext>
                </a:extLst>
              </p:cNvPr>
              <p:cNvSpPr/>
              <p:nvPr/>
            </p:nvSpPr>
            <p:spPr>
              <a:xfrm>
                <a:off x="2024773" y="2830207"/>
                <a:ext cx="56387" cy="493775"/>
              </a:xfrm>
              <a:custGeom>
                <a:avLst/>
                <a:gdLst>
                  <a:gd name="connsiteX0" fmla="*/ 56388 w 56387"/>
                  <a:gd name="connsiteY0" fmla="*/ 493776 h 493775"/>
                  <a:gd name="connsiteX1" fmla="*/ 476 w 56387"/>
                  <a:gd name="connsiteY1" fmla="*/ 493776 h 493775"/>
                  <a:gd name="connsiteX2" fmla="*/ 0 w 56387"/>
                  <a:gd name="connsiteY2" fmla="*/ 65246 h 493775"/>
                  <a:gd name="connsiteX3" fmla="*/ 27908 w 56387"/>
                  <a:gd name="connsiteY3" fmla="*/ 0 h 493775"/>
                  <a:gd name="connsiteX4" fmla="*/ 55912 w 56387"/>
                  <a:gd name="connsiteY4" fmla="*/ 63627 h 493775"/>
                  <a:gd name="connsiteX5" fmla="*/ 56388 w 56387"/>
                  <a:gd name="connsiteY5" fmla="*/ 493776 h 49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93775">
                    <a:moveTo>
                      <a:pt x="56388" y="493776"/>
                    </a:moveTo>
                    <a:cubicBezTo>
                      <a:pt x="37719" y="493776"/>
                      <a:pt x="19145" y="493776"/>
                      <a:pt x="476" y="493776"/>
                    </a:cubicBezTo>
                    <a:cubicBezTo>
                      <a:pt x="286" y="350901"/>
                      <a:pt x="191" y="208026"/>
                      <a:pt x="0" y="65246"/>
                    </a:cubicBezTo>
                    <a:cubicBezTo>
                      <a:pt x="9335" y="43529"/>
                      <a:pt x="18574" y="21812"/>
                      <a:pt x="27908" y="0"/>
                    </a:cubicBezTo>
                    <a:cubicBezTo>
                      <a:pt x="37243" y="21146"/>
                      <a:pt x="46577" y="42386"/>
                      <a:pt x="55912" y="63627"/>
                    </a:cubicBezTo>
                    <a:cubicBezTo>
                      <a:pt x="56102" y="206978"/>
                      <a:pt x="56198" y="350425"/>
                      <a:pt x="56388" y="49377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0001851-A1DB-527C-2A75-254984166ABA}"/>
                  </a:ext>
                </a:extLst>
              </p:cNvPr>
              <p:cNvSpPr/>
              <p:nvPr/>
            </p:nvSpPr>
            <p:spPr>
              <a:xfrm>
                <a:off x="2121928" y="2827159"/>
                <a:ext cx="56387" cy="496823"/>
              </a:xfrm>
              <a:custGeom>
                <a:avLst/>
                <a:gdLst>
                  <a:gd name="connsiteX0" fmla="*/ 56388 w 56387"/>
                  <a:gd name="connsiteY0" fmla="*/ 496824 h 496823"/>
                  <a:gd name="connsiteX1" fmla="*/ 476 w 56387"/>
                  <a:gd name="connsiteY1" fmla="*/ 496824 h 496823"/>
                  <a:gd name="connsiteX2" fmla="*/ 0 w 56387"/>
                  <a:gd name="connsiteY2" fmla="*/ 65532 h 496823"/>
                  <a:gd name="connsiteX3" fmla="*/ 27908 w 56387"/>
                  <a:gd name="connsiteY3" fmla="*/ 0 h 496823"/>
                  <a:gd name="connsiteX4" fmla="*/ 55912 w 56387"/>
                  <a:gd name="connsiteY4" fmla="*/ 64103 h 496823"/>
                  <a:gd name="connsiteX5" fmla="*/ 56388 w 56387"/>
                  <a:gd name="connsiteY5" fmla="*/ 496824 h 49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96823">
                    <a:moveTo>
                      <a:pt x="56388" y="496824"/>
                    </a:moveTo>
                    <a:cubicBezTo>
                      <a:pt x="37719" y="496824"/>
                      <a:pt x="19145" y="496824"/>
                      <a:pt x="476" y="496824"/>
                    </a:cubicBezTo>
                    <a:cubicBezTo>
                      <a:pt x="286" y="353092"/>
                      <a:pt x="191" y="209264"/>
                      <a:pt x="0" y="65532"/>
                    </a:cubicBezTo>
                    <a:cubicBezTo>
                      <a:pt x="9335" y="43720"/>
                      <a:pt x="18574" y="21908"/>
                      <a:pt x="27908" y="0"/>
                    </a:cubicBezTo>
                    <a:cubicBezTo>
                      <a:pt x="37243" y="21336"/>
                      <a:pt x="46577" y="42672"/>
                      <a:pt x="55912" y="64103"/>
                    </a:cubicBezTo>
                    <a:cubicBezTo>
                      <a:pt x="56102" y="208312"/>
                      <a:pt x="56198" y="352616"/>
                      <a:pt x="56388" y="49682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E96F72F-048C-CC40-75CA-DCF2145E50B2}"/>
                  </a:ext>
                </a:extLst>
              </p:cNvPr>
              <p:cNvSpPr/>
              <p:nvPr/>
            </p:nvSpPr>
            <p:spPr>
              <a:xfrm>
                <a:off x="2219083" y="2824397"/>
                <a:ext cx="56292" cy="499586"/>
              </a:xfrm>
              <a:custGeom>
                <a:avLst/>
                <a:gdLst>
                  <a:gd name="connsiteX0" fmla="*/ 56293 w 56292"/>
                  <a:gd name="connsiteY0" fmla="*/ 499586 h 499586"/>
                  <a:gd name="connsiteX1" fmla="*/ 381 w 56292"/>
                  <a:gd name="connsiteY1" fmla="*/ 499586 h 499586"/>
                  <a:gd name="connsiteX2" fmla="*/ 0 w 56292"/>
                  <a:gd name="connsiteY2" fmla="*/ 65818 h 499586"/>
                  <a:gd name="connsiteX3" fmla="*/ 27908 w 56292"/>
                  <a:gd name="connsiteY3" fmla="*/ 0 h 499586"/>
                  <a:gd name="connsiteX4" fmla="*/ 55912 w 56292"/>
                  <a:gd name="connsiteY4" fmla="*/ 64484 h 499586"/>
                  <a:gd name="connsiteX5" fmla="*/ 56293 w 56292"/>
                  <a:gd name="connsiteY5" fmla="*/ 499586 h 499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99586">
                    <a:moveTo>
                      <a:pt x="56293" y="499586"/>
                    </a:moveTo>
                    <a:cubicBezTo>
                      <a:pt x="37624" y="499586"/>
                      <a:pt x="19050" y="499586"/>
                      <a:pt x="381" y="499586"/>
                    </a:cubicBezTo>
                    <a:cubicBezTo>
                      <a:pt x="286" y="354997"/>
                      <a:pt x="95" y="210407"/>
                      <a:pt x="0" y="65818"/>
                    </a:cubicBezTo>
                    <a:cubicBezTo>
                      <a:pt x="9334" y="43910"/>
                      <a:pt x="18574" y="22003"/>
                      <a:pt x="27908" y="0"/>
                    </a:cubicBezTo>
                    <a:cubicBezTo>
                      <a:pt x="37243" y="21431"/>
                      <a:pt x="46577" y="42958"/>
                      <a:pt x="55912" y="64484"/>
                    </a:cubicBezTo>
                    <a:cubicBezTo>
                      <a:pt x="56102" y="209550"/>
                      <a:pt x="56197" y="354616"/>
                      <a:pt x="56293" y="49958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6177269-6583-A875-E308-9A4456866480}"/>
                  </a:ext>
                </a:extLst>
              </p:cNvPr>
              <p:cNvSpPr/>
              <p:nvPr/>
            </p:nvSpPr>
            <p:spPr>
              <a:xfrm>
                <a:off x="2316238" y="2822111"/>
                <a:ext cx="56292" cy="501872"/>
              </a:xfrm>
              <a:custGeom>
                <a:avLst/>
                <a:gdLst>
                  <a:gd name="connsiteX0" fmla="*/ 56293 w 56292"/>
                  <a:gd name="connsiteY0" fmla="*/ 501872 h 501872"/>
                  <a:gd name="connsiteX1" fmla="*/ 381 w 56292"/>
                  <a:gd name="connsiteY1" fmla="*/ 501872 h 501872"/>
                  <a:gd name="connsiteX2" fmla="*/ 0 w 56292"/>
                  <a:gd name="connsiteY2" fmla="*/ 66008 h 501872"/>
                  <a:gd name="connsiteX3" fmla="*/ 27908 w 56292"/>
                  <a:gd name="connsiteY3" fmla="*/ 0 h 501872"/>
                  <a:gd name="connsiteX4" fmla="*/ 55912 w 56292"/>
                  <a:gd name="connsiteY4" fmla="*/ 64960 h 501872"/>
                  <a:gd name="connsiteX5" fmla="*/ 56293 w 56292"/>
                  <a:gd name="connsiteY5" fmla="*/ 501872 h 50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501872">
                    <a:moveTo>
                      <a:pt x="56293" y="501872"/>
                    </a:moveTo>
                    <a:cubicBezTo>
                      <a:pt x="37624" y="501872"/>
                      <a:pt x="19050" y="501872"/>
                      <a:pt x="381" y="501872"/>
                    </a:cubicBezTo>
                    <a:cubicBezTo>
                      <a:pt x="286" y="356616"/>
                      <a:pt x="95" y="211264"/>
                      <a:pt x="0" y="66008"/>
                    </a:cubicBezTo>
                    <a:cubicBezTo>
                      <a:pt x="9334" y="44005"/>
                      <a:pt x="18574" y="22003"/>
                      <a:pt x="27908" y="0"/>
                    </a:cubicBezTo>
                    <a:cubicBezTo>
                      <a:pt x="37243" y="21622"/>
                      <a:pt x="46577" y="43243"/>
                      <a:pt x="55912" y="64960"/>
                    </a:cubicBezTo>
                    <a:cubicBezTo>
                      <a:pt x="56007" y="210598"/>
                      <a:pt x="56197" y="356235"/>
                      <a:pt x="56293" y="5018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F2F0ACC-FD9A-6EA3-7603-2C70C6FFB4C4}"/>
                  </a:ext>
                </a:extLst>
              </p:cNvPr>
              <p:cNvSpPr/>
              <p:nvPr/>
            </p:nvSpPr>
            <p:spPr>
              <a:xfrm>
                <a:off x="2413488" y="2820111"/>
                <a:ext cx="56197" cy="503872"/>
              </a:xfrm>
              <a:custGeom>
                <a:avLst/>
                <a:gdLst>
                  <a:gd name="connsiteX0" fmla="*/ 56198 w 56197"/>
                  <a:gd name="connsiteY0" fmla="*/ 503872 h 503872"/>
                  <a:gd name="connsiteX1" fmla="*/ 286 w 56197"/>
                  <a:gd name="connsiteY1" fmla="*/ 503872 h 503872"/>
                  <a:gd name="connsiteX2" fmla="*/ 0 w 56197"/>
                  <a:gd name="connsiteY2" fmla="*/ 66199 h 503872"/>
                  <a:gd name="connsiteX3" fmla="*/ 27908 w 56197"/>
                  <a:gd name="connsiteY3" fmla="*/ 0 h 503872"/>
                  <a:gd name="connsiteX4" fmla="*/ 55912 w 56197"/>
                  <a:gd name="connsiteY4" fmla="*/ 65246 h 503872"/>
                  <a:gd name="connsiteX5" fmla="*/ 56198 w 56197"/>
                  <a:gd name="connsiteY5" fmla="*/ 503872 h 5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503872">
                    <a:moveTo>
                      <a:pt x="56198" y="503872"/>
                    </a:moveTo>
                    <a:cubicBezTo>
                      <a:pt x="37529" y="503872"/>
                      <a:pt x="18955" y="503872"/>
                      <a:pt x="286" y="503872"/>
                    </a:cubicBezTo>
                    <a:cubicBezTo>
                      <a:pt x="191" y="357950"/>
                      <a:pt x="95" y="212122"/>
                      <a:pt x="0" y="66199"/>
                    </a:cubicBezTo>
                    <a:cubicBezTo>
                      <a:pt x="9335" y="44196"/>
                      <a:pt x="18574" y="22098"/>
                      <a:pt x="27908" y="0"/>
                    </a:cubicBezTo>
                    <a:cubicBezTo>
                      <a:pt x="37243" y="21717"/>
                      <a:pt x="46577" y="43529"/>
                      <a:pt x="55912" y="65246"/>
                    </a:cubicBezTo>
                    <a:cubicBezTo>
                      <a:pt x="56007" y="211455"/>
                      <a:pt x="56102" y="357664"/>
                      <a:pt x="56198" y="5038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AD8E206-65C3-1390-AD35-EA2098C01511}"/>
                  </a:ext>
                </a:extLst>
              </p:cNvPr>
              <p:cNvSpPr/>
              <p:nvPr/>
            </p:nvSpPr>
            <p:spPr>
              <a:xfrm>
                <a:off x="2510548" y="2818491"/>
                <a:ext cx="56197" cy="505491"/>
              </a:xfrm>
              <a:custGeom>
                <a:avLst/>
                <a:gdLst>
                  <a:gd name="connsiteX0" fmla="*/ 56198 w 56197"/>
                  <a:gd name="connsiteY0" fmla="*/ 505492 h 505491"/>
                  <a:gd name="connsiteX1" fmla="*/ 286 w 56197"/>
                  <a:gd name="connsiteY1" fmla="*/ 505492 h 505491"/>
                  <a:gd name="connsiteX2" fmla="*/ 0 w 56197"/>
                  <a:gd name="connsiteY2" fmla="*/ 66294 h 505491"/>
                  <a:gd name="connsiteX3" fmla="*/ 27908 w 56197"/>
                  <a:gd name="connsiteY3" fmla="*/ 0 h 505491"/>
                  <a:gd name="connsiteX4" fmla="*/ 55912 w 56197"/>
                  <a:gd name="connsiteY4" fmla="*/ 65532 h 505491"/>
                  <a:gd name="connsiteX5" fmla="*/ 56198 w 56197"/>
                  <a:gd name="connsiteY5" fmla="*/ 505492 h 505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505491">
                    <a:moveTo>
                      <a:pt x="56198" y="505492"/>
                    </a:moveTo>
                    <a:cubicBezTo>
                      <a:pt x="37529" y="505492"/>
                      <a:pt x="18955" y="505492"/>
                      <a:pt x="286" y="505492"/>
                    </a:cubicBezTo>
                    <a:cubicBezTo>
                      <a:pt x="191" y="359092"/>
                      <a:pt x="95" y="212693"/>
                      <a:pt x="0" y="66294"/>
                    </a:cubicBezTo>
                    <a:cubicBezTo>
                      <a:pt x="9334" y="44196"/>
                      <a:pt x="18574" y="22098"/>
                      <a:pt x="27908" y="0"/>
                    </a:cubicBezTo>
                    <a:cubicBezTo>
                      <a:pt x="37243" y="21812"/>
                      <a:pt x="46577" y="43720"/>
                      <a:pt x="55912" y="65532"/>
                    </a:cubicBezTo>
                    <a:cubicBezTo>
                      <a:pt x="56102" y="212217"/>
                      <a:pt x="56102" y="358902"/>
                      <a:pt x="56198" y="50549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BAD5974-8862-9946-737C-E46E479C8E48}"/>
                  </a:ext>
                </a:extLst>
              </p:cNvPr>
              <p:cNvSpPr/>
              <p:nvPr/>
            </p:nvSpPr>
            <p:spPr>
              <a:xfrm>
                <a:off x="2607799" y="2817253"/>
                <a:ext cx="56102" cy="506729"/>
              </a:xfrm>
              <a:custGeom>
                <a:avLst/>
                <a:gdLst>
                  <a:gd name="connsiteX0" fmla="*/ 56102 w 56102"/>
                  <a:gd name="connsiteY0" fmla="*/ 506730 h 506729"/>
                  <a:gd name="connsiteX1" fmla="*/ 190 w 56102"/>
                  <a:gd name="connsiteY1" fmla="*/ 506730 h 506729"/>
                  <a:gd name="connsiteX2" fmla="*/ 0 w 56102"/>
                  <a:gd name="connsiteY2" fmla="*/ 66389 h 506729"/>
                  <a:gd name="connsiteX3" fmla="*/ 27908 w 56102"/>
                  <a:gd name="connsiteY3" fmla="*/ 0 h 506729"/>
                  <a:gd name="connsiteX4" fmla="*/ 55912 w 56102"/>
                  <a:gd name="connsiteY4" fmla="*/ 65818 h 506729"/>
                  <a:gd name="connsiteX5" fmla="*/ 56102 w 56102"/>
                  <a:gd name="connsiteY5" fmla="*/ 506730 h 50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506729">
                    <a:moveTo>
                      <a:pt x="56102" y="506730"/>
                    </a:moveTo>
                    <a:cubicBezTo>
                      <a:pt x="37433" y="506730"/>
                      <a:pt x="18859" y="506730"/>
                      <a:pt x="190" y="506730"/>
                    </a:cubicBezTo>
                    <a:cubicBezTo>
                      <a:pt x="95" y="359950"/>
                      <a:pt x="95" y="213170"/>
                      <a:pt x="0" y="66389"/>
                    </a:cubicBezTo>
                    <a:cubicBezTo>
                      <a:pt x="9334" y="44291"/>
                      <a:pt x="18574" y="22193"/>
                      <a:pt x="27908" y="0"/>
                    </a:cubicBezTo>
                    <a:cubicBezTo>
                      <a:pt x="37243" y="21908"/>
                      <a:pt x="46577" y="43815"/>
                      <a:pt x="55912" y="65818"/>
                    </a:cubicBezTo>
                    <a:cubicBezTo>
                      <a:pt x="56007" y="212789"/>
                      <a:pt x="56007" y="359759"/>
                      <a:pt x="56102" y="506730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3FB1EDC-9941-87F7-27C0-F6CB36F8A497}"/>
                  </a:ext>
                </a:extLst>
              </p:cNvPr>
              <p:cNvSpPr/>
              <p:nvPr/>
            </p:nvSpPr>
            <p:spPr>
              <a:xfrm>
                <a:off x="2704954" y="2816396"/>
                <a:ext cx="56102" cy="507587"/>
              </a:xfrm>
              <a:custGeom>
                <a:avLst/>
                <a:gdLst>
                  <a:gd name="connsiteX0" fmla="*/ 56102 w 56102"/>
                  <a:gd name="connsiteY0" fmla="*/ 507587 h 507587"/>
                  <a:gd name="connsiteX1" fmla="*/ 191 w 56102"/>
                  <a:gd name="connsiteY1" fmla="*/ 507587 h 507587"/>
                  <a:gd name="connsiteX2" fmla="*/ 0 w 56102"/>
                  <a:gd name="connsiteY2" fmla="*/ 66389 h 507587"/>
                  <a:gd name="connsiteX3" fmla="*/ 27908 w 56102"/>
                  <a:gd name="connsiteY3" fmla="*/ 0 h 507587"/>
                  <a:gd name="connsiteX4" fmla="*/ 55912 w 56102"/>
                  <a:gd name="connsiteY4" fmla="*/ 66008 h 507587"/>
                  <a:gd name="connsiteX5" fmla="*/ 56102 w 56102"/>
                  <a:gd name="connsiteY5" fmla="*/ 507587 h 50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507587">
                    <a:moveTo>
                      <a:pt x="56102" y="507587"/>
                    </a:moveTo>
                    <a:cubicBezTo>
                      <a:pt x="37433" y="507587"/>
                      <a:pt x="18859" y="507587"/>
                      <a:pt x="191" y="507587"/>
                    </a:cubicBezTo>
                    <a:cubicBezTo>
                      <a:pt x="95" y="360521"/>
                      <a:pt x="95" y="213455"/>
                      <a:pt x="0" y="66389"/>
                    </a:cubicBezTo>
                    <a:cubicBezTo>
                      <a:pt x="9334" y="44291"/>
                      <a:pt x="18669" y="22098"/>
                      <a:pt x="27908" y="0"/>
                    </a:cubicBezTo>
                    <a:cubicBezTo>
                      <a:pt x="37243" y="22003"/>
                      <a:pt x="46577" y="44005"/>
                      <a:pt x="55912" y="66008"/>
                    </a:cubicBezTo>
                    <a:cubicBezTo>
                      <a:pt x="56007" y="213170"/>
                      <a:pt x="56007" y="360426"/>
                      <a:pt x="56102" y="50758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2998569-4968-A4AB-B095-74453C4F9B1F}"/>
                  </a:ext>
                </a:extLst>
              </p:cNvPr>
              <p:cNvSpPr/>
              <p:nvPr/>
            </p:nvSpPr>
            <p:spPr>
              <a:xfrm>
                <a:off x="2802108" y="2815825"/>
                <a:ext cx="56007" cy="508158"/>
              </a:xfrm>
              <a:custGeom>
                <a:avLst/>
                <a:gdLst>
                  <a:gd name="connsiteX0" fmla="*/ 56007 w 56007"/>
                  <a:gd name="connsiteY0" fmla="*/ 508159 h 508158"/>
                  <a:gd name="connsiteX1" fmla="*/ 95 w 56007"/>
                  <a:gd name="connsiteY1" fmla="*/ 508159 h 508158"/>
                  <a:gd name="connsiteX2" fmla="*/ 0 w 56007"/>
                  <a:gd name="connsiteY2" fmla="*/ 66389 h 508158"/>
                  <a:gd name="connsiteX3" fmla="*/ 27908 w 56007"/>
                  <a:gd name="connsiteY3" fmla="*/ 0 h 508158"/>
                  <a:gd name="connsiteX4" fmla="*/ 55912 w 56007"/>
                  <a:gd name="connsiteY4" fmla="*/ 66199 h 508158"/>
                  <a:gd name="connsiteX5" fmla="*/ 56007 w 56007"/>
                  <a:gd name="connsiteY5" fmla="*/ 508159 h 508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7" h="508158">
                    <a:moveTo>
                      <a:pt x="56007" y="508159"/>
                    </a:moveTo>
                    <a:cubicBezTo>
                      <a:pt x="37338" y="508159"/>
                      <a:pt x="18764" y="508159"/>
                      <a:pt x="95" y="508159"/>
                    </a:cubicBezTo>
                    <a:cubicBezTo>
                      <a:pt x="95" y="360902"/>
                      <a:pt x="0" y="213646"/>
                      <a:pt x="0" y="66389"/>
                    </a:cubicBezTo>
                    <a:cubicBezTo>
                      <a:pt x="9334" y="44291"/>
                      <a:pt x="18669" y="22193"/>
                      <a:pt x="27908" y="0"/>
                    </a:cubicBezTo>
                    <a:cubicBezTo>
                      <a:pt x="37243" y="22098"/>
                      <a:pt x="46577" y="44101"/>
                      <a:pt x="55912" y="66199"/>
                    </a:cubicBezTo>
                    <a:cubicBezTo>
                      <a:pt x="56007" y="213550"/>
                      <a:pt x="56007" y="360807"/>
                      <a:pt x="56007" y="50815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9288235-F53A-6161-F64A-10F675586CE8}"/>
                  </a:ext>
                </a:extLst>
              </p:cNvPr>
              <p:cNvSpPr/>
              <p:nvPr/>
            </p:nvSpPr>
            <p:spPr>
              <a:xfrm>
                <a:off x="2899359" y="2815729"/>
                <a:ext cx="55911" cy="508253"/>
              </a:xfrm>
              <a:custGeom>
                <a:avLst/>
                <a:gdLst>
                  <a:gd name="connsiteX0" fmla="*/ 55912 w 55911"/>
                  <a:gd name="connsiteY0" fmla="*/ 508254 h 508253"/>
                  <a:gd name="connsiteX1" fmla="*/ 0 w 55911"/>
                  <a:gd name="connsiteY1" fmla="*/ 508254 h 508253"/>
                  <a:gd name="connsiteX2" fmla="*/ 0 w 55911"/>
                  <a:gd name="connsiteY2" fmla="*/ 66294 h 508253"/>
                  <a:gd name="connsiteX3" fmla="*/ 28004 w 55911"/>
                  <a:gd name="connsiteY3" fmla="*/ 0 h 508253"/>
                  <a:gd name="connsiteX4" fmla="*/ 55912 w 55911"/>
                  <a:gd name="connsiteY4" fmla="*/ 66294 h 508253"/>
                  <a:gd name="connsiteX5" fmla="*/ 55912 w 55911"/>
                  <a:gd name="connsiteY5" fmla="*/ 508254 h 50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508253">
                    <a:moveTo>
                      <a:pt x="55912" y="508254"/>
                    </a:moveTo>
                    <a:cubicBezTo>
                      <a:pt x="37243" y="508254"/>
                      <a:pt x="18669" y="508254"/>
                      <a:pt x="0" y="508254"/>
                    </a:cubicBezTo>
                    <a:cubicBezTo>
                      <a:pt x="0" y="360902"/>
                      <a:pt x="0" y="213550"/>
                      <a:pt x="0" y="66294"/>
                    </a:cubicBezTo>
                    <a:cubicBezTo>
                      <a:pt x="9334" y="44196"/>
                      <a:pt x="18669" y="22098"/>
                      <a:pt x="28004" y="0"/>
                    </a:cubicBezTo>
                    <a:cubicBezTo>
                      <a:pt x="37338" y="22098"/>
                      <a:pt x="46672" y="44196"/>
                      <a:pt x="55912" y="66294"/>
                    </a:cubicBezTo>
                    <a:cubicBezTo>
                      <a:pt x="55912" y="213550"/>
                      <a:pt x="55912" y="360902"/>
                      <a:pt x="55912" y="50825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5615102-8E58-74B0-FDA8-BD182090E336}"/>
                  </a:ext>
                </a:extLst>
              </p:cNvPr>
              <p:cNvSpPr/>
              <p:nvPr/>
            </p:nvSpPr>
            <p:spPr>
              <a:xfrm>
                <a:off x="2996514" y="2815825"/>
                <a:ext cx="55911" cy="508158"/>
              </a:xfrm>
              <a:custGeom>
                <a:avLst/>
                <a:gdLst>
                  <a:gd name="connsiteX0" fmla="*/ 55912 w 55911"/>
                  <a:gd name="connsiteY0" fmla="*/ 508159 h 508158"/>
                  <a:gd name="connsiteX1" fmla="*/ 0 w 55911"/>
                  <a:gd name="connsiteY1" fmla="*/ 508159 h 508158"/>
                  <a:gd name="connsiteX2" fmla="*/ 0 w 55911"/>
                  <a:gd name="connsiteY2" fmla="*/ 66199 h 508158"/>
                  <a:gd name="connsiteX3" fmla="*/ 28004 w 55911"/>
                  <a:gd name="connsiteY3" fmla="*/ 0 h 508158"/>
                  <a:gd name="connsiteX4" fmla="*/ 55912 w 55911"/>
                  <a:gd name="connsiteY4" fmla="*/ 66389 h 508158"/>
                  <a:gd name="connsiteX5" fmla="*/ 55912 w 55911"/>
                  <a:gd name="connsiteY5" fmla="*/ 508159 h 508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508158">
                    <a:moveTo>
                      <a:pt x="55912" y="508159"/>
                    </a:moveTo>
                    <a:cubicBezTo>
                      <a:pt x="37243" y="508159"/>
                      <a:pt x="18669" y="508159"/>
                      <a:pt x="0" y="508159"/>
                    </a:cubicBezTo>
                    <a:cubicBezTo>
                      <a:pt x="0" y="360807"/>
                      <a:pt x="0" y="213550"/>
                      <a:pt x="0" y="66199"/>
                    </a:cubicBezTo>
                    <a:cubicBezTo>
                      <a:pt x="9334" y="44101"/>
                      <a:pt x="18669" y="22098"/>
                      <a:pt x="28004" y="0"/>
                    </a:cubicBezTo>
                    <a:cubicBezTo>
                      <a:pt x="37338" y="22098"/>
                      <a:pt x="46672" y="44196"/>
                      <a:pt x="55912" y="66389"/>
                    </a:cubicBezTo>
                    <a:cubicBezTo>
                      <a:pt x="55912" y="213646"/>
                      <a:pt x="55912" y="360902"/>
                      <a:pt x="55912" y="50815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552932C-7EF3-5D11-D8D8-F04F2DBB829A}"/>
                  </a:ext>
                </a:extLst>
              </p:cNvPr>
              <p:cNvSpPr/>
              <p:nvPr/>
            </p:nvSpPr>
            <p:spPr>
              <a:xfrm>
                <a:off x="3093574" y="2816396"/>
                <a:ext cx="56006" cy="507587"/>
              </a:xfrm>
              <a:custGeom>
                <a:avLst/>
                <a:gdLst>
                  <a:gd name="connsiteX0" fmla="*/ 55912 w 56006"/>
                  <a:gd name="connsiteY0" fmla="*/ 507587 h 507587"/>
                  <a:gd name="connsiteX1" fmla="*/ 0 w 56006"/>
                  <a:gd name="connsiteY1" fmla="*/ 507587 h 507587"/>
                  <a:gd name="connsiteX2" fmla="*/ 95 w 56006"/>
                  <a:gd name="connsiteY2" fmla="*/ 66008 h 507587"/>
                  <a:gd name="connsiteX3" fmla="*/ 28099 w 56006"/>
                  <a:gd name="connsiteY3" fmla="*/ 0 h 507587"/>
                  <a:gd name="connsiteX4" fmla="*/ 56007 w 56006"/>
                  <a:gd name="connsiteY4" fmla="*/ 66389 h 507587"/>
                  <a:gd name="connsiteX5" fmla="*/ 55912 w 56006"/>
                  <a:gd name="connsiteY5" fmla="*/ 507587 h 50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6" h="507587">
                    <a:moveTo>
                      <a:pt x="55912" y="507587"/>
                    </a:moveTo>
                    <a:cubicBezTo>
                      <a:pt x="37243" y="507587"/>
                      <a:pt x="18669" y="507587"/>
                      <a:pt x="0" y="507587"/>
                    </a:cubicBezTo>
                    <a:cubicBezTo>
                      <a:pt x="0" y="360426"/>
                      <a:pt x="95" y="213170"/>
                      <a:pt x="95" y="66008"/>
                    </a:cubicBezTo>
                    <a:cubicBezTo>
                      <a:pt x="9430" y="44005"/>
                      <a:pt x="18764" y="22003"/>
                      <a:pt x="28099" y="0"/>
                    </a:cubicBezTo>
                    <a:cubicBezTo>
                      <a:pt x="37433" y="22098"/>
                      <a:pt x="46672" y="44291"/>
                      <a:pt x="56007" y="66389"/>
                    </a:cubicBezTo>
                    <a:cubicBezTo>
                      <a:pt x="56007" y="213455"/>
                      <a:pt x="56007" y="360521"/>
                      <a:pt x="55912" y="50758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61F7A0F-FEBD-F741-BA72-C8514B091FB3}"/>
                  </a:ext>
                </a:extLst>
              </p:cNvPr>
              <p:cNvSpPr/>
              <p:nvPr/>
            </p:nvSpPr>
            <p:spPr>
              <a:xfrm>
                <a:off x="3190729" y="2817253"/>
                <a:ext cx="56102" cy="506729"/>
              </a:xfrm>
              <a:custGeom>
                <a:avLst/>
                <a:gdLst>
                  <a:gd name="connsiteX0" fmla="*/ 55912 w 56102"/>
                  <a:gd name="connsiteY0" fmla="*/ 506730 h 506729"/>
                  <a:gd name="connsiteX1" fmla="*/ 0 w 56102"/>
                  <a:gd name="connsiteY1" fmla="*/ 506730 h 506729"/>
                  <a:gd name="connsiteX2" fmla="*/ 191 w 56102"/>
                  <a:gd name="connsiteY2" fmla="*/ 65818 h 506729"/>
                  <a:gd name="connsiteX3" fmla="*/ 28194 w 56102"/>
                  <a:gd name="connsiteY3" fmla="*/ 0 h 506729"/>
                  <a:gd name="connsiteX4" fmla="*/ 56102 w 56102"/>
                  <a:gd name="connsiteY4" fmla="*/ 66389 h 506729"/>
                  <a:gd name="connsiteX5" fmla="*/ 55912 w 56102"/>
                  <a:gd name="connsiteY5" fmla="*/ 506730 h 50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506729">
                    <a:moveTo>
                      <a:pt x="55912" y="506730"/>
                    </a:moveTo>
                    <a:cubicBezTo>
                      <a:pt x="37243" y="506730"/>
                      <a:pt x="18669" y="506730"/>
                      <a:pt x="0" y="506730"/>
                    </a:cubicBezTo>
                    <a:cubicBezTo>
                      <a:pt x="95" y="359759"/>
                      <a:pt x="95" y="212789"/>
                      <a:pt x="191" y="65818"/>
                    </a:cubicBezTo>
                    <a:cubicBezTo>
                      <a:pt x="9525" y="43815"/>
                      <a:pt x="18859" y="21908"/>
                      <a:pt x="28194" y="0"/>
                    </a:cubicBezTo>
                    <a:cubicBezTo>
                      <a:pt x="37529" y="22098"/>
                      <a:pt x="46768" y="44291"/>
                      <a:pt x="56102" y="66389"/>
                    </a:cubicBezTo>
                    <a:cubicBezTo>
                      <a:pt x="56102" y="213170"/>
                      <a:pt x="56007" y="359950"/>
                      <a:pt x="55912" y="506730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C06C7F8-7998-C74C-755F-9E5DBE3F26B2}"/>
                  </a:ext>
                </a:extLst>
              </p:cNvPr>
              <p:cNvSpPr/>
              <p:nvPr/>
            </p:nvSpPr>
            <p:spPr>
              <a:xfrm>
                <a:off x="3287883" y="2818587"/>
                <a:ext cx="56102" cy="505396"/>
              </a:xfrm>
              <a:custGeom>
                <a:avLst/>
                <a:gdLst>
                  <a:gd name="connsiteX0" fmla="*/ 55912 w 56102"/>
                  <a:gd name="connsiteY0" fmla="*/ 505396 h 505396"/>
                  <a:gd name="connsiteX1" fmla="*/ 0 w 56102"/>
                  <a:gd name="connsiteY1" fmla="*/ 505396 h 505396"/>
                  <a:gd name="connsiteX2" fmla="*/ 191 w 56102"/>
                  <a:gd name="connsiteY2" fmla="*/ 65532 h 505396"/>
                  <a:gd name="connsiteX3" fmla="*/ 28194 w 56102"/>
                  <a:gd name="connsiteY3" fmla="*/ 0 h 505396"/>
                  <a:gd name="connsiteX4" fmla="*/ 56102 w 56102"/>
                  <a:gd name="connsiteY4" fmla="*/ 66294 h 505396"/>
                  <a:gd name="connsiteX5" fmla="*/ 55912 w 56102"/>
                  <a:gd name="connsiteY5" fmla="*/ 505396 h 50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505396">
                    <a:moveTo>
                      <a:pt x="55912" y="505396"/>
                    </a:moveTo>
                    <a:cubicBezTo>
                      <a:pt x="37243" y="505396"/>
                      <a:pt x="18669" y="505396"/>
                      <a:pt x="0" y="505396"/>
                    </a:cubicBezTo>
                    <a:cubicBezTo>
                      <a:pt x="95" y="358807"/>
                      <a:pt x="191" y="212122"/>
                      <a:pt x="191" y="65532"/>
                    </a:cubicBezTo>
                    <a:cubicBezTo>
                      <a:pt x="9525" y="43625"/>
                      <a:pt x="18859" y="21812"/>
                      <a:pt x="28194" y="0"/>
                    </a:cubicBezTo>
                    <a:cubicBezTo>
                      <a:pt x="37528" y="22098"/>
                      <a:pt x="46768" y="44196"/>
                      <a:pt x="56102" y="66294"/>
                    </a:cubicBezTo>
                    <a:cubicBezTo>
                      <a:pt x="56102" y="212598"/>
                      <a:pt x="56007" y="358997"/>
                      <a:pt x="55912" y="50539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BC358C8-1A14-5C3B-FAD1-1834396A0D39}"/>
                  </a:ext>
                </a:extLst>
              </p:cNvPr>
              <p:cNvSpPr/>
              <p:nvPr/>
            </p:nvSpPr>
            <p:spPr>
              <a:xfrm>
                <a:off x="3385038" y="2820206"/>
                <a:ext cx="56197" cy="503777"/>
              </a:xfrm>
              <a:custGeom>
                <a:avLst/>
                <a:gdLst>
                  <a:gd name="connsiteX0" fmla="*/ 55912 w 56197"/>
                  <a:gd name="connsiteY0" fmla="*/ 503777 h 503777"/>
                  <a:gd name="connsiteX1" fmla="*/ 0 w 56197"/>
                  <a:gd name="connsiteY1" fmla="*/ 503777 h 503777"/>
                  <a:gd name="connsiteX2" fmla="*/ 286 w 56197"/>
                  <a:gd name="connsiteY2" fmla="*/ 65246 h 503777"/>
                  <a:gd name="connsiteX3" fmla="*/ 28289 w 56197"/>
                  <a:gd name="connsiteY3" fmla="*/ 0 h 503777"/>
                  <a:gd name="connsiteX4" fmla="*/ 56197 w 56197"/>
                  <a:gd name="connsiteY4" fmla="*/ 66199 h 503777"/>
                  <a:gd name="connsiteX5" fmla="*/ 55912 w 56197"/>
                  <a:gd name="connsiteY5" fmla="*/ 503777 h 503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503777">
                    <a:moveTo>
                      <a:pt x="55912" y="503777"/>
                    </a:moveTo>
                    <a:cubicBezTo>
                      <a:pt x="37243" y="503777"/>
                      <a:pt x="18669" y="503777"/>
                      <a:pt x="0" y="503777"/>
                    </a:cubicBezTo>
                    <a:cubicBezTo>
                      <a:pt x="95" y="357568"/>
                      <a:pt x="191" y="211360"/>
                      <a:pt x="286" y="65246"/>
                    </a:cubicBezTo>
                    <a:cubicBezTo>
                      <a:pt x="9620" y="43434"/>
                      <a:pt x="18955" y="21717"/>
                      <a:pt x="28289" y="0"/>
                    </a:cubicBezTo>
                    <a:cubicBezTo>
                      <a:pt x="37624" y="22098"/>
                      <a:pt x="46863" y="44101"/>
                      <a:pt x="56197" y="66199"/>
                    </a:cubicBezTo>
                    <a:cubicBezTo>
                      <a:pt x="56102" y="212026"/>
                      <a:pt x="56007" y="357854"/>
                      <a:pt x="55912" y="50377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D361F65-734B-A97E-3D1B-CB5E609B4853}"/>
                  </a:ext>
                </a:extLst>
              </p:cNvPr>
              <p:cNvSpPr/>
              <p:nvPr/>
            </p:nvSpPr>
            <p:spPr>
              <a:xfrm>
                <a:off x="3482098" y="2822111"/>
                <a:ext cx="56292" cy="501872"/>
              </a:xfrm>
              <a:custGeom>
                <a:avLst/>
                <a:gdLst>
                  <a:gd name="connsiteX0" fmla="*/ 55912 w 56292"/>
                  <a:gd name="connsiteY0" fmla="*/ 501872 h 501872"/>
                  <a:gd name="connsiteX1" fmla="*/ 0 w 56292"/>
                  <a:gd name="connsiteY1" fmla="*/ 501872 h 501872"/>
                  <a:gd name="connsiteX2" fmla="*/ 381 w 56292"/>
                  <a:gd name="connsiteY2" fmla="*/ 64960 h 501872"/>
                  <a:gd name="connsiteX3" fmla="*/ 28385 w 56292"/>
                  <a:gd name="connsiteY3" fmla="*/ 0 h 501872"/>
                  <a:gd name="connsiteX4" fmla="*/ 56293 w 56292"/>
                  <a:gd name="connsiteY4" fmla="*/ 66008 h 501872"/>
                  <a:gd name="connsiteX5" fmla="*/ 55912 w 56292"/>
                  <a:gd name="connsiteY5" fmla="*/ 501872 h 50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501872">
                    <a:moveTo>
                      <a:pt x="55912" y="501872"/>
                    </a:moveTo>
                    <a:cubicBezTo>
                      <a:pt x="37243" y="501872"/>
                      <a:pt x="18669" y="501872"/>
                      <a:pt x="0" y="501872"/>
                    </a:cubicBezTo>
                    <a:cubicBezTo>
                      <a:pt x="95" y="356235"/>
                      <a:pt x="190" y="210598"/>
                      <a:pt x="381" y="64960"/>
                    </a:cubicBezTo>
                    <a:cubicBezTo>
                      <a:pt x="9715" y="43339"/>
                      <a:pt x="19050" y="21622"/>
                      <a:pt x="28385" y="0"/>
                    </a:cubicBezTo>
                    <a:cubicBezTo>
                      <a:pt x="37719" y="22003"/>
                      <a:pt x="46958" y="44005"/>
                      <a:pt x="56293" y="66008"/>
                    </a:cubicBezTo>
                    <a:cubicBezTo>
                      <a:pt x="56197" y="211264"/>
                      <a:pt x="56102" y="356616"/>
                      <a:pt x="55912" y="5018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C902E04-0889-E64C-4BCC-9C961DAC421F}"/>
                  </a:ext>
                </a:extLst>
              </p:cNvPr>
              <p:cNvSpPr/>
              <p:nvPr/>
            </p:nvSpPr>
            <p:spPr>
              <a:xfrm>
                <a:off x="3579253" y="2824492"/>
                <a:ext cx="56292" cy="499490"/>
              </a:xfrm>
              <a:custGeom>
                <a:avLst/>
                <a:gdLst>
                  <a:gd name="connsiteX0" fmla="*/ 55912 w 56292"/>
                  <a:gd name="connsiteY0" fmla="*/ 499491 h 499490"/>
                  <a:gd name="connsiteX1" fmla="*/ 0 w 56292"/>
                  <a:gd name="connsiteY1" fmla="*/ 499491 h 499490"/>
                  <a:gd name="connsiteX2" fmla="*/ 381 w 56292"/>
                  <a:gd name="connsiteY2" fmla="*/ 64484 h 499490"/>
                  <a:gd name="connsiteX3" fmla="*/ 28384 w 56292"/>
                  <a:gd name="connsiteY3" fmla="*/ 0 h 499490"/>
                  <a:gd name="connsiteX4" fmla="*/ 56293 w 56292"/>
                  <a:gd name="connsiteY4" fmla="*/ 65818 h 499490"/>
                  <a:gd name="connsiteX5" fmla="*/ 55912 w 56292"/>
                  <a:gd name="connsiteY5" fmla="*/ 499491 h 49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99490">
                    <a:moveTo>
                      <a:pt x="55912" y="499491"/>
                    </a:moveTo>
                    <a:cubicBezTo>
                      <a:pt x="37243" y="499491"/>
                      <a:pt x="18669" y="499491"/>
                      <a:pt x="0" y="499491"/>
                    </a:cubicBezTo>
                    <a:cubicBezTo>
                      <a:pt x="95" y="354520"/>
                      <a:pt x="286" y="209455"/>
                      <a:pt x="381" y="64484"/>
                    </a:cubicBezTo>
                    <a:cubicBezTo>
                      <a:pt x="9715" y="42958"/>
                      <a:pt x="19050" y="21431"/>
                      <a:pt x="28384" y="0"/>
                    </a:cubicBezTo>
                    <a:cubicBezTo>
                      <a:pt x="37719" y="21908"/>
                      <a:pt x="46958" y="43910"/>
                      <a:pt x="56293" y="65818"/>
                    </a:cubicBezTo>
                    <a:cubicBezTo>
                      <a:pt x="56197" y="210312"/>
                      <a:pt x="56007" y="354901"/>
                      <a:pt x="55912" y="49949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970F1D9-005C-6BA7-AD95-91182341A7A2}"/>
                  </a:ext>
                </a:extLst>
              </p:cNvPr>
              <p:cNvSpPr/>
              <p:nvPr/>
            </p:nvSpPr>
            <p:spPr>
              <a:xfrm>
                <a:off x="3676408" y="2827159"/>
                <a:ext cx="56388" cy="496823"/>
              </a:xfrm>
              <a:custGeom>
                <a:avLst/>
                <a:gdLst>
                  <a:gd name="connsiteX0" fmla="*/ 55912 w 56388"/>
                  <a:gd name="connsiteY0" fmla="*/ 496824 h 496823"/>
                  <a:gd name="connsiteX1" fmla="*/ 0 w 56388"/>
                  <a:gd name="connsiteY1" fmla="*/ 496824 h 496823"/>
                  <a:gd name="connsiteX2" fmla="*/ 476 w 56388"/>
                  <a:gd name="connsiteY2" fmla="*/ 64103 h 496823"/>
                  <a:gd name="connsiteX3" fmla="*/ 28480 w 56388"/>
                  <a:gd name="connsiteY3" fmla="*/ 0 h 496823"/>
                  <a:gd name="connsiteX4" fmla="*/ 56388 w 56388"/>
                  <a:gd name="connsiteY4" fmla="*/ 65532 h 496823"/>
                  <a:gd name="connsiteX5" fmla="*/ 55912 w 56388"/>
                  <a:gd name="connsiteY5" fmla="*/ 496824 h 49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496823">
                    <a:moveTo>
                      <a:pt x="55912" y="496824"/>
                    </a:moveTo>
                    <a:cubicBezTo>
                      <a:pt x="37243" y="496824"/>
                      <a:pt x="18669" y="496824"/>
                      <a:pt x="0" y="496824"/>
                    </a:cubicBezTo>
                    <a:cubicBezTo>
                      <a:pt x="191" y="352616"/>
                      <a:pt x="286" y="208312"/>
                      <a:pt x="476" y="64103"/>
                    </a:cubicBezTo>
                    <a:cubicBezTo>
                      <a:pt x="9811" y="42672"/>
                      <a:pt x="19145" y="21336"/>
                      <a:pt x="28480" y="0"/>
                    </a:cubicBezTo>
                    <a:cubicBezTo>
                      <a:pt x="37814" y="21908"/>
                      <a:pt x="47054" y="43720"/>
                      <a:pt x="56388" y="65532"/>
                    </a:cubicBezTo>
                    <a:cubicBezTo>
                      <a:pt x="56197" y="209264"/>
                      <a:pt x="56007" y="353092"/>
                      <a:pt x="55912" y="49682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DBBFBAC-AEF5-0CCC-A9B4-0E340EA40B8D}"/>
                  </a:ext>
                </a:extLst>
              </p:cNvPr>
              <p:cNvSpPr/>
              <p:nvPr/>
            </p:nvSpPr>
            <p:spPr>
              <a:xfrm>
                <a:off x="3773468" y="2830207"/>
                <a:ext cx="56388" cy="493775"/>
              </a:xfrm>
              <a:custGeom>
                <a:avLst/>
                <a:gdLst>
                  <a:gd name="connsiteX0" fmla="*/ 55912 w 56388"/>
                  <a:gd name="connsiteY0" fmla="*/ 493776 h 493775"/>
                  <a:gd name="connsiteX1" fmla="*/ 0 w 56388"/>
                  <a:gd name="connsiteY1" fmla="*/ 493776 h 493775"/>
                  <a:gd name="connsiteX2" fmla="*/ 476 w 56388"/>
                  <a:gd name="connsiteY2" fmla="*/ 63627 h 493775"/>
                  <a:gd name="connsiteX3" fmla="*/ 28480 w 56388"/>
                  <a:gd name="connsiteY3" fmla="*/ 0 h 493775"/>
                  <a:gd name="connsiteX4" fmla="*/ 56388 w 56388"/>
                  <a:gd name="connsiteY4" fmla="*/ 65246 h 493775"/>
                  <a:gd name="connsiteX5" fmla="*/ 55912 w 56388"/>
                  <a:gd name="connsiteY5" fmla="*/ 493776 h 49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493775">
                    <a:moveTo>
                      <a:pt x="55912" y="493776"/>
                    </a:moveTo>
                    <a:cubicBezTo>
                      <a:pt x="37243" y="493776"/>
                      <a:pt x="18669" y="493776"/>
                      <a:pt x="0" y="493776"/>
                    </a:cubicBezTo>
                    <a:cubicBezTo>
                      <a:pt x="191" y="350425"/>
                      <a:pt x="286" y="206978"/>
                      <a:pt x="476" y="63627"/>
                    </a:cubicBezTo>
                    <a:cubicBezTo>
                      <a:pt x="9811" y="42386"/>
                      <a:pt x="19145" y="21146"/>
                      <a:pt x="28480" y="0"/>
                    </a:cubicBezTo>
                    <a:cubicBezTo>
                      <a:pt x="37814" y="21812"/>
                      <a:pt x="47054" y="43529"/>
                      <a:pt x="56388" y="65246"/>
                    </a:cubicBezTo>
                    <a:cubicBezTo>
                      <a:pt x="56293" y="208026"/>
                      <a:pt x="56102" y="350901"/>
                      <a:pt x="55912" y="49377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93EBAE6-EFDA-7D58-A1B1-3DCC70E18317}"/>
                  </a:ext>
                </a:extLst>
              </p:cNvPr>
              <p:cNvSpPr/>
              <p:nvPr/>
            </p:nvSpPr>
            <p:spPr>
              <a:xfrm>
                <a:off x="3870623" y="2833636"/>
                <a:ext cx="56387" cy="490346"/>
              </a:xfrm>
              <a:custGeom>
                <a:avLst/>
                <a:gdLst>
                  <a:gd name="connsiteX0" fmla="*/ 55912 w 56387"/>
                  <a:gd name="connsiteY0" fmla="*/ 490347 h 490346"/>
                  <a:gd name="connsiteX1" fmla="*/ 0 w 56387"/>
                  <a:gd name="connsiteY1" fmla="*/ 490347 h 490346"/>
                  <a:gd name="connsiteX2" fmla="*/ 476 w 56387"/>
                  <a:gd name="connsiteY2" fmla="*/ 63056 h 490346"/>
                  <a:gd name="connsiteX3" fmla="*/ 28480 w 56387"/>
                  <a:gd name="connsiteY3" fmla="*/ 0 h 490346"/>
                  <a:gd name="connsiteX4" fmla="*/ 56388 w 56387"/>
                  <a:gd name="connsiteY4" fmla="*/ 64865 h 490346"/>
                  <a:gd name="connsiteX5" fmla="*/ 55912 w 56387"/>
                  <a:gd name="connsiteY5" fmla="*/ 490347 h 4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90346">
                    <a:moveTo>
                      <a:pt x="55912" y="490347"/>
                    </a:moveTo>
                    <a:cubicBezTo>
                      <a:pt x="37243" y="490347"/>
                      <a:pt x="18669" y="490347"/>
                      <a:pt x="0" y="490347"/>
                    </a:cubicBezTo>
                    <a:cubicBezTo>
                      <a:pt x="190" y="347948"/>
                      <a:pt x="381" y="205454"/>
                      <a:pt x="476" y="63056"/>
                    </a:cubicBezTo>
                    <a:cubicBezTo>
                      <a:pt x="9811" y="42005"/>
                      <a:pt x="19145" y="20955"/>
                      <a:pt x="28480" y="0"/>
                    </a:cubicBezTo>
                    <a:cubicBezTo>
                      <a:pt x="37814" y="21622"/>
                      <a:pt x="47054" y="43244"/>
                      <a:pt x="56388" y="64865"/>
                    </a:cubicBezTo>
                    <a:cubicBezTo>
                      <a:pt x="56293" y="206692"/>
                      <a:pt x="56102" y="348520"/>
                      <a:pt x="55912" y="49034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75D849A-6261-DA73-4D3A-32A293C19525}"/>
                  </a:ext>
                </a:extLst>
              </p:cNvPr>
              <p:cNvSpPr/>
              <p:nvPr/>
            </p:nvSpPr>
            <p:spPr>
              <a:xfrm>
                <a:off x="3967778" y="2837351"/>
                <a:ext cx="56292" cy="486632"/>
              </a:xfrm>
              <a:custGeom>
                <a:avLst/>
                <a:gdLst>
                  <a:gd name="connsiteX0" fmla="*/ 55912 w 56292"/>
                  <a:gd name="connsiteY0" fmla="*/ 486632 h 486632"/>
                  <a:gd name="connsiteX1" fmla="*/ 0 w 56292"/>
                  <a:gd name="connsiteY1" fmla="*/ 486632 h 486632"/>
                  <a:gd name="connsiteX2" fmla="*/ 476 w 56292"/>
                  <a:gd name="connsiteY2" fmla="*/ 62484 h 486632"/>
                  <a:gd name="connsiteX3" fmla="*/ 28480 w 56292"/>
                  <a:gd name="connsiteY3" fmla="*/ 0 h 486632"/>
                  <a:gd name="connsiteX4" fmla="*/ 56293 w 56292"/>
                  <a:gd name="connsiteY4" fmla="*/ 64484 h 486632"/>
                  <a:gd name="connsiteX5" fmla="*/ 55912 w 56292"/>
                  <a:gd name="connsiteY5" fmla="*/ 486632 h 48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86632">
                    <a:moveTo>
                      <a:pt x="55912" y="486632"/>
                    </a:moveTo>
                    <a:cubicBezTo>
                      <a:pt x="37243" y="486632"/>
                      <a:pt x="18669" y="486632"/>
                      <a:pt x="0" y="486632"/>
                    </a:cubicBezTo>
                    <a:cubicBezTo>
                      <a:pt x="191" y="345281"/>
                      <a:pt x="381" y="203835"/>
                      <a:pt x="476" y="62484"/>
                    </a:cubicBezTo>
                    <a:cubicBezTo>
                      <a:pt x="9811" y="41624"/>
                      <a:pt x="19145" y="20765"/>
                      <a:pt x="28480" y="0"/>
                    </a:cubicBezTo>
                    <a:cubicBezTo>
                      <a:pt x="37719" y="21527"/>
                      <a:pt x="47054" y="43053"/>
                      <a:pt x="56293" y="64484"/>
                    </a:cubicBezTo>
                    <a:cubicBezTo>
                      <a:pt x="56198" y="205169"/>
                      <a:pt x="56102" y="345948"/>
                      <a:pt x="55912" y="48663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E25D956-1594-0324-8AC9-74C82EE714AF}"/>
                  </a:ext>
                </a:extLst>
              </p:cNvPr>
              <p:cNvSpPr/>
              <p:nvPr/>
            </p:nvSpPr>
            <p:spPr>
              <a:xfrm>
                <a:off x="4064838" y="2841542"/>
                <a:ext cx="56388" cy="482441"/>
              </a:xfrm>
              <a:custGeom>
                <a:avLst/>
                <a:gdLst>
                  <a:gd name="connsiteX0" fmla="*/ 55912 w 56388"/>
                  <a:gd name="connsiteY0" fmla="*/ 482441 h 482441"/>
                  <a:gd name="connsiteX1" fmla="*/ 0 w 56388"/>
                  <a:gd name="connsiteY1" fmla="*/ 482441 h 482441"/>
                  <a:gd name="connsiteX2" fmla="*/ 571 w 56388"/>
                  <a:gd name="connsiteY2" fmla="*/ 61817 h 482441"/>
                  <a:gd name="connsiteX3" fmla="*/ 28575 w 56388"/>
                  <a:gd name="connsiteY3" fmla="*/ 0 h 482441"/>
                  <a:gd name="connsiteX4" fmla="*/ 56388 w 56388"/>
                  <a:gd name="connsiteY4" fmla="*/ 64008 h 482441"/>
                  <a:gd name="connsiteX5" fmla="*/ 55912 w 56388"/>
                  <a:gd name="connsiteY5" fmla="*/ 482441 h 482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482441">
                    <a:moveTo>
                      <a:pt x="55912" y="482441"/>
                    </a:moveTo>
                    <a:cubicBezTo>
                      <a:pt x="37243" y="482441"/>
                      <a:pt x="18669" y="482441"/>
                      <a:pt x="0" y="482441"/>
                    </a:cubicBezTo>
                    <a:cubicBezTo>
                      <a:pt x="191" y="342233"/>
                      <a:pt x="381" y="202025"/>
                      <a:pt x="571" y="61817"/>
                    </a:cubicBezTo>
                    <a:cubicBezTo>
                      <a:pt x="9906" y="41148"/>
                      <a:pt x="19241" y="20574"/>
                      <a:pt x="28575" y="0"/>
                    </a:cubicBezTo>
                    <a:cubicBezTo>
                      <a:pt x="37814" y="21431"/>
                      <a:pt x="47149" y="42672"/>
                      <a:pt x="56388" y="64008"/>
                    </a:cubicBezTo>
                    <a:cubicBezTo>
                      <a:pt x="56293" y="203454"/>
                      <a:pt x="56102" y="342995"/>
                      <a:pt x="55912" y="48244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E1BE04D-43B6-E241-A134-F65B8F50E577}"/>
                  </a:ext>
                </a:extLst>
              </p:cNvPr>
              <p:cNvSpPr/>
              <p:nvPr/>
            </p:nvSpPr>
            <p:spPr>
              <a:xfrm>
                <a:off x="4161993" y="2846019"/>
                <a:ext cx="56387" cy="477964"/>
              </a:xfrm>
              <a:custGeom>
                <a:avLst/>
                <a:gdLst>
                  <a:gd name="connsiteX0" fmla="*/ 55912 w 56387"/>
                  <a:gd name="connsiteY0" fmla="*/ 477964 h 477964"/>
                  <a:gd name="connsiteX1" fmla="*/ 0 w 56387"/>
                  <a:gd name="connsiteY1" fmla="*/ 477964 h 477964"/>
                  <a:gd name="connsiteX2" fmla="*/ 571 w 56387"/>
                  <a:gd name="connsiteY2" fmla="*/ 61150 h 477964"/>
                  <a:gd name="connsiteX3" fmla="*/ 28575 w 56387"/>
                  <a:gd name="connsiteY3" fmla="*/ 0 h 477964"/>
                  <a:gd name="connsiteX4" fmla="*/ 56388 w 56387"/>
                  <a:gd name="connsiteY4" fmla="*/ 63532 h 477964"/>
                  <a:gd name="connsiteX5" fmla="*/ 55912 w 56387"/>
                  <a:gd name="connsiteY5" fmla="*/ 477964 h 477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477964">
                    <a:moveTo>
                      <a:pt x="55912" y="477964"/>
                    </a:moveTo>
                    <a:cubicBezTo>
                      <a:pt x="37243" y="477964"/>
                      <a:pt x="18669" y="477964"/>
                      <a:pt x="0" y="477964"/>
                    </a:cubicBezTo>
                    <a:cubicBezTo>
                      <a:pt x="190" y="338995"/>
                      <a:pt x="381" y="200120"/>
                      <a:pt x="571" y="61150"/>
                    </a:cubicBezTo>
                    <a:cubicBezTo>
                      <a:pt x="9906" y="40672"/>
                      <a:pt x="19240" y="20288"/>
                      <a:pt x="28575" y="0"/>
                    </a:cubicBezTo>
                    <a:cubicBezTo>
                      <a:pt x="37814" y="21241"/>
                      <a:pt x="47149" y="42386"/>
                      <a:pt x="56388" y="63532"/>
                    </a:cubicBezTo>
                    <a:cubicBezTo>
                      <a:pt x="56293" y="201644"/>
                      <a:pt x="56102" y="339757"/>
                      <a:pt x="55912" y="47796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CB85700-72F4-D4FD-A720-9F610884DDA1}"/>
                  </a:ext>
                </a:extLst>
              </p:cNvPr>
              <p:cNvSpPr/>
              <p:nvPr/>
            </p:nvSpPr>
            <p:spPr>
              <a:xfrm>
                <a:off x="4259148" y="2850781"/>
                <a:ext cx="56292" cy="473201"/>
              </a:xfrm>
              <a:custGeom>
                <a:avLst/>
                <a:gdLst>
                  <a:gd name="connsiteX0" fmla="*/ 55912 w 56292"/>
                  <a:gd name="connsiteY0" fmla="*/ 473202 h 473201"/>
                  <a:gd name="connsiteX1" fmla="*/ 0 w 56292"/>
                  <a:gd name="connsiteY1" fmla="*/ 473202 h 473201"/>
                  <a:gd name="connsiteX2" fmla="*/ 476 w 56292"/>
                  <a:gd name="connsiteY2" fmla="*/ 60484 h 473201"/>
                  <a:gd name="connsiteX3" fmla="*/ 28480 w 56292"/>
                  <a:gd name="connsiteY3" fmla="*/ 0 h 473201"/>
                  <a:gd name="connsiteX4" fmla="*/ 56292 w 56292"/>
                  <a:gd name="connsiteY4" fmla="*/ 62960 h 473201"/>
                  <a:gd name="connsiteX5" fmla="*/ 55912 w 56292"/>
                  <a:gd name="connsiteY5" fmla="*/ 473202 h 473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73201">
                    <a:moveTo>
                      <a:pt x="55912" y="473202"/>
                    </a:moveTo>
                    <a:cubicBezTo>
                      <a:pt x="37242" y="473202"/>
                      <a:pt x="18669" y="473202"/>
                      <a:pt x="0" y="473202"/>
                    </a:cubicBezTo>
                    <a:cubicBezTo>
                      <a:pt x="190" y="335661"/>
                      <a:pt x="381" y="198025"/>
                      <a:pt x="476" y="60484"/>
                    </a:cubicBezTo>
                    <a:cubicBezTo>
                      <a:pt x="9811" y="40291"/>
                      <a:pt x="19145" y="20098"/>
                      <a:pt x="28480" y="0"/>
                    </a:cubicBezTo>
                    <a:cubicBezTo>
                      <a:pt x="37719" y="21050"/>
                      <a:pt x="47053" y="42005"/>
                      <a:pt x="56292" y="62960"/>
                    </a:cubicBezTo>
                    <a:cubicBezTo>
                      <a:pt x="56197" y="199739"/>
                      <a:pt x="56102" y="336518"/>
                      <a:pt x="55912" y="47320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7701091-05E8-88C4-EE33-FF30601EE930}"/>
                  </a:ext>
                </a:extLst>
              </p:cNvPr>
              <p:cNvSpPr/>
              <p:nvPr/>
            </p:nvSpPr>
            <p:spPr>
              <a:xfrm>
                <a:off x="4356303" y="2856020"/>
                <a:ext cx="56292" cy="467963"/>
              </a:xfrm>
              <a:custGeom>
                <a:avLst/>
                <a:gdLst>
                  <a:gd name="connsiteX0" fmla="*/ 55912 w 56292"/>
                  <a:gd name="connsiteY0" fmla="*/ 467963 h 467963"/>
                  <a:gd name="connsiteX1" fmla="*/ 0 w 56292"/>
                  <a:gd name="connsiteY1" fmla="*/ 467963 h 467963"/>
                  <a:gd name="connsiteX2" fmla="*/ 476 w 56292"/>
                  <a:gd name="connsiteY2" fmla="*/ 59722 h 467963"/>
                  <a:gd name="connsiteX3" fmla="*/ 28480 w 56292"/>
                  <a:gd name="connsiteY3" fmla="*/ 0 h 467963"/>
                  <a:gd name="connsiteX4" fmla="*/ 56293 w 56292"/>
                  <a:gd name="connsiteY4" fmla="*/ 62389 h 467963"/>
                  <a:gd name="connsiteX5" fmla="*/ 55912 w 56292"/>
                  <a:gd name="connsiteY5" fmla="*/ 467963 h 467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67963">
                    <a:moveTo>
                      <a:pt x="55912" y="467963"/>
                    </a:moveTo>
                    <a:cubicBezTo>
                      <a:pt x="37243" y="467963"/>
                      <a:pt x="18669" y="467963"/>
                      <a:pt x="0" y="467963"/>
                    </a:cubicBezTo>
                    <a:cubicBezTo>
                      <a:pt x="190" y="331851"/>
                      <a:pt x="381" y="195739"/>
                      <a:pt x="476" y="59722"/>
                    </a:cubicBezTo>
                    <a:cubicBezTo>
                      <a:pt x="9811" y="39719"/>
                      <a:pt x="19145" y="19812"/>
                      <a:pt x="28480" y="0"/>
                    </a:cubicBezTo>
                    <a:cubicBezTo>
                      <a:pt x="37719" y="20860"/>
                      <a:pt x="47054" y="41624"/>
                      <a:pt x="56293" y="62389"/>
                    </a:cubicBezTo>
                    <a:cubicBezTo>
                      <a:pt x="56197" y="197549"/>
                      <a:pt x="56007" y="332803"/>
                      <a:pt x="55912" y="467963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2428131-0937-B1FA-A1BC-7D84350478F9}"/>
                  </a:ext>
                </a:extLst>
              </p:cNvPr>
              <p:cNvSpPr/>
              <p:nvPr/>
            </p:nvSpPr>
            <p:spPr>
              <a:xfrm>
                <a:off x="4453362" y="2861545"/>
                <a:ext cx="56292" cy="462438"/>
              </a:xfrm>
              <a:custGeom>
                <a:avLst/>
                <a:gdLst>
                  <a:gd name="connsiteX0" fmla="*/ 55912 w 56292"/>
                  <a:gd name="connsiteY0" fmla="*/ 462439 h 462438"/>
                  <a:gd name="connsiteX1" fmla="*/ 0 w 56292"/>
                  <a:gd name="connsiteY1" fmla="*/ 462439 h 462438"/>
                  <a:gd name="connsiteX2" fmla="*/ 476 w 56292"/>
                  <a:gd name="connsiteY2" fmla="*/ 58864 h 462438"/>
                  <a:gd name="connsiteX3" fmla="*/ 28480 w 56292"/>
                  <a:gd name="connsiteY3" fmla="*/ 0 h 462438"/>
                  <a:gd name="connsiteX4" fmla="*/ 56293 w 56292"/>
                  <a:gd name="connsiteY4" fmla="*/ 61722 h 462438"/>
                  <a:gd name="connsiteX5" fmla="*/ 55912 w 56292"/>
                  <a:gd name="connsiteY5" fmla="*/ 462439 h 46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462438">
                    <a:moveTo>
                      <a:pt x="55912" y="462439"/>
                    </a:moveTo>
                    <a:cubicBezTo>
                      <a:pt x="37243" y="462439"/>
                      <a:pt x="18669" y="462439"/>
                      <a:pt x="0" y="462439"/>
                    </a:cubicBezTo>
                    <a:cubicBezTo>
                      <a:pt x="190" y="327946"/>
                      <a:pt x="286" y="193453"/>
                      <a:pt x="476" y="58864"/>
                    </a:cubicBezTo>
                    <a:cubicBezTo>
                      <a:pt x="9811" y="39148"/>
                      <a:pt x="19145" y="19526"/>
                      <a:pt x="28480" y="0"/>
                    </a:cubicBezTo>
                    <a:cubicBezTo>
                      <a:pt x="37719" y="20669"/>
                      <a:pt x="47054" y="41243"/>
                      <a:pt x="56293" y="61722"/>
                    </a:cubicBezTo>
                    <a:cubicBezTo>
                      <a:pt x="56197" y="195358"/>
                      <a:pt x="56102" y="328898"/>
                      <a:pt x="55912" y="46243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709EF16-F8C3-F8CC-1F26-36F709DBD8AE}"/>
                  </a:ext>
                </a:extLst>
              </p:cNvPr>
              <p:cNvSpPr/>
              <p:nvPr/>
            </p:nvSpPr>
            <p:spPr>
              <a:xfrm>
                <a:off x="4550518" y="2867545"/>
                <a:ext cx="56197" cy="456437"/>
              </a:xfrm>
              <a:custGeom>
                <a:avLst/>
                <a:gdLst>
                  <a:gd name="connsiteX0" fmla="*/ 55912 w 56197"/>
                  <a:gd name="connsiteY0" fmla="*/ 456438 h 456437"/>
                  <a:gd name="connsiteX1" fmla="*/ 0 w 56197"/>
                  <a:gd name="connsiteY1" fmla="*/ 456438 h 456437"/>
                  <a:gd name="connsiteX2" fmla="*/ 381 w 56197"/>
                  <a:gd name="connsiteY2" fmla="*/ 58007 h 456437"/>
                  <a:gd name="connsiteX3" fmla="*/ 28384 w 56197"/>
                  <a:gd name="connsiteY3" fmla="*/ 0 h 456437"/>
                  <a:gd name="connsiteX4" fmla="*/ 56197 w 56197"/>
                  <a:gd name="connsiteY4" fmla="*/ 61055 h 456437"/>
                  <a:gd name="connsiteX5" fmla="*/ 55912 w 56197"/>
                  <a:gd name="connsiteY5" fmla="*/ 456438 h 4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456437">
                    <a:moveTo>
                      <a:pt x="55912" y="456438"/>
                    </a:moveTo>
                    <a:cubicBezTo>
                      <a:pt x="37243" y="456438"/>
                      <a:pt x="18669" y="456438"/>
                      <a:pt x="0" y="456438"/>
                    </a:cubicBezTo>
                    <a:cubicBezTo>
                      <a:pt x="95" y="323564"/>
                      <a:pt x="286" y="190786"/>
                      <a:pt x="381" y="58007"/>
                    </a:cubicBezTo>
                    <a:cubicBezTo>
                      <a:pt x="9715" y="38576"/>
                      <a:pt x="19050" y="19241"/>
                      <a:pt x="28384" y="0"/>
                    </a:cubicBezTo>
                    <a:cubicBezTo>
                      <a:pt x="37624" y="20383"/>
                      <a:pt x="46958" y="40767"/>
                      <a:pt x="56197" y="61055"/>
                    </a:cubicBezTo>
                    <a:cubicBezTo>
                      <a:pt x="56102" y="192786"/>
                      <a:pt x="56007" y="324612"/>
                      <a:pt x="55912" y="45643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E6CA363-11D8-8B53-AF1F-E22E606D31FB}"/>
                  </a:ext>
                </a:extLst>
              </p:cNvPr>
              <p:cNvSpPr/>
              <p:nvPr/>
            </p:nvSpPr>
            <p:spPr>
              <a:xfrm>
                <a:off x="4647672" y="2873737"/>
                <a:ext cx="56197" cy="450246"/>
              </a:xfrm>
              <a:custGeom>
                <a:avLst/>
                <a:gdLst>
                  <a:gd name="connsiteX0" fmla="*/ 55912 w 56197"/>
                  <a:gd name="connsiteY0" fmla="*/ 450247 h 450246"/>
                  <a:gd name="connsiteX1" fmla="*/ 0 w 56197"/>
                  <a:gd name="connsiteY1" fmla="*/ 450247 h 450246"/>
                  <a:gd name="connsiteX2" fmla="*/ 381 w 56197"/>
                  <a:gd name="connsiteY2" fmla="*/ 57150 h 450246"/>
                  <a:gd name="connsiteX3" fmla="*/ 28385 w 56197"/>
                  <a:gd name="connsiteY3" fmla="*/ 0 h 450246"/>
                  <a:gd name="connsiteX4" fmla="*/ 56197 w 56197"/>
                  <a:gd name="connsiteY4" fmla="*/ 60293 h 450246"/>
                  <a:gd name="connsiteX5" fmla="*/ 55912 w 56197"/>
                  <a:gd name="connsiteY5" fmla="*/ 450247 h 450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450246">
                    <a:moveTo>
                      <a:pt x="55912" y="450247"/>
                    </a:moveTo>
                    <a:cubicBezTo>
                      <a:pt x="37243" y="450247"/>
                      <a:pt x="18669" y="450247"/>
                      <a:pt x="0" y="450247"/>
                    </a:cubicBezTo>
                    <a:cubicBezTo>
                      <a:pt x="95" y="319183"/>
                      <a:pt x="191" y="188214"/>
                      <a:pt x="381" y="57150"/>
                    </a:cubicBezTo>
                    <a:cubicBezTo>
                      <a:pt x="9716" y="38005"/>
                      <a:pt x="19050" y="18955"/>
                      <a:pt x="28385" y="0"/>
                    </a:cubicBezTo>
                    <a:cubicBezTo>
                      <a:pt x="37624" y="20193"/>
                      <a:pt x="46958" y="40291"/>
                      <a:pt x="56197" y="60293"/>
                    </a:cubicBezTo>
                    <a:cubicBezTo>
                      <a:pt x="56102" y="190309"/>
                      <a:pt x="56007" y="320326"/>
                      <a:pt x="55912" y="45024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21B4B9D-865B-F488-2BF6-D936F27C1399}"/>
                  </a:ext>
                </a:extLst>
              </p:cNvPr>
              <p:cNvSpPr/>
              <p:nvPr/>
            </p:nvSpPr>
            <p:spPr>
              <a:xfrm>
                <a:off x="4744732" y="2880404"/>
                <a:ext cx="56102" cy="443579"/>
              </a:xfrm>
              <a:custGeom>
                <a:avLst/>
                <a:gdLst>
                  <a:gd name="connsiteX0" fmla="*/ 55912 w 56102"/>
                  <a:gd name="connsiteY0" fmla="*/ 443579 h 443579"/>
                  <a:gd name="connsiteX1" fmla="*/ 0 w 56102"/>
                  <a:gd name="connsiteY1" fmla="*/ 443579 h 443579"/>
                  <a:gd name="connsiteX2" fmla="*/ 286 w 56102"/>
                  <a:gd name="connsiteY2" fmla="*/ 56197 h 443579"/>
                  <a:gd name="connsiteX3" fmla="*/ 28194 w 56102"/>
                  <a:gd name="connsiteY3" fmla="*/ 0 h 443579"/>
                  <a:gd name="connsiteX4" fmla="*/ 56102 w 56102"/>
                  <a:gd name="connsiteY4" fmla="*/ 59531 h 443579"/>
                  <a:gd name="connsiteX5" fmla="*/ 55912 w 56102"/>
                  <a:gd name="connsiteY5" fmla="*/ 443579 h 44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443579">
                    <a:moveTo>
                      <a:pt x="55912" y="443579"/>
                    </a:moveTo>
                    <a:cubicBezTo>
                      <a:pt x="37243" y="443579"/>
                      <a:pt x="18669" y="443579"/>
                      <a:pt x="0" y="443579"/>
                    </a:cubicBezTo>
                    <a:cubicBezTo>
                      <a:pt x="95" y="314420"/>
                      <a:pt x="191" y="185261"/>
                      <a:pt x="286" y="56197"/>
                    </a:cubicBezTo>
                    <a:cubicBezTo>
                      <a:pt x="9620" y="37433"/>
                      <a:pt x="18955" y="18669"/>
                      <a:pt x="28194" y="0"/>
                    </a:cubicBezTo>
                    <a:cubicBezTo>
                      <a:pt x="37529" y="19907"/>
                      <a:pt x="46768" y="39815"/>
                      <a:pt x="56102" y="59531"/>
                    </a:cubicBezTo>
                    <a:cubicBezTo>
                      <a:pt x="56102" y="187547"/>
                      <a:pt x="56007" y="315563"/>
                      <a:pt x="55912" y="44357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BB78CAD-CE34-76E9-5370-8879DB7A37CD}"/>
                  </a:ext>
                </a:extLst>
              </p:cNvPr>
              <p:cNvSpPr/>
              <p:nvPr/>
            </p:nvSpPr>
            <p:spPr>
              <a:xfrm>
                <a:off x="4841887" y="2887357"/>
                <a:ext cx="56007" cy="436625"/>
              </a:xfrm>
              <a:custGeom>
                <a:avLst/>
                <a:gdLst>
                  <a:gd name="connsiteX0" fmla="*/ 55912 w 56007"/>
                  <a:gd name="connsiteY0" fmla="*/ 436626 h 436625"/>
                  <a:gd name="connsiteX1" fmla="*/ 0 w 56007"/>
                  <a:gd name="connsiteY1" fmla="*/ 436626 h 436625"/>
                  <a:gd name="connsiteX2" fmla="*/ 190 w 56007"/>
                  <a:gd name="connsiteY2" fmla="*/ 55150 h 436625"/>
                  <a:gd name="connsiteX3" fmla="*/ 28099 w 56007"/>
                  <a:gd name="connsiteY3" fmla="*/ 0 h 436625"/>
                  <a:gd name="connsiteX4" fmla="*/ 56007 w 56007"/>
                  <a:gd name="connsiteY4" fmla="*/ 58769 h 436625"/>
                  <a:gd name="connsiteX5" fmla="*/ 55912 w 56007"/>
                  <a:gd name="connsiteY5" fmla="*/ 436626 h 43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7" h="436625">
                    <a:moveTo>
                      <a:pt x="55912" y="436626"/>
                    </a:moveTo>
                    <a:cubicBezTo>
                      <a:pt x="37243" y="436626"/>
                      <a:pt x="18669" y="436626"/>
                      <a:pt x="0" y="436626"/>
                    </a:cubicBezTo>
                    <a:cubicBezTo>
                      <a:pt x="95" y="309467"/>
                      <a:pt x="95" y="182309"/>
                      <a:pt x="190" y="55150"/>
                    </a:cubicBezTo>
                    <a:cubicBezTo>
                      <a:pt x="9525" y="36671"/>
                      <a:pt x="18859" y="18288"/>
                      <a:pt x="28099" y="0"/>
                    </a:cubicBezTo>
                    <a:cubicBezTo>
                      <a:pt x="37433" y="19621"/>
                      <a:pt x="46672" y="39243"/>
                      <a:pt x="56007" y="58769"/>
                    </a:cubicBezTo>
                    <a:cubicBezTo>
                      <a:pt x="56007" y="184690"/>
                      <a:pt x="55912" y="310705"/>
                      <a:pt x="55912" y="43662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9E84743-C0A5-7E53-E253-CE722C047ED1}"/>
                  </a:ext>
                </a:extLst>
              </p:cNvPr>
              <p:cNvSpPr/>
              <p:nvPr/>
            </p:nvSpPr>
            <p:spPr>
              <a:xfrm>
                <a:off x="4939042" y="2894787"/>
                <a:ext cx="55911" cy="429196"/>
              </a:xfrm>
              <a:custGeom>
                <a:avLst/>
                <a:gdLst>
                  <a:gd name="connsiteX0" fmla="*/ 55912 w 55911"/>
                  <a:gd name="connsiteY0" fmla="*/ 429196 h 429196"/>
                  <a:gd name="connsiteX1" fmla="*/ 0 w 55911"/>
                  <a:gd name="connsiteY1" fmla="*/ 429196 h 429196"/>
                  <a:gd name="connsiteX2" fmla="*/ 95 w 55911"/>
                  <a:gd name="connsiteY2" fmla="*/ 54102 h 429196"/>
                  <a:gd name="connsiteX3" fmla="*/ 28004 w 55911"/>
                  <a:gd name="connsiteY3" fmla="*/ 0 h 429196"/>
                  <a:gd name="connsiteX4" fmla="*/ 55912 w 55911"/>
                  <a:gd name="connsiteY4" fmla="*/ 57912 h 429196"/>
                  <a:gd name="connsiteX5" fmla="*/ 55912 w 55911"/>
                  <a:gd name="connsiteY5" fmla="*/ 429196 h 429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429196">
                    <a:moveTo>
                      <a:pt x="55912" y="429196"/>
                    </a:moveTo>
                    <a:cubicBezTo>
                      <a:pt x="37243" y="429196"/>
                      <a:pt x="18669" y="429196"/>
                      <a:pt x="0" y="429196"/>
                    </a:cubicBezTo>
                    <a:cubicBezTo>
                      <a:pt x="0" y="304133"/>
                      <a:pt x="0" y="179070"/>
                      <a:pt x="95" y="54102"/>
                    </a:cubicBezTo>
                    <a:cubicBezTo>
                      <a:pt x="9430" y="36004"/>
                      <a:pt x="18669" y="17907"/>
                      <a:pt x="28004" y="0"/>
                    </a:cubicBezTo>
                    <a:cubicBezTo>
                      <a:pt x="37338" y="19336"/>
                      <a:pt x="46577" y="38672"/>
                      <a:pt x="55912" y="57912"/>
                    </a:cubicBezTo>
                    <a:cubicBezTo>
                      <a:pt x="55912" y="181642"/>
                      <a:pt x="55912" y="305371"/>
                      <a:pt x="55912" y="42919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B217CE9-84E5-0C13-CCBA-7B3FB94890E6}"/>
                </a:ext>
              </a:extLst>
            </p:cNvPr>
            <p:cNvSpPr/>
            <p:nvPr/>
          </p:nvSpPr>
          <p:spPr>
            <a:xfrm>
              <a:off x="872344" y="3014546"/>
              <a:ext cx="4079271" cy="76646"/>
            </a:xfrm>
            <a:custGeom>
              <a:avLst/>
              <a:gdLst>
                <a:gd name="connsiteX0" fmla="*/ 0 w 4079271"/>
                <a:gd name="connsiteY0" fmla="*/ 61121 h 76646"/>
                <a:gd name="connsiteX1" fmla="*/ 4079272 w 4079271"/>
                <a:gd name="connsiteY1" fmla="*/ 76647 h 76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79271" h="76646">
                  <a:moveTo>
                    <a:pt x="0" y="61121"/>
                  </a:moveTo>
                  <a:cubicBezTo>
                    <a:pt x="0" y="61121"/>
                    <a:pt x="1721072" y="-86231"/>
                    <a:pt x="4079272" y="76647"/>
                  </a:cubicBezTo>
                </a:path>
              </a:pathLst>
            </a:custGeom>
            <a:noFill/>
            <a:ln w="57150" cap="flat">
              <a:solidFill>
                <a:srgbClr val="E8E1C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B056587-B181-EDF4-E150-B5ED68FD0515}"/>
                </a:ext>
              </a:extLst>
            </p:cNvPr>
            <p:cNvSpPr/>
            <p:nvPr/>
          </p:nvSpPr>
          <p:spPr>
            <a:xfrm>
              <a:off x="859771" y="3217100"/>
              <a:ext cx="4140231" cy="930604"/>
            </a:xfrm>
            <a:custGeom>
              <a:avLst/>
              <a:gdLst>
                <a:gd name="connsiteX0" fmla="*/ 4140232 w 4140231"/>
                <a:gd name="connsiteY0" fmla="*/ 107454 h 930604"/>
                <a:gd name="connsiteX1" fmla="*/ 0 w 4140231"/>
                <a:gd name="connsiteY1" fmla="*/ 102978 h 930604"/>
                <a:gd name="connsiteX2" fmla="*/ 0 w 4140231"/>
                <a:gd name="connsiteY2" fmla="*/ 930605 h 930604"/>
                <a:gd name="connsiteX3" fmla="*/ 4140232 w 4140231"/>
                <a:gd name="connsiteY3" fmla="*/ 930605 h 930604"/>
                <a:gd name="connsiteX4" fmla="*/ 4140232 w 4140231"/>
                <a:gd name="connsiteY4" fmla="*/ 107454 h 93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0231" h="930604">
                  <a:moveTo>
                    <a:pt x="4140232" y="107454"/>
                  </a:moveTo>
                  <a:cubicBezTo>
                    <a:pt x="2063020" y="-109811"/>
                    <a:pt x="347948" y="62973"/>
                    <a:pt x="0" y="102978"/>
                  </a:cubicBezTo>
                  <a:lnTo>
                    <a:pt x="0" y="930605"/>
                  </a:lnTo>
                  <a:lnTo>
                    <a:pt x="4140232" y="930605"/>
                  </a:lnTo>
                  <a:lnTo>
                    <a:pt x="4140232" y="107454"/>
                  </a:lnTo>
                  <a:close/>
                </a:path>
              </a:pathLst>
            </a:custGeom>
            <a:solidFill>
              <a:srgbClr val="CFD3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FBC6C32-DC08-CE84-6C24-5C25E97449B2}"/>
                </a:ext>
              </a:extLst>
            </p:cNvPr>
            <p:cNvSpPr/>
            <p:nvPr/>
          </p:nvSpPr>
          <p:spPr>
            <a:xfrm>
              <a:off x="859771" y="3849001"/>
              <a:ext cx="3672644" cy="226906"/>
            </a:xfrm>
            <a:custGeom>
              <a:avLst/>
              <a:gdLst>
                <a:gd name="connsiteX0" fmla="*/ 3627025 w 3672644"/>
                <a:gd name="connsiteY0" fmla="*/ 157353 h 226906"/>
                <a:gd name="connsiteX1" fmla="*/ 3237357 w 3672644"/>
                <a:gd name="connsiteY1" fmla="*/ 104775 h 226906"/>
                <a:gd name="connsiteX2" fmla="*/ 3379565 w 3672644"/>
                <a:gd name="connsiteY2" fmla="*/ 40100 h 226906"/>
                <a:gd name="connsiteX3" fmla="*/ 0 w 3672644"/>
                <a:gd name="connsiteY3" fmla="*/ 0 h 226906"/>
                <a:gd name="connsiteX4" fmla="*/ 0 w 3672644"/>
                <a:gd name="connsiteY4" fmla="*/ 216218 h 226906"/>
                <a:gd name="connsiteX5" fmla="*/ 3237453 w 3672644"/>
                <a:gd name="connsiteY5" fmla="*/ 225457 h 226906"/>
                <a:gd name="connsiteX6" fmla="*/ 3627025 w 3672644"/>
                <a:gd name="connsiteY6" fmla="*/ 157353 h 22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72644" h="226906">
                  <a:moveTo>
                    <a:pt x="3627025" y="157353"/>
                  </a:moveTo>
                  <a:cubicBezTo>
                    <a:pt x="3472434" y="119634"/>
                    <a:pt x="3138392" y="123349"/>
                    <a:pt x="3237357" y="104775"/>
                  </a:cubicBezTo>
                  <a:cubicBezTo>
                    <a:pt x="3336322" y="86201"/>
                    <a:pt x="3571304" y="81820"/>
                    <a:pt x="3379565" y="40100"/>
                  </a:cubicBezTo>
                  <a:cubicBezTo>
                    <a:pt x="3220498" y="5429"/>
                    <a:pt x="813340" y="667"/>
                    <a:pt x="0" y="0"/>
                  </a:cubicBezTo>
                  <a:lnTo>
                    <a:pt x="0" y="216218"/>
                  </a:lnTo>
                  <a:cubicBezTo>
                    <a:pt x="1054132" y="216599"/>
                    <a:pt x="3034189" y="218313"/>
                    <a:pt x="3237453" y="225457"/>
                  </a:cubicBezTo>
                  <a:cubicBezTo>
                    <a:pt x="3515773" y="235077"/>
                    <a:pt x="3781711" y="195072"/>
                    <a:pt x="3627025" y="157353"/>
                  </a:cubicBezTo>
                  <a:close/>
                </a:path>
              </a:pathLst>
            </a:custGeom>
            <a:solidFill>
              <a:srgbClr val="97A4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41BDE43-C9A8-9F2F-298A-FEC984F63E15}"/>
                </a:ext>
              </a:extLst>
            </p:cNvPr>
            <p:cNvSpPr/>
            <p:nvPr/>
          </p:nvSpPr>
          <p:spPr>
            <a:xfrm>
              <a:off x="859675" y="3639832"/>
              <a:ext cx="2667279" cy="224673"/>
            </a:xfrm>
            <a:custGeom>
              <a:avLst/>
              <a:gdLst>
                <a:gd name="connsiteX0" fmla="*/ 2621661 w 2667279"/>
                <a:gd name="connsiteY0" fmla="*/ 155162 h 224673"/>
                <a:gd name="connsiteX1" fmla="*/ 2231993 w 2667279"/>
                <a:gd name="connsiteY1" fmla="*/ 102584 h 224673"/>
                <a:gd name="connsiteX2" fmla="*/ 2374202 w 2667279"/>
                <a:gd name="connsiteY2" fmla="*/ 37910 h 224673"/>
                <a:gd name="connsiteX3" fmla="*/ 0 w 2667279"/>
                <a:gd name="connsiteY3" fmla="*/ 0 h 224673"/>
                <a:gd name="connsiteX4" fmla="*/ 0 w 2667279"/>
                <a:gd name="connsiteY4" fmla="*/ 214694 h 224673"/>
                <a:gd name="connsiteX5" fmla="*/ 2231993 w 2667279"/>
                <a:gd name="connsiteY5" fmla="*/ 223171 h 224673"/>
                <a:gd name="connsiteX6" fmla="*/ 2621661 w 2667279"/>
                <a:gd name="connsiteY6" fmla="*/ 155162 h 22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279" h="224673">
                  <a:moveTo>
                    <a:pt x="2621661" y="155162"/>
                  </a:moveTo>
                  <a:cubicBezTo>
                    <a:pt x="2467070" y="117443"/>
                    <a:pt x="2133029" y="121158"/>
                    <a:pt x="2231993" y="102584"/>
                  </a:cubicBezTo>
                  <a:cubicBezTo>
                    <a:pt x="2330958" y="84011"/>
                    <a:pt x="2565940" y="79629"/>
                    <a:pt x="2374202" y="37910"/>
                  </a:cubicBezTo>
                  <a:cubicBezTo>
                    <a:pt x="2260759" y="13240"/>
                    <a:pt x="1006221" y="3715"/>
                    <a:pt x="0" y="0"/>
                  </a:cubicBezTo>
                  <a:lnTo>
                    <a:pt x="0" y="214694"/>
                  </a:lnTo>
                  <a:cubicBezTo>
                    <a:pt x="990124" y="215741"/>
                    <a:pt x="2083689" y="218027"/>
                    <a:pt x="2231993" y="223171"/>
                  </a:cubicBezTo>
                  <a:cubicBezTo>
                    <a:pt x="2510409" y="232981"/>
                    <a:pt x="2776347" y="192977"/>
                    <a:pt x="2621661" y="155162"/>
                  </a:cubicBezTo>
                  <a:close/>
                </a:path>
              </a:pathLst>
            </a:custGeom>
            <a:solidFill>
              <a:srgbClr val="97A46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37E9DC1-FFDC-6112-9E8C-FDF00921E5A4}"/>
                </a:ext>
              </a:extLst>
            </p:cNvPr>
            <p:cNvSpPr/>
            <p:nvPr/>
          </p:nvSpPr>
          <p:spPr>
            <a:xfrm>
              <a:off x="2156982" y="3699404"/>
              <a:ext cx="2843019" cy="319142"/>
            </a:xfrm>
            <a:custGeom>
              <a:avLst/>
              <a:gdLst>
                <a:gd name="connsiteX0" fmla="*/ 2843020 w 2843019"/>
                <a:gd name="connsiteY0" fmla="*/ 6341 h 319142"/>
                <a:gd name="connsiteX1" fmla="*/ 865249 w 2843019"/>
                <a:gd name="connsiteY1" fmla="*/ 34249 h 319142"/>
                <a:gd name="connsiteX2" fmla="*/ 1073370 w 2843019"/>
                <a:gd name="connsiteY2" fmla="*/ 105973 h 319142"/>
                <a:gd name="connsiteX3" fmla="*/ 2570 w 2843019"/>
                <a:gd name="connsiteY3" fmla="*/ 165599 h 319142"/>
                <a:gd name="connsiteX4" fmla="*/ 920399 w 2843019"/>
                <a:gd name="connsiteY4" fmla="*/ 206652 h 319142"/>
                <a:gd name="connsiteX5" fmla="*/ 775428 w 2843019"/>
                <a:gd name="connsiteY5" fmla="*/ 269422 h 319142"/>
                <a:gd name="connsiteX6" fmla="*/ 2843020 w 2843019"/>
                <a:gd name="connsiteY6" fmla="*/ 319142 h 319142"/>
                <a:gd name="connsiteX7" fmla="*/ 2843020 w 2843019"/>
                <a:gd name="connsiteY7" fmla="*/ 6341 h 31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3019" h="319142">
                  <a:moveTo>
                    <a:pt x="2843020" y="6341"/>
                  </a:moveTo>
                  <a:cubicBezTo>
                    <a:pt x="2372771" y="1007"/>
                    <a:pt x="924875" y="-13661"/>
                    <a:pt x="865249" y="34249"/>
                  </a:cubicBezTo>
                  <a:cubicBezTo>
                    <a:pt x="794383" y="91209"/>
                    <a:pt x="981740" y="64063"/>
                    <a:pt x="1073370" y="105973"/>
                  </a:cubicBezTo>
                  <a:cubicBezTo>
                    <a:pt x="1165001" y="147883"/>
                    <a:pt x="-63439" y="68444"/>
                    <a:pt x="2570" y="165599"/>
                  </a:cubicBezTo>
                  <a:cubicBezTo>
                    <a:pt x="68483" y="262849"/>
                    <a:pt x="773809" y="166742"/>
                    <a:pt x="920399" y="206652"/>
                  </a:cubicBezTo>
                  <a:cubicBezTo>
                    <a:pt x="1066893" y="246657"/>
                    <a:pt x="679130" y="240847"/>
                    <a:pt x="775428" y="269422"/>
                  </a:cubicBezTo>
                  <a:cubicBezTo>
                    <a:pt x="860677" y="294758"/>
                    <a:pt x="2472402" y="314856"/>
                    <a:pt x="2843020" y="319142"/>
                  </a:cubicBezTo>
                  <a:lnTo>
                    <a:pt x="2843020" y="6341"/>
                  </a:lnTo>
                  <a:close/>
                </a:path>
              </a:pathLst>
            </a:custGeom>
            <a:solidFill>
              <a:srgbClr val="6A912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F1168C3-17EC-7067-4600-3A6F72525801}"/>
                </a:ext>
              </a:extLst>
            </p:cNvPr>
            <p:cNvSpPr/>
            <p:nvPr/>
          </p:nvSpPr>
          <p:spPr>
            <a:xfrm>
              <a:off x="859771" y="3741369"/>
              <a:ext cx="1201576" cy="280320"/>
            </a:xfrm>
            <a:custGeom>
              <a:avLst/>
              <a:gdLst>
                <a:gd name="connsiteX0" fmla="*/ 128207 w 1201576"/>
                <a:gd name="connsiteY0" fmla="*/ 95345 h 280320"/>
                <a:gd name="connsiteX1" fmla="*/ 336328 w 1201576"/>
                <a:gd name="connsiteY1" fmla="*/ 23622 h 280320"/>
                <a:gd name="connsiteX2" fmla="*/ 0 w 1201576"/>
                <a:gd name="connsiteY2" fmla="*/ 0 h 280320"/>
                <a:gd name="connsiteX3" fmla="*/ 0 w 1201576"/>
                <a:gd name="connsiteY3" fmla="*/ 280321 h 280320"/>
                <a:gd name="connsiteX4" fmla="*/ 426149 w 1201576"/>
                <a:gd name="connsiteY4" fmla="*/ 258889 h 280320"/>
                <a:gd name="connsiteX5" fmla="*/ 281178 w 1201576"/>
                <a:gd name="connsiteY5" fmla="*/ 196120 h 280320"/>
                <a:gd name="connsiteX6" fmla="*/ 1199007 w 1201576"/>
                <a:gd name="connsiteY6" fmla="*/ 155067 h 280320"/>
                <a:gd name="connsiteX7" fmla="*/ 128207 w 1201576"/>
                <a:gd name="connsiteY7" fmla="*/ 95345 h 2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1576" h="280320">
                  <a:moveTo>
                    <a:pt x="128207" y="95345"/>
                  </a:moveTo>
                  <a:cubicBezTo>
                    <a:pt x="219837" y="53435"/>
                    <a:pt x="407194" y="80581"/>
                    <a:pt x="336328" y="23622"/>
                  </a:cubicBezTo>
                  <a:cubicBezTo>
                    <a:pt x="318707" y="9525"/>
                    <a:pt x="187547" y="2477"/>
                    <a:pt x="0" y="0"/>
                  </a:cubicBezTo>
                  <a:lnTo>
                    <a:pt x="0" y="280321"/>
                  </a:lnTo>
                  <a:cubicBezTo>
                    <a:pt x="231839" y="273844"/>
                    <a:pt x="400145" y="266605"/>
                    <a:pt x="426149" y="258889"/>
                  </a:cubicBezTo>
                  <a:cubicBezTo>
                    <a:pt x="522542" y="230314"/>
                    <a:pt x="134684" y="236029"/>
                    <a:pt x="281178" y="196120"/>
                  </a:cubicBezTo>
                  <a:cubicBezTo>
                    <a:pt x="427673" y="156115"/>
                    <a:pt x="1132999" y="252222"/>
                    <a:pt x="1199007" y="155067"/>
                  </a:cubicBezTo>
                  <a:cubicBezTo>
                    <a:pt x="1265015" y="57721"/>
                    <a:pt x="36576" y="137160"/>
                    <a:pt x="128207" y="95345"/>
                  </a:cubicBezTo>
                  <a:close/>
                </a:path>
              </a:pathLst>
            </a:custGeom>
            <a:solidFill>
              <a:srgbClr val="6A912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7" name="图形 4">
              <a:extLst>
                <a:ext uri="{FF2B5EF4-FFF2-40B4-BE49-F238E27FC236}">
                  <a16:creationId xmlns:a16="http://schemas.microsoft.com/office/drawing/2014/main" id="{B0ADF8C4-3E1D-C3EB-A8A2-D129B1D91307}"/>
                </a:ext>
              </a:extLst>
            </p:cNvPr>
            <p:cNvGrpSpPr/>
            <p:nvPr/>
          </p:nvGrpSpPr>
          <p:grpSpPr>
            <a:xfrm>
              <a:off x="4394495" y="2684951"/>
              <a:ext cx="460822" cy="1022604"/>
              <a:chOff x="4394495" y="2684951"/>
              <a:chExt cx="460822" cy="1022604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C3F7071-2B9C-2D9F-60EF-C916A2102ACE}"/>
                  </a:ext>
                </a:extLst>
              </p:cNvPr>
              <p:cNvSpPr/>
              <p:nvPr/>
            </p:nvSpPr>
            <p:spPr>
              <a:xfrm>
                <a:off x="4704442" y="2720670"/>
                <a:ext cx="44740" cy="683704"/>
              </a:xfrm>
              <a:custGeom>
                <a:avLst/>
                <a:gdLst>
                  <a:gd name="connsiteX0" fmla="*/ 0 w 44740"/>
                  <a:gd name="connsiteY0" fmla="*/ 681609 h 683704"/>
                  <a:gd name="connsiteX1" fmla="*/ 36576 w 44740"/>
                  <a:gd name="connsiteY1" fmla="*/ 115157 h 683704"/>
                  <a:gd name="connsiteX2" fmla="*/ 34385 w 44740"/>
                  <a:gd name="connsiteY2" fmla="*/ 0 h 683704"/>
                  <a:gd name="connsiteX3" fmla="*/ 43815 w 44740"/>
                  <a:gd name="connsiteY3" fmla="*/ 148685 h 683704"/>
                  <a:gd name="connsiteX4" fmla="*/ 44482 w 44740"/>
                  <a:gd name="connsiteY4" fmla="*/ 326612 h 683704"/>
                  <a:gd name="connsiteX5" fmla="*/ 39052 w 44740"/>
                  <a:gd name="connsiteY5" fmla="*/ 645033 h 683704"/>
                  <a:gd name="connsiteX6" fmla="*/ 38005 w 44740"/>
                  <a:gd name="connsiteY6" fmla="*/ 683705 h 683704"/>
                  <a:gd name="connsiteX7" fmla="*/ 0 w 44740"/>
                  <a:gd name="connsiteY7" fmla="*/ 681609 h 683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740" h="683704">
                    <a:moveTo>
                      <a:pt x="0" y="681609"/>
                    </a:moveTo>
                    <a:cubicBezTo>
                      <a:pt x="16002" y="493205"/>
                      <a:pt x="31528" y="304133"/>
                      <a:pt x="36576" y="115157"/>
                    </a:cubicBezTo>
                    <a:cubicBezTo>
                      <a:pt x="37624" y="76676"/>
                      <a:pt x="38005" y="38291"/>
                      <a:pt x="34385" y="0"/>
                    </a:cubicBezTo>
                    <a:cubicBezTo>
                      <a:pt x="41815" y="49149"/>
                      <a:pt x="42863" y="99060"/>
                      <a:pt x="43815" y="148685"/>
                    </a:cubicBezTo>
                    <a:cubicBezTo>
                      <a:pt x="44958" y="208026"/>
                      <a:pt x="44863" y="267367"/>
                      <a:pt x="44482" y="326612"/>
                    </a:cubicBezTo>
                    <a:cubicBezTo>
                      <a:pt x="43815" y="432816"/>
                      <a:pt x="41815" y="538925"/>
                      <a:pt x="39052" y="645033"/>
                    </a:cubicBezTo>
                    <a:cubicBezTo>
                      <a:pt x="38671" y="657892"/>
                      <a:pt x="38386" y="670846"/>
                      <a:pt x="38005" y="683705"/>
                    </a:cubicBezTo>
                    <a:cubicBezTo>
                      <a:pt x="25336" y="683038"/>
                      <a:pt x="12668" y="682371"/>
                      <a:pt x="0" y="681609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6266514-E5F4-557A-905A-EB62B7F18EEF}"/>
                  </a:ext>
                </a:extLst>
              </p:cNvPr>
              <p:cNvSpPr/>
              <p:nvPr/>
            </p:nvSpPr>
            <p:spPr>
              <a:xfrm>
                <a:off x="4614430" y="2830017"/>
                <a:ext cx="70739" cy="560641"/>
              </a:xfrm>
              <a:custGeom>
                <a:avLst/>
                <a:gdLst>
                  <a:gd name="connsiteX0" fmla="*/ 26479 w 70739"/>
                  <a:gd name="connsiteY0" fmla="*/ 548830 h 560641"/>
                  <a:gd name="connsiteX1" fmla="*/ 34099 w 70739"/>
                  <a:gd name="connsiteY1" fmla="*/ 500253 h 560641"/>
                  <a:gd name="connsiteX2" fmla="*/ 41243 w 70739"/>
                  <a:gd name="connsiteY2" fmla="*/ 427672 h 560641"/>
                  <a:gd name="connsiteX3" fmla="*/ 46196 w 70739"/>
                  <a:gd name="connsiteY3" fmla="*/ 270796 h 560641"/>
                  <a:gd name="connsiteX4" fmla="*/ 33528 w 70739"/>
                  <a:gd name="connsiteY4" fmla="*/ 118300 h 560641"/>
                  <a:gd name="connsiteX5" fmla="*/ 0 w 70739"/>
                  <a:gd name="connsiteY5" fmla="*/ 0 h 560641"/>
                  <a:gd name="connsiteX6" fmla="*/ 41720 w 70739"/>
                  <a:gd name="connsiteY6" fmla="*/ 116586 h 560641"/>
                  <a:gd name="connsiteX7" fmla="*/ 64961 w 70739"/>
                  <a:gd name="connsiteY7" fmla="*/ 270034 h 560641"/>
                  <a:gd name="connsiteX8" fmla="*/ 70675 w 70739"/>
                  <a:gd name="connsiteY8" fmla="*/ 430435 h 560641"/>
                  <a:gd name="connsiteX9" fmla="*/ 62674 w 70739"/>
                  <a:gd name="connsiteY9" fmla="*/ 560641 h 560641"/>
                  <a:gd name="connsiteX10" fmla="*/ 26479 w 70739"/>
                  <a:gd name="connsiteY10" fmla="*/ 548830 h 56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739" h="560641">
                    <a:moveTo>
                      <a:pt x="26479" y="548830"/>
                    </a:moveTo>
                    <a:cubicBezTo>
                      <a:pt x="30575" y="533114"/>
                      <a:pt x="32099" y="516350"/>
                      <a:pt x="34099" y="500253"/>
                    </a:cubicBezTo>
                    <a:cubicBezTo>
                      <a:pt x="37052" y="476155"/>
                      <a:pt x="39433" y="451961"/>
                      <a:pt x="41243" y="427672"/>
                    </a:cubicBezTo>
                    <a:cubicBezTo>
                      <a:pt x="45244" y="375380"/>
                      <a:pt x="46577" y="323183"/>
                      <a:pt x="46196" y="270796"/>
                    </a:cubicBezTo>
                    <a:cubicBezTo>
                      <a:pt x="45815" y="219932"/>
                      <a:pt x="41910" y="168497"/>
                      <a:pt x="33528" y="118300"/>
                    </a:cubicBezTo>
                    <a:cubicBezTo>
                      <a:pt x="26670" y="77343"/>
                      <a:pt x="14954" y="38671"/>
                      <a:pt x="0" y="0"/>
                    </a:cubicBezTo>
                    <a:cubicBezTo>
                      <a:pt x="17621" y="37814"/>
                      <a:pt x="32004" y="75914"/>
                      <a:pt x="41720" y="116586"/>
                    </a:cubicBezTo>
                    <a:cubicBezTo>
                      <a:pt x="53721" y="166783"/>
                      <a:pt x="61150" y="218599"/>
                      <a:pt x="64961" y="270034"/>
                    </a:cubicBezTo>
                    <a:cubicBezTo>
                      <a:pt x="68961" y="323469"/>
                      <a:pt x="71152" y="376904"/>
                      <a:pt x="70675" y="430435"/>
                    </a:cubicBezTo>
                    <a:cubicBezTo>
                      <a:pt x="70295" y="473488"/>
                      <a:pt x="70675" y="518255"/>
                      <a:pt x="62674" y="560641"/>
                    </a:cubicBezTo>
                    <a:cubicBezTo>
                      <a:pt x="50673" y="556831"/>
                      <a:pt x="38576" y="552831"/>
                      <a:pt x="26479" y="548830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9CBF93-14B7-088A-66CD-9D7C6907079D}"/>
                  </a:ext>
                </a:extLst>
              </p:cNvPr>
              <p:cNvSpPr/>
              <p:nvPr/>
            </p:nvSpPr>
            <p:spPr>
              <a:xfrm>
                <a:off x="4450219" y="2953842"/>
                <a:ext cx="161829" cy="428148"/>
              </a:xfrm>
              <a:custGeom>
                <a:avLst/>
                <a:gdLst>
                  <a:gd name="connsiteX0" fmla="*/ 123730 w 161829"/>
                  <a:gd name="connsiteY0" fmla="*/ 427958 h 428148"/>
                  <a:gd name="connsiteX1" fmla="*/ 95155 w 161829"/>
                  <a:gd name="connsiteY1" fmla="*/ 205930 h 428148"/>
                  <a:gd name="connsiteX2" fmla="*/ 52864 w 161829"/>
                  <a:gd name="connsiteY2" fmla="*/ 91821 h 428148"/>
                  <a:gd name="connsiteX3" fmla="*/ 0 w 161829"/>
                  <a:gd name="connsiteY3" fmla="*/ 0 h 428148"/>
                  <a:gd name="connsiteX4" fmla="*/ 60674 w 161829"/>
                  <a:gd name="connsiteY4" fmla="*/ 87725 h 428148"/>
                  <a:gd name="connsiteX5" fmla="*/ 113252 w 161829"/>
                  <a:gd name="connsiteY5" fmla="*/ 200025 h 428148"/>
                  <a:gd name="connsiteX6" fmla="*/ 161830 w 161829"/>
                  <a:gd name="connsiteY6" fmla="*/ 428149 h 428148"/>
                  <a:gd name="connsiteX7" fmla="*/ 123730 w 161829"/>
                  <a:gd name="connsiteY7" fmla="*/ 427958 h 42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829" h="428148">
                    <a:moveTo>
                      <a:pt x="123730" y="427958"/>
                    </a:moveTo>
                    <a:cubicBezTo>
                      <a:pt x="126492" y="354139"/>
                      <a:pt x="116300" y="276606"/>
                      <a:pt x="95155" y="205930"/>
                    </a:cubicBezTo>
                    <a:cubicBezTo>
                      <a:pt x="84010" y="166783"/>
                      <a:pt x="70199" y="128778"/>
                      <a:pt x="52864" y="91821"/>
                    </a:cubicBezTo>
                    <a:cubicBezTo>
                      <a:pt x="37719" y="59626"/>
                      <a:pt x="19336" y="29813"/>
                      <a:pt x="0" y="0"/>
                    </a:cubicBezTo>
                    <a:cubicBezTo>
                      <a:pt x="21812" y="28289"/>
                      <a:pt x="42863" y="56674"/>
                      <a:pt x="60674" y="87725"/>
                    </a:cubicBezTo>
                    <a:cubicBezTo>
                      <a:pt x="81439" y="123730"/>
                      <a:pt x="98679" y="161163"/>
                      <a:pt x="113252" y="200025"/>
                    </a:cubicBezTo>
                    <a:cubicBezTo>
                      <a:pt x="141351" y="271748"/>
                      <a:pt x="158305" y="351282"/>
                      <a:pt x="161830" y="428149"/>
                    </a:cubicBezTo>
                    <a:cubicBezTo>
                      <a:pt x="149161" y="428149"/>
                      <a:pt x="136493" y="428054"/>
                      <a:pt x="123730" y="427958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" name="图形 4">
                <a:extLst>
                  <a:ext uri="{FF2B5EF4-FFF2-40B4-BE49-F238E27FC236}">
                    <a16:creationId xmlns:a16="http://schemas.microsoft.com/office/drawing/2014/main" id="{A9B34F23-0A9A-4F66-1637-31F4DC234B44}"/>
                  </a:ext>
                </a:extLst>
              </p:cNvPr>
              <p:cNvGrpSpPr/>
              <p:nvPr/>
            </p:nvGrpSpPr>
            <p:grpSpPr>
              <a:xfrm>
                <a:off x="4474222" y="3341700"/>
                <a:ext cx="369569" cy="365855"/>
                <a:chOff x="4474222" y="3341700"/>
                <a:chExt cx="369569" cy="365855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5ADC1906-87AD-8362-DB08-1CA52A5966D6}"/>
                    </a:ext>
                  </a:extLst>
                </p:cNvPr>
                <p:cNvSpPr/>
                <p:nvPr/>
              </p:nvSpPr>
              <p:spPr>
                <a:xfrm>
                  <a:off x="4494701" y="3354368"/>
                  <a:ext cx="328803" cy="353187"/>
                </a:xfrm>
                <a:custGeom>
                  <a:avLst/>
                  <a:gdLst>
                    <a:gd name="connsiteX0" fmla="*/ 296228 w 328803"/>
                    <a:gd name="connsiteY0" fmla="*/ 351949 h 353187"/>
                    <a:gd name="connsiteX1" fmla="*/ 36004 w 328803"/>
                    <a:gd name="connsiteY1" fmla="*/ 353187 h 353187"/>
                    <a:gd name="connsiteX2" fmla="*/ 0 w 328803"/>
                    <a:gd name="connsiteY2" fmla="*/ 1619 h 353187"/>
                    <a:gd name="connsiteX3" fmla="*/ 328803 w 328803"/>
                    <a:gd name="connsiteY3" fmla="*/ 0 h 353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803" h="353187">
                      <a:moveTo>
                        <a:pt x="296228" y="351949"/>
                      </a:moveTo>
                      <a:lnTo>
                        <a:pt x="36004" y="353187"/>
                      </a:lnTo>
                      <a:lnTo>
                        <a:pt x="0" y="1619"/>
                      </a:lnTo>
                      <a:lnTo>
                        <a:pt x="328803" y="0"/>
                      </a:lnTo>
                      <a:close/>
                    </a:path>
                  </a:pathLst>
                </a:custGeom>
                <a:solidFill>
                  <a:srgbClr val="9680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B78C4D3-472B-C05C-09B4-07045434C9F4}"/>
                    </a:ext>
                  </a:extLst>
                </p:cNvPr>
                <p:cNvSpPr/>
                <p:nvPr/>
              </p:nvSpPr>
              <p:spPr>
                <a:xfrm>
                  <a:off x="4474222" y="3341700"/>
                  <a:ext cx="369569" cy="131349"/>
                </a:xfrm>
                <a:custGeom>
                  <a:avLst/>
                  <a:gdLst>
                    <a:gd name="connsiteX0" fmla="*/ 357569 w 369569"/>
                    <a:gd name="connsiteY0" fmla="*/ 129635 h 131349"/>
                    <a:gd name="connsiteX1" fmla="*/ 369570 w 369569"/>
                    <a:gd name="connsiteY1" fmla="*/ 0 h 131349"/>
                    <a:gd name="connsiteX2" fmla="*/ 0 w 369569"/>
                    <a:gd name="connsiteY2" fmla="*/ 1714 h 131349"/>
                    <a:gd name="connsiteX3" fmla="*/ 13240 w 369569"/>
                    <a:gd name="connsiteY3" fmla="*/ 131350 h 13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9569" h="131349">
                      <a:moveTo>
                        <a:pt x="357569" y="129635"/>
                      </a:moveTo>
                      <a:lnTo>
                        <a:pt x="369570" y="0"/>
                      </a:lnTo>
                      <a:lnTo>
                        <a:pt x="0" y="1714"/>
                      </a:lnTo>
                      <a:lnTo>
                        <a:pt x="13240" y="131350"/>
                      </a:ln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A72F444-CFC8-7A58-728D-4F2EC6CCFBA5}"/>
                    </a:ext>
                  </a:extLst>
                </p:cNvPr>
                <p:cNvSpPr/>
                <p:nvPr/>
              </p:nvSpPr>
              <p:spPr>
                <a:xfrm>
                  <a:off x="4527943" y="3545821"/>
                  <a:ext cx="277749" cy="161734"/>
                </a:xfrm>
                <a:custGeom>
                  <a:avLst/>
                  <a:gdLst>
                    <a:gd name="connsiteX0" fmla="*/ 0 w 277749"/>
                    <a:gd name="connsiteY0" fmla="*/ 135255 h 161734"/>
                    <a:gd name="connsiteX1" fmla="*/ 2667 w 277749"/>
                    <a:gd name="connsiteY1" fmla="*/ 161735 h 161734"/>
                    <a:gd name="connsiteX2" fmla="*/ 262890 w 277749"/>
                    <a:gd name="connsiteY2" fmla="*/ 160496 h 161734"/>
                    <a:gd name="connsiteX3" fmla="*/ 277749 w 277749"/>
                    <a:gd name="connsiteY3" fmla="*/ 0 h 161734"/>
                    <a:gd name="connsiteX4" fmla="*/ 0 w 277749"/>
                    <a:gd name="connsiteY4" fmla="*/ 135255 h 161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749" h="161734">
                      <a:moveTo>
                        <a:pt x="0" y="135255"/>
                      </a:moveTo>
                      <a:lnTo>
                        <a:pt x="2667" y="161735"/>
                      </a:lnTo>
                      <a:lnTo>
                        <a:pt x="262890" y="160496"/>
                      </a:lnTo>
                      <a:lnTo>
                        <a:pt x="277749" y="0"/>
                      </a:lnTo>
                      <a:cubicBezTo>
                        <a:pt x="224981" y="91821"/>
                        <a:pt x="112014" y="133921"/>
                        <a:pt x="0" y="135255"/>
                      </a:cubicBezTo>
                      <a:close/>
                    </a:path>
                  </a:pathLst>
                </a:custGeom>
                <a:solidFill>
                  <a:srgbClr val="1D1D1C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" name="图形 4">
                <a:extLst>
                  <a:ext uri="{FF2B5EF4-FFF2-40B4-BE49-F238E27FC236}">
                    <a16:creationId xmlns:a16="http://schemas.microsoft.com/office/drawing/2014/main" id="{E402570B-7D3C-DD31-B6BA-358791844973}"/>
                  </a:ext>
                </a:extLst>
              </p:cNvPr>
              <p:cNvGrpSpPr/>
              <p:nvPr/>
            </p:nvGrpSpPr>
            <p:grpSpPr>
              <a:xfrm>
                <a:off x="4474846" y="3264719"/>
                <a:ext cx="106756" cy="68692"/>
                <a:chOff x="4474846" y="3264719"/>
                <a:chExt cx="106756" cy="68692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35DAAA7-0596-8C5D-5C09-26BB21FE1768}"/>
                    </a:ext>
                  </a:extLst>
                </p:cNvPr>
                <p:cNvSpPr/>
                <p:nvPr/>
              </p:nvSpPr>
              <p:spPr>
                <a:xfrm>
                  <a:off x="4474846" y="3264771"/>
                  <a:ext cx="106756" cy="68641"/>
                </a:xfrm>
                <a:custGeom>
                  <a:avLst/>
                  <a:gdLst>
                    <a:gd name="connsiteX0" fmla="*/ 519 w 106756"/>
                    <a:gd name="connsiteY0" fmla="*/ 3968 h 68641"/>
                    <a:gd name="connsiteX1" fmla="*/ 69480 w 106756"/>
                    <a:gd name="connsiteY1" fmla="*/ 3968 h 68641"/>
                    <a:gd name="connsiteX2" fmla="*/ 103103 w 106756"/>
                    <a:gd name="connsiteY2" fmla="*/ 55212 h 68641"/>
                    <a:gd name="connsiteX3" fmla="*/ 39857 w 106756"/>
                    <a:gd name="connsiteY3" fmla="*/ 56641 h 68641"/>
                    <a:gd name="connsiteX4" fmla="*/ 13092 w 106756"/>
                    <a:gd name="connsiteY4" fmla="*/ 30066 h 68641"/>
                    <a:gd name="connsiteX5" fmla="*/ 519 w 106756"/>
                    <a:gd name="connsiteY5" fmla="*/ 3968 h 68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756" h="68641">
                      <a:moveTo>
                        <a:pt x="519" y="3968"/>
                      </a:moveTo>
                      <a:cubicBezTo>
                        <a:pt x="22617" y="-223"/>
                        <a:pt x="47763" y="-2319"/>
                        <a:pt x="69480" y="3968"/>
                      </a:cubicBezTo>
                      <a:cubicBezTo>
                        <a:pt x="89292" y="9683"/>
                        <a:pt x="116724" y="31780"/>
                        <a:pt x="103103" y="55212"/>
                      </a:cubicBezTo>
                      <a:cubicBezTo>
                        <a:pt x="90245" y="77405"/>
                        <a:pt x="56526" y="67880"/>
                        <a:pt x="39857" y="56641"/>
                      </a:cubicBezTo>
                      <a:cubicBezTo>
                        <a:pt x="29570" y="49688"/>
                        <a:pt x="20140" y="40258"/>
                        <a:pt x="13092" y="30066"/>
                      </a:cubicBezTo>
                      <a:cubicBezTo>
                        <a:pt x="10139" y="25875"/>
                        <a:pt x="-2719" y="9873"/>
                        <a:pt x="519" y="3968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8EC9F261-9890-7779-B047-402CD07DD13A}"/>
                    </a:ext>
                  </a:extLst>
                </p:cNvPr>
                <p:cNvSpPr/>
                <p:nvPr/>
              </p:nvSpPr>
              <p:spPr>
                <a:xfrm>
                  <a:off x="4475270" y="3264719"/>
                  <a:ext cx="105848" cy="52649"/>
                </a:xfrm>
                <a:custGeom>
                  <a:avLst/>
                  <a:gdLst>
                    <a:gd name="connsiteX0" fmla="*/ 0 w 105848"/>
                    <a:gd name="connsiteY0" fmla="*/ 4114 h 52649"/>
                    <a:gd name="connsiteX1" fmla="*/ 52007 w 105848"/>
                    <a:gd name="connsiteY1" fmla="*/ 876 h 52649"/>
                    <a:gd name="connsiteX2" fmla="*/ 103156 w 105848"/>
                    <a:gd name="connsiteY2" fmla="*/ 30403 h 52649"/>
                    <a:gd name="connsiteX3" fmla="*/ 105728 w 105848"/>
                    <a:gd name="connsiteY3" fmla="*/ 45453 h 52649"/>
                    <a:gd name="connsiteX4" fmla="*/ 97917 w 105848"/>
                    <a:gd name="connsiteY4" fmla="*/ 52311 h 52649"/>
                    <a:gd name="connsiteX5" fmla="*/ 62103 w 105848"/>
                    <a:gd name="connsiteY5" fmla="*/ 42595 h 52649"/>
                    <a:gd name="connsiteX6" fmla="*/ 0 w 105848"/>
                    <a:gd name="connsiteY6" fmla="*/ 4114 h 5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848" h="52649">
                      <a:moveTo>
                        <a:pt x="0" y="4114"/>
                      </a:moveTo>
                      <a:cubicBezTo>
                        <a:pt x="15812" y="-362"/>
                        <a:pt x="35814" y="-744"/>
                        <a:pt x="52007" y="876"/>
                      </a:cubicBezTo>
                      <a:cubicBezTo>
                        <a:pt x="71342" y="2876"/>
                        <a:pt x="94679" y="11163"/>
                        <a:pt x="103156" y="30403"/>
                      </a:cubicBezTo>
                      <a:cubicBezTo>
                        <a:pt x="105251" y="35166"/>
                        <a:pt x="106204" y="40309"/>
                        <a:pt x="105728" y="45453"/>
                      </a:cubicBezTo>
                      <a:cubicBezTo>
                        <a:pt x="105061" y="52215"/>
                        <a:pt x="104394" y="53358"/>
                        <a:pt x="97917" y="52311"/>
                      </a:cubicBezTo>
                      <a:cubicBezTo>
                        <a:pt x="85630" y="50310"/>
                        <a:pt x="73724" y="47167"/>
                        <a:pt x="62103" y="42595"/>
                      </a:cubicBezTo>
                      <a:cubicBezTo>
                        <a:pt x="39338" y="33642"/>
                        <a:pt x="17717" y="21069"/>
                        <a:pt x="0" y="411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660450FE-2E46-13DC-49DE-C5DC098D4CEC}"/>
                    </a:ext>
                  </a:extLst>
                </p:cNvPr>
                <p:cNvSpPr/>
                <p:nvPr/>
              </p:nvSpPr>
              <p:spPr>
                <a:xfrm>
                  <a:off x="4475270" y="3264719"/>
                  <a:ext cx="105848" cy="52649"/>
                </a:xfrm>
                <a:custGeom>
                  <a:avLst/>
                  <a:gdLst>
                    <a:gd name="connsiteX0" fmla="*/ 0 w 105848"/>
                    <a:gd name="connsiteY0" fmla="*/ 4114 h 52649"/>
                    <a:gd name="connsiteX1" fmla="*/ 52007 w 105848"/>
                    <a:gd name="connsiteY1" fmla="*/ 876 h 52649"/>
                    <a:gd name="connsiteX2" fmla="*/ 103156 w 105848"/>
                    <a:gd name="connsiteY2" fmla="*/ 30403 h 52649"/>
                    <a:gd name="connsiteX3" fmla="*/ 105728 w 105848"/>
                    <a:gd name="connsiteY3" fmla="*/ 45453 h 52649"/>
                    <a:gd name="connsiteX4" fmla="*/ 97917 w 105848"/>
                    <a:gd name="connsiteY4" fmla="*/ 52311 h 52649"/>
                    <a:gd name="connsiteX5" fmla="*/ 62103 w 105848"/>
                    <a:gd name="connsiteY5" fmla="*/ 42595 h 52649"/>
                    <a:gd name="connsiteX6" fmla="*/ 0 w 105848"/>
                    <a:gd name="connsiteY6" fmla="*/ 4114 h 5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848" h="52649">
                      <a:moveTo>
                        <a:pt x="0" y="4114"/>
                      </a:moveTo>
                      <a:cubicBezTo>
                        <a:pt x="15812" y="-362"/>
                        <a:pt x="35814" y="-744"/>
                        <a:pt x="52007" y="876"/>
                      </a:cubicBezTo>
                      <a:cubicBezTo>
                        <a:pt x="71342" y="2876"/>
                        <a:pt x="94679" y="11163"/>
                        <a:pt x="103156" y="30403"/>
                      </a:cubicBezTo>
                      <a:cubicBezTo>
                        <a:pt x="105251" y="35166"/>
                        <a:pt x="106204" y="40309"/>
                        <a:pt x="105728" y="45453"/>
                      </a:cubicBezTo>
                      <a:cubicBezTo>
                        <a:pt x="105061" y="52215"/>
                        <a:pt x="104394" y="53358"/>
                        <a:pt x="97917" y="52311"/>
                      </a:cubicBezTo>
                      <a:cubicBezTo>
                        <a:pt x="85630" y="50310"/>
                        <a:pt x="73724" y="47167"/>
                        <a:pt x="62103" y="42595"/>
                      </a:cubicBezTo>
                      <a:cubicBezTo>
                        <a:pt x="39338" y="33642"/>
                        <a:pt x="17717" y="21069"/>
                        <a:pt x="0" y="4114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图形 4">
                <a:extLst>
                  <a:ext uri="{FF2B5EF4-FFF2-40B4-BE49-F238E27FC236}">
                    <a16:creationId xmlns:a16="http://schemas.microsoft.com/office/drawing/2014/main" id="{B753631A-3839-98CE-B460-D23095DD599E}"/>
                  </a:ext>
                </a:extLst>
              </p:cNvPr>
              <p:cNvGrpSpPr/>
              <p:nvPr/>
            </p:nvGrpSpPr>
            <p:grpSpPr>
              <a:xfrm>
                <a:off x="4564886" y="3133833"/>
                <a:ext cx="66992" cy="109451"/>
                <a:chOff x="4564886" y="3133833"/>
                <a:chExt cx="66992" cy="109451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BA8555D6-A9B8-D6A8-1CFD-4C7E50C2196A}"/>
                    </a:ext>
                  </a:extLst>
                </p:cNvPr>
                <p:cNvSpPr/>
                <p:nvPr/>
              </p:nvSpPr>
              <p:spPr>
                <a:xfrm>
                  <a:off x="4564886" y="3133833"/>
                  <a:ext cx="66877" cy="109451"/>
                </a:xfrm>
                <a:custGeom>
                  <a:avLst/>
                  <a:gdLst>
                    <a:gd name="connsiteX0" fmla="*/ 59070 w 66877"/>
                    <a:gd name="connsiteY0" fmla="*/ 31 h 109451"/>
                    <a:gd name="connsiteX1" fmla="*/ 62880 w 66877"/>
                    <a:gd name="connsiteY1" fmla="*/ 67373 h 109451"/>
                    <a:gd name="connsiteX2" fmla="*/ 46592 w 66877"/>
                    <a:gd name="connsiteY2" fmla="*/ 98996 h 109451"/>
                    <a:gd name="connsiteX3" fmla="*/ 16588 w 66877"/>
                    <a:gd name="connsiteY3" fmla="*/ 106140 h 109451"/>
                    <a:gd name="connsiteX4" fmla="*/ 1062 w 66877"/>
                    <a:gd name="connsiteY4" fmla="*/ 80232 h 109451"/>
                    <a:gd name="connsiteX5" fmla="*/ 5349 w 66877"/>
                    <a:gd name="connsiteY5" fmla="*/ 48799 h 109451"/>
                    <a:gd name="connsiteX6" fmla="*/ 29256 w 66877"/>
                    <a:gd name="connsiteY6" fmla="*/ 20033 h 109451"/>
                    <a:gd name="connsiteX7" fmla="*/ 44496 w 66877"/>
                    <a:gd name="connsiteY7" fmla="*/ 9080 h 109451"/>
                    <a:gd name="connsiteX8" fmla="*/ 59070 w 66877"/>
                    <a:gd name="connsiteY8" fmla="*/ 31 h 109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877" h="109451">
                      <a:moveTo>
                        <a:pt x="59070" y="31"/>
                      </a:moveTo>
                      <a:cubicBezTo>
                        <a:pt x="70119" y="19748"/>
                        <a:pt x="67547" y="46132"/>
                        <a:pt x="62880" y="67373"/>
                      </a:cubicBezTo>
                      <a:cubicBezTo>
                        <a:pt x="60308" y="78993"/>
                        <a:pt x="54879" y="90423"/>
                        <a:pt x="46592" y="98996"/>
                      </a:cubicBezTo>
                      <a:cubicBezTo>
                        <a:pt x="39544" y="106235"/>
                        <a:pt x="26018" y="114045"/>
                        <a:pt x="16588" y="106140"/>
                      </a:cubicBezTo>
                      <a:cubicBezTo>
                        <a:pt x="10206" y="100805"/>
                        <a:pt x="3253" y="88328"/>
                        <a:pt x="1062" y="80232"/>
                      </a:cubicBezTo>
                      <a:cubicBezTo>
                        <a:pt x="-1700" y="69944"/>
                        <a:pt x="1348" y="58228"/>
                        <a:pt x="5349" y="48799"/>
                      </a:cubicBezTo>
                      <a:cubicBezTo>
                        <a:pt x="10302" y="37178"/>
                        <a:pt x="19350" y="27749"/>
                        <a:pt x="29256" y="20033"/>
                      </a:cubicBezTo>
                      <a:cubicBezTo>
                        <a:pt x="34209" y="16223"/>
                        <a:pt x="39353" y="12699"/>
                        <a:pt x="44496" y="9080"/>
                      </a:cubicBezTo>
                      <a:cubicBezTo>
                        <a:pt x="47640" y="6984"/>
                        <a:pt x="55069" y="-541"/>
                        <a:pt x="59070" y="31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752144FF-6619-86AD-819E-5A56053216C0}"/>
                    </a:ext>
                  </a:extLst>
                </p:cNvPr>
                <p:cNvSpPr/>
                <p:nvPr/>
              </p:nvSpPr>
              <p:spPr>
                <a:xfrm>
                  <a:off x="4577577" y="3133864"/>
                  <a:ext cx="54301" cy="109355"/>
                </a:xfrm>
                <a:custGeom>
                  <a:avLst/>
                  <a:gdLst>
                    <a:gd name="connsiteX0" fmla="*/ 46283 w 54301"/>
                    <a:gd name="connsiteY0" fmla="*/ 0 h 109355"/>
                    <a:gd name="connsiteX1" fmla="*/ 51712 w 54301"/>
                    <a:gd name="connsiteY1" fmla="*/ 59531 h 109355"/>
                    <a:gd name="connsiteX2" fmla="*/ 17803 w 54301"/>
                    <a:gd name="connsiteY2" fmla="*/ 108776 h 109355"/>
                    <a:gd name="connsiteX3" fmla="*/ 5802 w 54301"/>
                    <a:gd name="connsiteY3" fmla="*/ 107537 h 109355"/>
                    <a:gd name="connsiteX4" fmla="*/ 849 w 54301"/>
                    <a:gd name="connsiteY4" fmla="*/ 102965 h 109355"/>
                    <a:gd name="connsiteX5" fmla="*/ 2087 w 54301"/>
                    <a:gd name="connsiteY5" fmla="*/ 96679 h 109355"/>
                    <a:gd name="connsiteX6" fmla="*/ 11898 w 54301"/>
                    <a:gd name="connsiteY6" fmla="*/ 62198 h 109355"/>
                    <a:gd name="connsiteX7" fmla="*/ 46283 w 54301"/>
                    <a:gd name="connsiteY7" fmla="*/ 0 h 109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301" h="109355">
                      <a:moveTo>
                        <a:pt x="46283" y="0"/>
                      </a:moveTo>
                      <a:cubicBezTo>
                        <a:pt x="57332" y="16097"/>
                        <a:pt x="54665" y="41338"/>
                        <a:pt x="51712" y="59531"/>
                      </a:cubicBezTo>
                      <a:cubicBezTo>
                        <a:pt x="48664" y="78391"/>
                        <a:pt x="38949" y="104013"/>
                        <a:pt x="17803" y="108776"/>
                      </a:cubicBezTo>
                      <a:cubicBezTo>
                        <a:pt x="13803" y="109728"/>
                        <a:pt x="9421" y="109633"/>
                        <a:pt x="5802" y="107537"/>
                      </a:cubicBezTo>
                      <a:cubicBezTo>
                        <a:pt x="3802" y="106394"/>
                        <a:pt x="2278" y="104775"/>
                        <a:pt x="849" y="102965"/>
                      </a:cubicBezTo>
                      <a:cubicBezTo>
                        <a:pt x="-1151" y="100203"/>
                        <a:pt x="849" y="99441"/>
                        <a:pt x="2087" y="96679"/>
                      </a:cubicBezTo>
                      <a:cubicBezTo>
                        <a:pt x="7040" y="85820"/>
                        <a:pt x="8469" y="73533"/>
                        <a:pt x="11898" y="62198"/>
                      </a:cubicBezTo>
                      <a:cubicBezTo>
                        <a:pt x="19042" y="39053"/>
                        <a:pt x="36758" y="21907"/>
                        <a:pt x="46283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4EAB614-1350-44A4-4565-8C6D46EA9F95}"/>
                    </a:ext>
                  </a:extLst>
                </p:cNvPr>
                <p:cNvSpPr/>
                <p:nvPr/>
              </p:nvSpPr>
              <p:spPr>
                <a:xfrm>
                  <a:off x="4577577" y="3133864"/>
                  <a:ext cx="54301" cy="109355"/>
                </a:xfrm>
                <a:custGeom>
                  <a:avLst/>
                  <a:gdLst>
                    <a:gd name="connsiteX0" fmla="*/ 46283 w 54301"/>
                    <a:gd name="connsiteY0" fmla="*/ 0 h 109355"/>
                    <a:gd name="connsiteX1" fmla="*/ 51712 w 54301"/>
                    <a:gd name="connsiteY1" fmla="*/ 59531 h 109355"/>
                    <a:gd name="connsiteX2" fmla="*/ 17803 w 54301"/>
                    <a:gd name="connsiteY2" fmla="*/ 108776 h 109355"/>
                    <a:gd name="connsiteX3" fmla="*/ 5802 w 54301"/>
                    <a:gd name="connsiteY3" fmla="*/ 107537 h 109355"/>
                    <a:gd name="connsiteX4" fmla="*/ 849 w 54301"/>
                    <a:gd name="connsiteY4" fmla="*/ 102965 h 109355"/>
                    <a:gd name="connsiteX5" fmla="*/ 2087 w 54301"/>
                    <a:gd name="connsiteY5" fmla="*/ 96679 h 109355"/>
                    <a:gd name="connsiteX6" fmla="*/ 11898 w 54301"/>
                    <a:gd name="connsiteY6" fmla="*/ 62198 h 109355"/>
                    <a:gd name="connsiteX7" fmla="*/ 46283 w 54301"/>
                    <a:gd name="connsiteY7" fmla="*/ 0 h 109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301" h="109355">
                      <a:moveTo>
                        <a:pt x="46283" y="0"/>
                      </a:moveTo>
                      <a:cubicBezTo>
                        <a:pt x="57332" y="16097"/>
                        <a:pt x="54665" y="41338"/>
                        <a:pt x="51712" y="59531"/>
                      </a:cubicBezTo>
                      <a:cubicBezTo>
                        <a:pt x="48664" y="78391"/>
                        <a:pt x="38949" y="104013"/>
                        <a:pt x="17803" y="108776"/>
                      </a:cubicBezTo>
                      <a:cubicBezTo>
                        <a:pt x="13803" y="109728"/>
                        <a:pt x="9421" y="109633"/>
                        <a:pt x="5802" y="107537"/>
                      </a:cubicBezTo>
                      <a:cubicBezTo>
                        <a:pt x="3802" y="106394"/>
                        <a:pt x="2278" y="104775"/>
                        <a:pt x="849" y="102965"/>
                      </a:cubicBezTo>
                      <a:cubicBezTo>
                        <a:pt x="-1151" y="100203"/>
                        <a:pt x="849" y="99441"/>
                        <a:pt x="2087" y="96679"/>
                      </a:cubicBezTo>
                      <a:cubicBezTo>
                        <a:pt x="7040" y="85820"/>
                        <a:pt x="8469" y="73533"/>
                        <a:pt x="11898" y="62198"/>
                      </a:cubicBezTo>
                      <a:cubicBezTo>
                        <a:pt x="19042" y="39053"/>
                        <a:pt x="36758" y="21907"/>
                        <a:pt x="46283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图形 4">
                <a:extLst>
                  <a:ext uri="{FF2B5EF4-FFF2-40B4-BE49-F238E27FC236}">
                    <a16:creationId xmlns:a16="http://schemas.microsoft.com/office/drawing/2014/main" id="{58387436-7237-7883-8D2F-BBCEF5313529}"/>
                  </a:ext>
                </a:extLst>
              </p:cNvPr>
              <p:cNvGrpSpPr/>
              <p:nvPr/>
            </p:nvGrpSpPr>
            <p:grpSpPr>
              <a:xfrm>
                <a:off x="4451425" y="3079504"/>
                <a:ext cx="95116" cy="59608"/>
                <a:chOff x="4451425" y="3079504"/>
                <a:chExt cx="95116" cy="59608"/>
              </a:xfrm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7BF8ADCE-3051-115C-8DC8-A8CAE6D2332C}"/>
                    </a:ext>
                  </a:extLst>
                </p:cNvPr>
                <p:cNvSpPr/>
                <p:nvPr/>
              </p:nvSpPr>
              <p:spPr>
                <a:xfrm>
                  <a:off x="4451425" y="3079504"/>
                  <a:ext cx="95116" cy="59608"/>
                </a:xfrm>
                <a:custGeom>
                  <a:avLst/>
                  <a:gdLst>
                    <a:gd name="connsiteX0" fmla="*/ 414 w 95116"/>
                    <a:gd name="connsiteY0" fmla="*/ 5116 h 59608"/>
                    <a:gd name="connsiteX1" fmla="*/ 67279 w 95116"/>
                    <a:gd name="connsiteY1" fmla="*/ 5021 h 59608"/>
                    <a:gd name="connsiteX2" fmla="*/ 93759 w 95116"/>
                    <a:gd name="connsiteY2" fmla="*/ 44074 h 59608"/>
                    <a:gd name="connsiteX3" fmla="*/ 42990 w 95116"/>
                    <a:gd name="connsiteY3" fmla="*/ 53789 h 59608"/>
                    <a:gd name="connsiteX4" fmla="*/ 14225 w 95116"/>
                    <a:gd name="connsiteY4" fmla="*/ 29596 h 59608"/>
                    <a:gd name="connsiteX5" fmla="*/ 414 w 95116"/>
                    <a:gd name="connsiteY5" fmla="*/ 5116 h 59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16" h="59608">
                      <a:moveTo>
                        <a:pt x="414" y="5116"/>
                      </a:moveTo>
                      <a:cubicBezTo>
                        <a:pt x="21369" y="354"/>
                        <a:pt x="46800" y="-3456"/>
                        <a:pt x="67279" y="5021"/>
                      </a:cubicBezTo>
                      <a:cubicBezTo>
                        <a:pt x="82233" y="11212"/>
                        <a:pt x="100236" y="25595"/>
                        <a:pt x="93759" y="44074"/>
                      </a:cubicBezTo>
                      <a:cubicBezTo>
                        <a:pt x="86424" y="64647"/>
                        <a:pt x="58421" y="61314"/>
                        <a:pt x="42990" y="53789"/>
                      </a:cubicBezTo>
                      <a:cubicBezTo>
                        <a:pt x="31751" y="48264"/>
                        <a:pt x="22226" y="39121"/>
                        <a:pt x="14225" y="29596"/>
                      </a:cubicBezTo>
                      <a:cubicBezTo>
                        <a:pt x="11177" y="25976"/>
                        <a:pt x="-2539" y="10831"/>
                        <a:pt x="414" y="511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8B7A529-2952-A60B-E29F-F94D209FD817}"/>
                    </a:ext>
                  </a:extLst>
                </p:cNvPr>
                <p:cNvSpPr/>
                <p:nvPr/>
              </p:nvSpPr>
              <p:spPr>
                <a:xfrm>
                  <a:off x="4451838" y="3079575"/>
                  <a:ext cx="94601" cy="47241"/>
                </a:xfrm>
                <a:custGeom>
                  <a:avLst/>
                  <a:gdLst>
                    <a:gd name="connsiteX0" fmla="*/ 0 w 94601"/>
                    <a:gd name="connsiteY0" fmla="*/ 5141 h 47241"/>
                    <a:gd name="connsiteX1" fmla="*/ 53054 w 94601"/>
                    <a:gd name="connsiteY1" fmla="*/ 1235 h 47241"/>
                    <a:gd name="connsiteX2" fmla="*/ 93917 w 94601"/>
                    <a:gd name="connsiteY2" fmla="*/ 30763 h 47241"/>
                    <a:gd name="connsiteX3" fmla="*/ 91821 w 94601"/>
                    <a:gd name="connsiteY3" fmla="*/ 47241 h 47241"/>
                    <a:gd name="connsiteX4" fmla="*/ 56960 w 94601"/>
                    <a:gd name="connsiteY4" fmla="*/ 37716 h 47241"/>
                    <a:gd name="connsiteX5" fmla="*/ 0 w 94601"/>
                    <a:gd name="connsiteY5" fmla="*/ 5141 h 4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4601" h="47241">
                      <a:moveTo>
                        <a:pt x="0" y="5141"/>
                      </a:moveTo>
                      <a:cubicBezTo>
                        <a:pt x="16288" y="378"/>
                        <a:pt x="36195" y="-1432"/>
                        <a:pt x="53054" y="1235"/>
                      </a:cubicBezTo>
                      <a:cubicBezTo>
                        <a:pt x="69247" y="3807"/>
                        <a:pt x="89630" y="13332"/>
                        <a:pt x="93917" y="30763"/>
                      </a:cubicBezTo>
                      <a:cubicBezTo>
                        <a:pt x="95250" y="36192"/>
                        <a:pt x="94679" y="42383"/>
                        <a:pt x="91821" y="47241"/>
                      </a:cubicBezTo>
                      <a:cubicBezTo>
                        <a:pt x="79915" y="45241"/>
                        <a:pt x="68294" y="41812"/>
                        <a:pt x="56960" y="37716"/>
                      </a:cubicBezTo>
                      <a:cubicBezTo>
                        <a:pt x="36481" y="30287"/>
                        <a:pt x="16478" y="19428"/>
                        <a:pt x="0" y="5141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EBAA2A6E-6FEA-3DC5-6F47-9D2D2D93B836}"/>
                    </a:ext>
                  </a:extLst>
                </p:cNvPr>
                <p:cNvSpPr/>
                <p:nvPr/>
              </p:nvSpPr>
              <p:spPr>
                <a:xfrm>
                  <a:off x="4451838" y="3079575"/>
                  <a:ext cx="94601" cy="47241"/>
                </a:xfrm>
                <a:custGeom>
                  <a:avLst/>
                  <a:gdLst>
                    <a:gd name="connsiteX0" fmla="*/ 0 w 94601"/>
                    <a:gd name="connsiteY0" fmla="*/ 5141 h 47241"/>
                    <a:gd name="connsiteX1" fmla="*/ 53054 w 94601"/>
                    <a:gd name="connsiteY1" fmla="*/ 1235 h 47241"/>
                    <a:gd name="connsiteX2" fmla="*/ 93917 w 94601"/>
                    <a:gd name="connsiteY2" fmla="*/ 30763 h 47241"/>
                    <a:gd name="connsiteX3" fmla="*/ 91821 w 94601"/>
                    <a:gd name="connsiteY3" fmla="*/ 47241 h 47241"/>
                    <a:gd name="connsiteX4" fmla="*/ 56960 w 94601"/>
                    <a:gd name="connsiteY4" fmla="*/ 37716 h 47241"/>
                    <a:gd name="connsiteX5" fmla="*/ 0 w 94601"/>
                    <a:gd name="connsiteY5" fmla="*/ 5141 h 4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4601" h="47241">
                      <a:moveTo>
                        <a:pt x="0" y="5141"/>
                      </a:moveTo>
                      <a:cubicBezTo>
                        <a:pt x="16288" y="378"/>
                        <a:pt x="36195" y="-1432"/>
                        <a:pt x="53054" y="1235"/>
                      </a:cubicBezTo>
                      <a:cubicBezTo>
                        <a:pt x="69247" y="3807"/>
                        <a:pt x="89630" y="13332"/>
                        <a:pt x="93917" y="30763"/>
                      </a:cubicBezTo>
                      <a:cubicBezTo>
                        <a:pt x="95250" y="36192"/>
                        <a:pt x="94679" y="42383"/>
                        <a:pt x="91821" y="47241"/>
                      </a:cubicBezTo>
                      <a:cubicBezTo>
                        <a:pt x="79915" y="45241"/>
                        <a:pt x="68294" y="41812"/>
                        <a:pt x="56960" y="37716"/>
                      </a:cubicBezTo>
                      <a:cubicBezTo>
                        <a:pt x="36481" y="30287"/>
                        <a:pt x="16478" y="19428"/>
                        <a:pt x="0" y="5141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" name="图形 4">
                <a:extLst>
                  <a:ext uri="{FF2B5EF4-FFF2-40B4-BE49-F238E27FC236}">
                    <a16:creationId xmlns:a16="http://schemas.microsoft.com/office/drawing/2014/main" id="{D1F0E400-3437-953A-914F-52FCE2D03936}"/>
                  </a:ext>
                </a:extLst>
              </p:cNvPr>
              <p:cNvGrpSpPr/>
              <p:nvPr/>
            </p:nvGrpSpPr>
            <p:grpSpPr>
              <a:xfrm>
                <a:off x="4493486" y="2962891"/>
                <a:ext cx="41436" cy="70484"/>
                <a:chOff x="4493486" y="2962891"/>
                <a:chExt cx="41436" cy="70484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5365EF13-8E67-A301-CFF4-22E5E7976E10}"/>
                    </a:ext>
                  </a:extLst>
                </p:cNvPr>
                <p:cNvSpPr/>
                <p:nvPr/>
              </p:nvSpPr>
              <p:spPr>
                <a:xfrm>
                  <a:off x="4493486" y="2962891"/>
                  <a:ext cx="41436" cy="70048"/>
                </a:xfrm>
                <a:custGeom>
                  <a:avLst/>
                  <a:gdLst>
                    <a:gd name="connsiteX0" fmla="*/ 22265 w 41436"/>
                    <a:gd name="connsiteY0" fmla="*/ 0 h 70048"/>
                    <a:gd name="connsiteX1" fmla="*/ 41410 w 41436"/>
                    <a:gd name="connsiteY1" fmla="*/ 39910 h 70048"/>
                    <a:gd name="connsiteX2" fmla="*/ 20455 w 41436"/>
                    <a:gd name="connsiteY2" fmla="*/ 69056 h 70048"/>
                    <a:gd name="connsiteX3" fmla="*/ 2739 w 41436"/>
                    <a:gd name="connsiteY3" fmla="*/ 37624 h 70048"/>
                    <a:gd name="connsiteX4" fmla="*/ 10549 w 41436"/>
                    <a:gd name="connsiteY4" fmla="*/ 17526 h 70048"/>
                    <a:gd name="connsiteX5" fmla="*/ 22265 w 41436"/>
                    <a:gd name="connsiteY5" fmla="*/ 0 h 70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436" h="70048">
                      <a:moveTo>
                        <a:pt x="22265" y="0"/>
                      </a:moveTo>
                      <a:cubicBezTo>
                        <a:pt x="31314" y="11049"/>
                        <a:pt x="40743" y="25146"/>
                        <a:pt x="41410" y="39910"/>
                      </a:cubicBezTo>
                      <a:cubicBezTo>
                        <a:pt x="41982" y="53530"/>
                        <a:pt x="33123" y="65532"/>
                        <a:pt x="20455" y="69056"/>
                      </a:cubicBezTo>
                      <a:cubicBezTo>
                        <a:pt x="-1167" y="74962"/>
                        <a:pt x="-2881" y="53245"/>
                        <a:pt x="2739" y="37624"/>
                      </a:cubicBezTo>
                      <a:cubicBezTo>
                        <a:pt x="4644" y="30766"/>
                        <a:pt x="7596" y="24098"/>
                        <a:pt x="10549" y="17526"/>
                      </a:cubicBezTo>
                      <a:cubicBezTo>
                        <a:pt x="11978" y="14192"/>
                        <a:pt x="17407" y="0"/>
                        <a:pt x="2226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198D4ED-34B4-53F2-97EA-84228A608225}"/>
                    </a:ext>
                  </a:extLst>
                </p:cNvPr>
                <p:cNvSpPr/>
                <p:nvPr/>
              </p:nvSpPr>
              <p:spPr>
                <a:xfrm>
                  <a:off x="4503239" y="2962891"/>
                  <a:ext cx="31450" cy="70484"/>
                </a:xfrm>
                <a:custGeom>
                  <a:avLst/>
                  <a:gdLst>
                    <a:gd name="connsiteX0" fmla="*/ 12417 w 31450"/>
                    <a:gd name="connsiteY0" fmla="*/ 0 h 70484"/>
                    <a:gd name="connsiteX1" fmla="*/ 19466 w 31450"/>
                    <a:gd name="connsiteY1" fmla="*/ 65532 h 70484"/>
                    <a:gd name="connsiteX2" fmla="*/ 2035 w 31450"/>
                    <a:gd name="connsiteY2" fmla="*/ 70485 h 70484"/>
                    <a:gd name="connsiteX3" fmla="*/ 3559 w 31450"/>
                    <a:gd name="connsiteY3" fmla="*/ 51054 h 70484"/>
                    <a:gd name="connsiteX4" fmla="*/ 12417 w 31450"/>
                    <a:gd name="connsiteY4" fmla="*/ 0 h 70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50" h="70484">
                      <a:moveTo>
                        <a:pt x="12417" y="0"/>
                      </a:moveTo>
                      <a:cubicBezTo>
                        <a:pt x="26610" y="15526"/>
                        <a:pt x="43278" y="49911"/>
                        <a:pt x="19466" y="65532"/>
                      </a:cubicBezTo>
                      <a:cubicBezTo>
                        <a:pt x="14608" y="68771"/>
                        <a:pt x="7750" y="70294"/>
                        <a:pt x="2035" y="70485"/>
                      </a:cubicBezTo>
                      <a:cubicBezTo>
                        <a:pt x="-2918" y="70485"/>
                        <a:pt x="2607" y="53816"/>
                        <a:pt x="3559" y="51054"/>
                      </a:cubicBezTo>
                      <a:cubicBezTo>
                        <a:pt x="9465" y="34480"/>
                        <a:pt x="7941" y="16954"/>
                        <a:pt x="12417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FA9A89C0-90B0-2615-6AE5-653145FC5093}"/>
                    </a:ext>
                  </a:extLst>
                </p:cNvPr>
                <p:cNvSpPr/>
                <p:nvPr/>
              </p:nvSpPr>
              <p:spPr>
                <a:xfrm>
                  <a:off x="4503239" y="2962891"/>
                  <a:ext cx="31450" cy="70484"/>
                </a:xfrm>
                <a:custGeom>
                  <a:avLst/>
                  <a:gdLst>
                    <a:gd name="connsiteX0" fmla="*/ 12417 w 31450"/>
                    <a:gd name="connsiteY0" fmla="*/ 0 h 70484"/>
                    <a:gd name="connsiteX1" fmla="*/ 19466 w 31450"/>
                    <a:gd name="connsiteY1" fmla="*/ 65532 h 70484"/>
                    <a:gd name="connsiteX2" fmla="*/ 2035 w 31450"/>
                    <a:gd name="connsiteY2" fmla="*/ 70485 h 70484"/>
                    <a:gd name="connsiteX3" fmla="*/ 3559 w 31450"/>
                    <a:gd name="connsiteY3" fmla="*/ 51054 h 70484"/>
                    <a:gd name="connsiteX4" fmla="*/ 12417 w 31450"/>
                    <a:gd name="connsiteY4" fmla="*/ 0 h 70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450" h="70484">
                      <a:moveTo>
                        <a:pt x="12417" y="0"/>
                      </a:moveTo>
                      <a:cubicBezTo>
                        <a:pt x="26610" y="15526"/>
                        <a:pt x="43278" y="49911"/>
                        <a:pt x="19466" y="65532"/>
                      </a:cubicBezTo>
                      <a:cubicBezTo>
                        <a:pt x="14608" y="68771"/>
                        <a:pt x="7750" y="70294"/>
                        <a:pt x="2035" y="70485"/>
                      </a:cubicBezTo>
                      <a:cubicBezTo>
                        <a:pt x="-2918" y="70485"/>
                        <a:pt x="2607" y="53816"/>
                        <a:pt x="3559" y="51054"/>
                      </a:cubicBezTo>
                      <a:cubicBezTo>
                        <a:pt x="9465" y="34480"/>
                        <a:pt x="7941" y="16954"/>
                        <a:pt x="12417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图形 4">
                <a:extLst>
                  <a:ext uri="{FF2B5EF4-FFF2-40B4-BE49-F238E27FC236}">
                    <a16:creationId xmlns:a16="http://schemas.microsoft.com/office/drawing/2014/main" id="{47203446-544A-50BA-8EB1-E4DF6587606A}"/>
                  </a:ext>
                </a:extLst>
              </p:cNvPr>
              <p:cNvGrpSpPr/>
              <p:nvPr/>
            </p:nvGrpSpPr>
            <p:grpSpPr>
              <a:xfrm>
                <a:off x="4394495" y="2919737"/>
                <a:ext cx="63381" cy="45070"/>
                <a:chOff x="4394495" y="2919737"/>
                <a:chExt cx="63381" cy="45070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8E411FF8-7808-F354-4C80-EBCC06E4A652}"/>
                    </a:ext>
                  </a:extLst>
                </p:cNvPr>
                <p:cNvSpPr/>
                <p:nvPr/>
              </p:nvSpPr>
              <p:spPr>
                <a:xfrm>
                  <a:off x="4394495" y="2919867"/>
                  <a:ext cx="63352" cy="44941"/>
                </a:xfrm>
                <a:custGeom>
                  <a:avLst/>
                  <a:gdLst>
                    <a:gd name="connsiteX0" fmla="*/ 3 w 63352"/>
                    <a:gd name="connsiteY0" fmla="*/ 6733 h 44941"/>
                    <a:gd name="connsiteX1" fmla="*/ 37912 w 63352"/>
                    <a:gd name="connsiteY1" fmla="*/ 2066 h 44941"/>
                    <a:gd name="connsiteX2" fmla="*/ 63058 w 63352"/>
                    <a:gd name="connsiteY2" fmla="*/ 32641 h 44941"/>
                    <a:gd name="connsiteX3" fmla="*/ 27911 w 63352"/>
                    <a:gd name="connsiteY3" fmla="*/ 38166 h 44941"/>
                    <a:gd name="connsiteX4" fmla="*/ 12004 w 63352"/>
                    <a:gd name="connsiteY4" fmla="*/ 21497 h 44941"/>
                    <a:gd name="connsiteX5" fmla="*/ 3 w 63352"/>
                    <a:gd name="connsiteY5" fmla="*/ 6733 h 44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352" h="44941">
                      <a:moveTo>
                        <a:pt x="3" y="6733"/>
                      </a:moveTo>
                      <a:cubicBezTo>
                        <a:pt x="11337" y="-506"/>
                        <a:pt x="25149" y="-1649"/>
                        <a:pt x="37912" y="2066"/>
                      </a:cubicBezTo>
                      <a:cubicBezTo>
                        <a:pt x="50866" y="5781"/>
                        <a:pt x="65630" y="17592"/>
                        <a:pt x="63058" y="32641"/>
                      </a:cubicBezTo>
                      <a:cubicBezTo>
                        <a:pt x="60010" y="50643"/>
                        <a:pt x="38484" y="45595"/>
                        <a:pt x="27911" y="38166"/>
                      </a:cubicBezTo>
                      <a:cubicBezTo>
                        <a:pt x="21624" y="33594"/>
                        <a:pt x="16862" y="27498"/>
                        <a:pt x="12004" y="21497"/>
                      </a:cubicBezTo>
                      <a:cubicBezTo>
                        <a:pt x="9813" y="18735"/>
                        <a:pt x="-188" y="10448"/>
                        <a:pt x="3" y="673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E36D69A4-6CD8-D58D-7A16-CE189CEEF178}"/>
                    </a:ext>
                  </a:extLst>
                </p:cNvPr>
                <p:cNvSpPr/>
                <p:nvPr/>
              </p:nvSpPr>
              <p:spPr>
                <a:xfrm>
                  <a:off x="4394498" y="2919737"/>
                  <a:ext cx="63378" cy="39343"/>
                </a:xfrm>
                <a:custGeom>
                  <a:avLst/>
                  <a:gdLst>
                    <a:gd name="connsiteX0" fmla="*/ 0 w 63378"/>
                    <a:gd name="connsiteY0" fmla="*/ 6958 h 39343"/>
                    <a:gd name="connsiteX1" fmla="*/ 61913 w 63378"/>
                    <a:gd name="connsiteY1" fmla="*/ 22008 h 39343"/>
                    <a:gd name="connsiteX2" fmla="*/ 60579 w 63378"/>
                    <a:gd name="connsiteY2" fmla="*/ 39343 h 39343"/>
                    <a:gd name="connsiteX3" fmla="*/ 40481 w 63378"/>
                    <a:gd name="connsiteY3" fmla="*/ 29818 h 39343"/>
                    <a:gd name="connsiteX4" fmla="*/ 0 w 63378"/>
                    <a:gd name="connsiteY4" fmla="*/ 6958 h 39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378" h="39343">
                      <a:moveTo>
                        <a:pt x="0" y="6958"/>
                      </a:moveTo>
                      <a:cubicBezTo>
                        <a:pt x="18097" y="-6282"/>
                        <a:pt x="53149" y="-281"/>
                        <a:pt x="61913" y="22008"/>
                      </a:cubicBezTo>
                      <a:cubicBezTo>
                        <a:pt x="64008" y="27342"/>
                        <a:pt x="64103" y="34581"/>
                        <a:pt x="60579" y="39343"/>
                      </a:cubicBezTo>
                      <a:cubicBezTo>
                        <a:pt x="53435" y="37343"/>
                        <a:pt x="46768" y="33723"/>
                        <a:pt x="40481" y="29818"/>
                      </a:cubicBezTo>
                      <a:cubicBezTo>
                        <a:pt x="27146" y="21627"/>
                        <a:pt x="14954" y="12197"/>
                        <a:pt x="0" y="695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631DB344-393A-BE30-5627-0BD7877FB52A}"/>
                    </a:ext>
                  </a:extLst>
                </p:cNvPr>
                <p:cNvSpPr/>
                <p:nvPr/>
              </p:nvSpPr>
              <p:spPr>
                <a:xfrm>
                  <a:off x="4394498" y="2919737"/>
                  <a:ext cx="63378" cy="39343"/>
                </a:xfrm>
                <a:custGeom>
                  <a:avLst/>
                  <a:gdLst>
                    <a:gd name="connsiteX0" fmla="*/ 0 w 63378"/>
                    <a:gd name="connsiteY0" fmla="*/ 6958 h 39343"/>
                    <a:gd name="connsiteX1" fmla="*/ 61913 w 63378"/>
                    <a:gd name="connsiteY1" fmla="*/ 22008 h 39343"/>
                    <a:gd name="connsiteX2" fmla="*/ 60579 w 63378"/>
                    <a:gd name="connsiteY2" fmla="*/ 39343 h 39343"/>
                    <a:gd name="connsiteX3" fmla="*/ 40481 w 63378"/>
                    <a:gd name="connsiteY3" fmla="*/ 29818 h 39343"/>
                    <a:gd name="connsiteX4" fmla="*/ 0 w 63378"/>
                    <a:gd name="connsiteY4" fmla="*/ 6958 h 39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378" h="39343">
                      <a:moveTo>
                        <a:pt x="0" y="6958"/>
                      </a:moveTo>
                      <a:cubicBezTo>
                        <a:pt x="18097" y="-6282"/>
                        <a:pt x="53149" y="-281"/>
                        <a:pt x="61913" y="22008"/>
                      </a:cubicBezTo>
                      <a:cubicBezTo>
                        <a:pt x="64008" y="27342"/>
                        <a:pt x="64103" y="34581"/>
                        <a:pt x="60579" y="39343"/>
                      </a:cubicBezTo>
                      <a:cubicBezTo>
                        <a:pt x="53435" y="37343"/>
                        <a:pt x="46768" y="33723"/>
                        <a:pt x="40481" y="29818"/>
                      </a:cubicBezTo>
                      <a:cubicBezTo>
                        <a:pt x="27146" y="21627"/>
                        <a:pt x="14954" y="12197"/>
                        <a:pt x="0" y="6958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" name="图形 4">
                <a:extLst>
                  <a:ext uri="{FF2B5EF4-FFF2-40B4-BE49-F238E27FC236}">
                    <a16:creationId xmlns:a16="http://schemas.microsoft.com/office/drawing/2014/main" id="{10CE52D4-FF59-4123-80DC-5AB2529B6633}"/>
                  </a:ext>
                </a:extLst>
              </p:cNvPr>
              <p:cNvGrpSpPr/>
              <p:nvPr/>
            </p:nvGrpSpPr>
            <p:grpSpPr>
              <a:xfrm>
                <a:off x="4592534" y="3258866"/>
                <a:ext cx="69931" cy="52270"/>
                <a:chOff x="4592534" y="3258866"/>
                <a:chExt cx="69931" cy="52270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B5B5ABF-E665-A7A3-CE10-045E7C6C45A3}"/>
                    </a:ext>
                  </a:extLst>
                </p:cNvPr>
                <p:cNvSpPr/>
                <p:nvPr/>
              </p:nvSpPr>
              <p:spPr>
                <a:xfrm>
                  <a:off x="4592534" y="3259016"/>
                  <a:ext cx="69931" cy="52121"/>
                </a:xfrm>
                <a:custGeom>
                  <a:avLst/>
                  <a:gdLst>
                    <a:gd name="connsiteX0" fmla="*/ 370 w 69931"/>
                    <a:gd name="connsiteY0" fmla="*/ 1817 h 52121"/>
                    <a:gd name="connsiteX1" fmla="*/ 46185 w 69931"/>
                    <a:gd name="connsiteY1" fmla="*/ 5150 h 52121"/>
                    <a:gd name="connsiteX2" fmla="*/ 68378 w 69931"/>
                    <a:gd name="connsiteY2" fmla="*/ 41726 h 52121"/>
                    <a:gd name="connsiteX3" fmla="*/ 28945 w 69931"/>
                    <a:gd name="connsiteY3" fmla="*/ 44108 h 52121"/>
                    <a:gd name="connsiteX4" fmla="*/ 10085 w 69931"/>
                    <a:gd name="connsiteY4" fmla="*/ 22295 h 52121"/>
                    <a:gd name="connsiteX5" fmla="*/ 370 w 69931"/>
                    <a:gd name="connsiteY5" fmla="*/ 1817 h 52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931" h="52121">
                      <a:moveTo>
                        <a:pt x="370" y="1817"/>
                      </a:moveTo>
                      <a:cubicBezTo>
                        <a:pt x="15324" y="-1041"/>
                        <a:pt x="32088" y="-946"/>
                        <a:pt x="46185" y="5150"/>
                      </a:cubicBezTo>
                      <a:cubicBezTo>
                        <a:pt x="58853" y="10675"/>
                        <a:pt x="75046" y="26391"/>
                        <a:pt x="68378" y="41726"/>
                      </a:cubicBezTo>
                      <a:cubicBezTo>
                        <a:pt x="61139" y="58300"/>
                        <a:pt x="40089" y="51918"/>
                        <a:pt x="28945" y="44108"/>
                      </a:cubicBezTo>
                      <a:cubicBezTo>
                        <a:pt x="21134" y="38202"/>
                        <a:pt x="15324" y="30392"/>
                        <a:pt x="10085" y="22295"/>
                      </a:cubicBezTo>
                      <a:cubicBezTo>
                        <a:pt x="7799" y="18771"/>
                        <a:pt x="-2011" y="6389"/>
                        <a:pt x="370" y="1817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EDA5D1DB-AAA6-84E3-89E5-A71759906533}"/>
                    </a:ext>
                  </a:extLst>
                </p:cNvPr>
                <p:cNvSpPr/>
                <p:nvPr/>
              </p:nvSpPr>
              <p:spPr>
                <a:xfrm>
                  <a:off x="4592809" y="3258866"/>
                  <a:ext cx="69435" cy="47305"/>
                </a:xfrm>
                <a:custGeom>
                  <a:avLst/>
                  <a:gdLst>
                    <a:gd name="connsiteX0" fmla="*/ 0 w 69435"/>
                    <a:gd name="connsiteY0" fmla="*/ 1966 h 47305"/>
                    <a:gd name="connsiteX1" fmla="*/ 68961 w 69435"/>
                    <a:gd name="connsiteY1" fmla="*/ 30351 h 47305"/>
                    <a:gd name="connsiteX2" fmla="*/ 64103 w 69435"/>
                    <a:gd name="connsiteY2" fmla="*/ 47305 h 47305"/>
                    <a:gd name="connsiteX3" fmla="*/ 41243 w 69435"/>
                    <a:gd name="connsiteY3" fmla="*/ 33589 h 47305"/>
                    <a:gd name="connsiteX4" fmla="*/ 0 w 69435"/>
                    <a:gd name="connsiteY4" fmla="*/ 1966 h 47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35" h="47305">
                      <a:moveTo>
                        <a:pt x="0" y="1966"/>
                      </a:moveTo>
                      <a:cubicBezTo>
                        <a:pt x="23336" y="-3653"/>
                        <a:pt x="62770" y="1871"/>
                        <a:pt x="68961" y="30351"/>
                      </a:cubicBezTo>
                      <a:cubicBezTo>
                        <a:pt x="70294" y="36256"/>
                        <a:pt x="68866" y="43210"/>
                        <a:pt x="64103" y="47305"/>
                      </a:cubicBezTo>
                      <a:cubicBezTo>
                        <a:pt x="56197" y="43400"/>
                        <a:pt x="48673" y="38447"/>
                        <a:pt x="41243" y="33589"/>
                      </a:cubicBezTo>
                      <a:cubicBezTo>
                        <a:pt x="27051" y="24350"/>
                        <a:pt x="12192" y="14063"/>
                        <a:pt x="0" y="1966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C9495DD-20B4-0116-F8FC-E6543E295FAE}"/>
                    </a:ext>
                  </a:extLst>
                </p:cNvPr>
                <p:cNvSpPr/>
                <p:nvPr/>
              </p:nvSpPr>
              <p:spPr>
                <a:xfrm>
                  <a:off x="4592809" y="3258866"/>
                  <a:ext cx="69435" cy="47305"/>
                </a:xfrm>
                <a:custGeom>
                  <a:avLst/>
                  <a:gdLst>
                    <a:gd name="connsiteX0" fmla="*/ 0 w 69435"/>
                    <a:gd name="connsiteY0" fmla="*/ 1966 h 47305"/>
                    <a:gd name="connsiteX1" fmla="*/ 68961 w 69435"/>
                    <a:gd name="connsiteY1" fmla="*/ 30351 h 47305"/>
                    <a:gd name="connsiteX2" fmla="*/ 64103 w 69435"/>
                    <a:gd name="connsiteY2" fmla="*/ 47305 h 47305"/>
                    <a:gd name="connsiteX3" fmla="*/ 41243 w 69435"/>
                    <a:gd name="connsiteY3" fmla="*/ 33589 h 47305"/>
                    <a:gd name="connsiteX4" fmla="*/ 0 w 69435"/>
                    <a:gd name="connsiteY4" fmla="*/ 1966 h 47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35" h="47305">
                      <a:moveTo>
                        <a:pt x="0" y="1966"/>
                      </a:moveTo>
                      <a:cubicBezTo>
                        <a:pt x="23336" y="-3653"/>
                        <a:pt x="62770" y="1871"/>
                        <a:pt x="68961" y="30351"/>
                      </a:cubicBezTo>
                      <a:cubicBezTo>
                        <a:pt x="70294" y="36256"/>
                        <a:pt x="68866" y="43210"/>
                        <a:pt x="64103" y="47305"/>
                      </a:cubicBezTo>
                      <a:cubicBezTo>
                        <a:pt x="56197" y="43400"/>
                        <a:pt x="48673" y="38447"/>
                        <a:pt x="41243" y="33589"/>
                      </a:cubicBezTo>
                      <a:cubicBezTo>
                        <a:pt x="27051" y="24350"/>
                        <a:pt x="12192" y="14063"/>
                        <a:pt x="0" y="1966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B00F7D6A-70DE-6684-32C0-31D95E87A793}"/>
                  </a:ext>
                </a:extLst>
              </p:cNvPr>
              <p:cNvGrpSpPr/>
              <p:nvPr/>
            </p:nvGrpSpPr>
            <p:grpSpPr>
              <a:xfrm>
                <a:off x="4673490" y="3170683"/>
                <a:ext cx="98293" cy="74762"/>
                <a:chOff x="4673490" y="3170683"/>
                <a:chExt cx="98293" cy="74762"/>
              </a:xfrm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3CD03F3B-074F-B356-292F-545213AA4AB5}"/>
                    </a:ext>
                  </a:extLst>
                </p:cNvPr>
                <p:cNvSpPr/>
                <p:nvPr/>
              </p:nvSpPr>
              <p:spPr>
                <a:xfrm>
                  <a:off x="4673490" y="3170683"/>
                  <a:ext cx="98293" cy="74209"/>
                </a:xfrm>
                <a:custGeom>
                  <a:avLst/>
                  <a:gdLst>
                    <a:gd name="connsiteX0" fmla="*/ 98294 w 98293"/>
                    <a:gd name="connsiteY0" fmla="*/ 7282 h 74209"/>
                    <a:gd name="connsiteX1" fmla="*/ 57336 w 98293"/>
                    <a:gd name="connsiteY1" fmla="*/ 60241 h 74209"/>
                    <a:gd name="connsiteX2" fmla="*/ 91 w 98293"/>
                    <a:gd name="connsiteY2" fmla="*/ 56146 h 74209"/>
                    <a:gd name="connsiteX3" fmla="*/ 33143 w 98293"/>
                    <a:gd name="connsiteY3" fmla="*/ 6140 h 74209"/>
                    <a:gd name="connsiteX4" fmla="*/ 74005 w 98293"/>
                    <a:gd name="connsiteY4" fmla="*/ 329 h 74209"/>
                    <a:gd name="connsiteX5" fmla="*/ 98294 w 98293"/>
                    <a:gd name="connsiteY5" fmla="*/ 7282 h 7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293" h="74209">
                      <a:moveTo>
                        <a:pt x="98294" y="7282"/>
                      </a:moveTo>
                      <a:cubicBezTo>
                        <a:pt x="86768" y="25761"/>
                        <a:pt x="74291" y="46335"/>
                        <a:pt x="57336" y="60241"/>
                      </a:cubicBezTo>
                      <a:cubicBezTo>
                        <a:pt x="43525" y="71576"/>
                        <a:pt x="1710" y="86816"/>
                        <a:pt x="91" y="56146"/>
                      </a:cubicBezTo>
                      <a:cubicBezTo>
                        <a:pt x="-1147" y="32333"/>
                        <a:pt x="10283" y="14807"/>
                        <a:pt x="33143" y="6140"/>
                      </a:cubicBezTo>
                      <a:cubicBezTo>
                        <a:pt x="45620" y="996"/>
                        <a:pt x="60575" y="-814"/>
                        <a:pt x="74005" y="329"/>
                      </a:cubicBezTo>
                      <a:cubicBezTo>
                        <a:pt x="78196" y="806"/>
                        <a:pt x="96484" y="1472"/>
                        <a:pt x="98294" y="728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EC23EFC4-1969-290A-07D8-22BF0D9694F4}"/>
                    </a:ext>
                  </a:extLst>
                </p:cNvPr>
                <p:cNvSpPr/>
                <p:nvPr/>
              </p:nvSpPr>
              <p:spPr>
                <a:xfrm>
                  <a:off x="4674036" y="3177870"/>
                  <a:ext cx="97652" cy="67575"/>
                </a:xfrm>
                <a:custGeom>
                  <a:avLst/>
                  <a:gdLst>
                    <a:gd name="connsiteX0" fmla="*/ 97652 w 97652"/>
                    <a:gd name="connsiteY0" fmla="*/ 0 h 67575"/>
                    <a:gd name="connsiteX1" fmla="*/ 64981 w 97652"/>
                    <a:gd name="connsiteY1" fmla="*/ 45244 h 67575"/>
                    <a:gd name="connsiteX2" fmla="*/ 8879 w 97652"/>
                    <a:gd name="connsiteY2" fmla="*/ 64579 h 67575"/>
                    <a:gd name="connsiteX3" fmla="*/ 497 w 97652"/>
                    <a:gd name="connsiteY3" fmla="*/ 54959 h 67575"/>
                    <a:gd name="connsiteX4" fmla="*/ 7451 w 97652"/>
                    <a:gd name="connsiteY4" fmla="*/ 44863 h 67575"/>
                    <a:gd name="connsiteX5" fmla="*/ 31644 w 97652"/>
                    <a:gd name="connsiteY5" fmla="*/ 24670 h 67575"/>
                    <a:gd name="connsiteX6" fmla="*/ 97652 w 97652"/>
                    <a:gd name="connsiteY6" fmla="*/ 0 h 67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7652" h="67575">
                      <a:moveTo>
                        <a:pt x="97652" y="0"/>
                      </a:moveTo>
                      <a:cubicBezTo>
                        <a:pt x="89937" y="15621"/>
                        <a:pt x="77269" y="32766"/>
                        <a:pt x="64981" y="45244"/>
                      </a:cubicBezTo>
                      <a:cubicBezTo>
                        <a:pt x="51265" y="58388"/>
                        <a:pt x="28786" y="74295"/>
                        <a:pt x="8879" y="64579"/>
                      </a:cubicBezTo>
                      <a:cubicBezTo>
                        <a:pt x="4879" y="62675"/>
                        <a:pt x="1831" y="59246"/>
                        <a:pt x="497" y="54959"/>
                      </a:cubicBezTo>
                      <a:cubicBezTo>
                        <a:pt x="-1503" y="48673"/>
                        <a:pt x="2878" y="48387"/>
                        <a:pt x="7451" y="44863"/>
                      </a:cubicBezTo>
                      <a:cubicBezTo>
                        <a:pt x="15737" y="38481"/>
                        <a:pt x="23262" y="31052"/>
                        <a:pt x="31644" y="24670"/>
                      </a:cubicBezTo>
                      <a:cubicBezTo>
                        <a:pt x="50599" y="10573"/>
                        <a:pt x="74030" y="2096"/>
                        <a:pt x="9765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C40E5588-00BE-EC25-B8C6-7A58B1975114}"/>
                    </a:ext>
                  </a:extLst>
                </p:cNvPr>
                <p:cNvSpPr/>
                <p:nvPr/>
              </p:nvSpPr>
              <p:spPr>
                <a:xfrm>
                  <a:off x="4674036" y="3177870"/>
                  <a:ext cx="97652" cy="67575"/>
                </a:xfrm>
                <a:custGeom>
                  <a:avLst/>
                  <a:gdLst>
                    <a:gd name="connsiteX0" fmla="*/ 97652 w 97652"/>
                    <a:gd name="connsiteY0" fmla="*/ 0 h 67575"/>
                    <a:gd name="connsiteX1" fmla="*/ 64981 w 97652"/>
                    <a:gd name="connsiteY1" fmla="*/ 45244 h 67575"/>
                    <a:gd name="connsiteX2" fmla="*/ 8879 w 97652"/>
                    <a:gd name="connsiteY2" fmla="*/ 64579 h 67575"/>
                    <a:gd name="connsiteX3" fmla="*/ 497 w 97652"/>
                    <a:gd name="connsiteY3" fmla="*/ 54959 h 67575"/>
                    <a:gd name="connsiteX4" fmla="*/ 7451 w 97652"/>
                    <a:gd name="connsiteY4" fmla="*/ 44863 h 67575"/>
                    <a:gd name="connsiteX5" fmla="*/ 31644 w 97652"/>
                    <a:gd name="connsiteY5" fmla="*/ 24670 h 67575"/>
                    <a:gd name="connsiteX6" fmla="*/ 97652 w 97652"/>
                    <a:gd name="connsiteY6" fmla="*/ 0 h 67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7652" h="67575">
                      <a:moveTo>
                        <a:pt x="97652" y="0"/>
                      </a:moveTo>
                      <a:cubicBezTo>
                        <a:pt x="89937" y="15621"/>
                        <a:pt x="77269" y="32766"/>
                        <a:pt x="64981" y="45244"/>
                      </a:cubicBezTo>
                      <a:cubicBezTo>
                        <a:pt x="51265" y="58388"/>
                        <a:pt x="28786" y="74295"/>
                        <a:pt x="8879" y="64579"/>
                      </a:cubicBezTo>
                      <a:cubicBezTo>
                        <a:pt x="4879" y="62675"/>
                        <a:pt x="1831" y="59246"/>
                        <a:pt x="497" y="54959"/>
                      </a:cubicBezTo>
                      <a:cubicBezTo>
                        <a:pt x="-1503" y="48673"/>
                        <a:pt x="2878" y="48387"/>
                        <a:pt x="7451" y="44863"/>
                      </a:cubicBezTo>
                      <a:cubicBezTo>
                        <a:pt x="15737" y="38481"/>
                        <a:pt x="23262" y="31052"/>
                        <a:pt x="31644" y="24670"/>
                      </a:cubicBezTo>
                      <a:cubicBezTo>
                        <a:pt x="50599" y="10573"/>
                        <a:pt x="74030" y="2096"/>
                        <a:pt x="97652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图形 4">
                <a:extLst>
                  <a:ext uri="{FF2B5EF4-FFF2-40B4-BE49-F238E27FC236}">
                    <a16:creationId xmlns:a16="http://schemas.microsoft.com/office/drawing/2014/main" id="{9BBD321B-235A-0B5D-8DE4-5F4F108331EF}"/>
                  </a:ext>
                </a:extLst>
              </p:cNvPr>
              <p:cNvGrpSpPr/>
              <p:nvPr/>
            </p:nvGrpSpPr>
            <p:grpSpPr>
              <a:xfrm>
                <a:off x="4583495" y="3067918"/>
                <a:ext cx="94927" cy="78716"/>
                <a:chOff x="4583495" y="3067918"/>
                <a:chExt cx="94927" cy="78716"/>
              </a:xfrm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2D3AE6C4-89BF-C94A-585A-C7A628E46B85}"/>
                    </a:ext>
                  </a:extLst>
                </p:cNvPr>
                <p:cNvSpPr/>
                <p:nvPr/>
              </p:nvSpPr>
              <p:spPr>
                <a:xfrm>
                  <a:off x="4583495" y="3068088"/>
                  <a:ext cx="94759" cy="78546"/>
                </a:xfrm>
                <a:custGeom>
                  <a:avLst/>
                  <a:gdLst>
                    <a:gd name="connsiteX0" fmla="*/ 264 w 94759"/>
                    <a:gd name="connsiteY0" fmla="*/ 3482 h 78546"/>
                    <a:gd name="connsiteX1" fmla="*/ 62653 w 94759"/>
                    <a:gd name="connsiteY1" fmla="*/ 6054 h 78546"/>
                    <a:gd name="connsiteX2" fmla="*/ 93800 w 94759"/>
                    <a:gd name="connsiteY2" fmla="*/ 55108 h 78546"/>
                    <a:gd name="connsiteX3" fmla="*/ 74178 w 94759"/>
                    <a:gd name="connsiteY3" fmla="*/ 78539 h 78546"/>
                    <a:gd name="connsiteX4" fmla="*/ 39507 w 94759"/>
                    <a:gd name="connsiteY4" fmla="*/ 62442 h 78546"/>
                    <a:gd name="connsiteX5" fmla="*/ 15790 w 94759"/>
                    <a:gd name="connsiteY5" fmla="*/ 33296 h 78546"/>
                    <a:gd name="connsiteX6" fmla="*/ 5027 w 94759"/>
                    <a:gd name="connsiteY6" fmla="*/ 16436 h 78546"/>
                    <a:gd name="connsiteX7" fmla="*/ 264 w 94759"/>
                    <a:gd name="connsiteY7" fmla="*/ 3482 h 78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4759" h="78546">
                      <a:moveTo>
                        <a:pt x="264" y="3482"/>
                      </a:moveTo>
                      <a:cubicBezTo>
                        <a:pt x="20553" y="-1566"/>
                        <a:pt x="43031" y="-1471"/>
                        <a:pt x="62653" y="6054"/>
                      </a:cubicBezTo>
                      <a:cubicBezTo>
                        <a:pt x="81322" y="13198"/>
                        <a:pt x="99134" y="34248"/>
                        <a:pt x="93800" y="55108"/>
                      </a:cubicBezTo>
                      <a:cubicBezTo>
                        <a:pt x="90752" y="66919"/>
                        <a:pt x="88942" y="78158"/>
                        <a:pt x="74178" y="78539"/>
                      </a:cubicBezTo>
                      <a:cubicBezTo>
                        <a:pt x="61129" y="78825"/>
                        <a:pt x="48747" y="70919"/>
                        <a:pt x="39507" y="62442"/>
                      </a:cubicBezTo>
                      <a:cubicBezTo>
                        <a:pt x="30363" y="53965"/>
                        <a:pt x="22553" y="43773"/>
                        <a:pt x="15790" y="33296"/>
                      </a:cubicBezTo>
                      <a:cubicBezTo>
                        <a:pt x="12171" y="27676"/>
                        <a:pt x="8265" y="22247"/>
                        <a:pt x="5027" y="16436"/>
                      </a:cubicBezTo>
                      <a:cubicBezTo>
                        <a:pt x="3598" y="13769"/>
                        <a:pt x="-1164" y="6816"/>
                        <a:pt x="264" y="348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38FBF91B-D49C-B06F-ADD3-54C85F6BDB32}"/>
                    </a:ext>
                  </a:extLst>
                </p:cNvPr>
                <p:cNvSpPr/>
                <p:nvPr/>
              </p:nvSpPr>
              <p:spPr>
                <a:xfrm>
                  <a:off x="4583664" y="3067918"/>
                  <a:ext cx="94758" cy="70258"/>
                </a:xfrm>
                <a:custGeom>
                  <a:avLst/>
                  <a:gdLst>
                    <a:gd name="connsiteX0" fmla="*/ 0 w 94758"/>
                    <a:gd name="connsiteY0" fmla="*/ 3748 h 70258"/>
                    <a:gd name="connsiteX1" fmla="*/ 52864 w 94758"/>
                    <a:gd name="connsiteY1" fmla="*/ 3271 h 70258"/>
                    <a:gd name="connsiteX2" fmla="*/ 94679 w 94758"/>
                    <a:gd name="connsiteY2" fmla="*/ 44324 h 70258"/>
                    <a:gd name="connsiteX3" fmla="*/ 92964 w 94758"/>
                    <a:gd name="connsiteY3" fmla="*/ 57850 h 70258"/>
                    <a:gd name="connsiteX4" fmla="*/ 86582 w 94758"/>
                    <a:gd name="connsiteY4" fmla="*/ 70042 h 70258"/>
                    <a:gd name="connsiteX5" fmla="*/ 59627 w 94758"/>
                    <a:gd name="connsiteY5" fmla="*/ 50706 h 70258"/>
                    <a:gd name="connsiteX6" fmla="*/ 0 w 94758"/>
                    <a:gd name="connsiteY6" fmla="*/ 3748 h 70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758" h="70258">
                      <a:moveTo>
                        <a:pt x="0" y="3748"/>
                      </a:moveTo>
                      <a:cubicBezTo>
                        <a:pt x="16478" y="-1872"/>
                        <a:pt x="36100" y="-443"/>
                        <a:pt x="52864" y="3271"/>
                      </a:cubicBezTo>
                      <a:cubicBezTo>
                        <a:pt x="71533" y="8224"/>
                        <a:pt x="92869" y="23179"/>
                        <a:pt x="94679" y="44324"/>
                      </a:cubicBezTo>
                      <a:cubicBezTo>
                        <a:pt x="95060" y="49087"/>
                        <a:pt x="94012" y="53278"/>
                        <a:pt x="92964" y="57850"/>
                      </a:cubicBezTo>
                      <a:cubicBezTo>
                        <a:pt x="92107" y="61850"/>
                        <a:pt x="91726" y="71851"/>
                        <a:pt x="86582" y="70042"/>
                      </a:cubicBezTo>
                      <a:cubicBezTo>
                        <a:pt x="75914" y="66327"/>
                        <a:pt x="67628" y="58326"/>
                        <a:pt x="59627" y="50706"/>
                      </a:cubicBezTo>
                      <a:cubicBezTo>
                        <a:pt x="41243" y="33275"/>
                        <a:pt x="18764" y="20892"/>
                        <a:pt x="0" y="374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4A82B188-E651-ACF0-6D18-73CAB25A5E5A}"/>
                    </a:ext>
                  </a:extLst>
                </p:cNvPr>
                <p:cNvSpPr/>
                <p:nvPr/>
              </p:nvSpPr>
              <p:spPr>
                <a:xfrm>
                  <a:off x="4583664" y="3067918"/>
                  <a:ext cx="94758" cy="70258"/>
                </a:xfrm>
                <a:custGeom>
                  <a:avLst/>
                  <a:gdLst>
                    <a:gd name="connsiteX0" fmla="*/ 0 w 94758"/>
                    <a:gd name="connsiteY0" fmla="*/ 3748 h 70258"/>
                    <a:gd name="connsiteX1" fmla="*/ 52864 w 94758"/>
                    <a:gd name="connsiteY1" fmla="*/ 3271 h 70258"/>
                    <a:gd name="connsiteX2" fmla="*/ 94679 w 94758"/>
                    <a:gd name="connsiteY2" fmla="*/ 44324 h 70258"/>
                    <a:gd name="connsiteX3" fmla="*/ 92964 w 94758"/>
                    <a:gd name="connsiteY3" fmla="*/ 57850 h 70258"/>
                    <a:gd name="connsiteX4" fmla="*/ 86582 w 94758"/>
                    <a:gd name="connsiteY4" fmla="*/ 70042 h 70258"/>
                    <a:gd name="connsiteX5" fmla="*/ 59627 w 94758"/>
                    <a:gd name="connsiteY5" fmla="*/ 50706 h 70258"/>
                    <a:gd name="connsiteX6" fmla="*/ 0 w 94758"/>
                    <a:gd name="connsiteY6" fmla="*/ 3748 h 70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758" h="70258">
                      <a:moveTo>
                        <a:pt x="0" y="3748"/>
                      </a:moveTo>
                      <a:cubicBezTo>
                        <a:pt x="16478" y="-1872"/>
                        <a:pt x="36100" y="-443"/>
                        <a:pt x="52864" y="3271"/>
                      </a:cubicBezTo>
                      <a:cubicBezTo>
                        <a:pt x="71533" y="8224"/>
                        <a:pt x="92869" y="23179"/>
                        <a:pt x="94679" y="44324"/>
                      </a:cubicBezTo>
                      <a:cubicBezTo>
                        <a:pt x="95060" y="49087"/>
                        <a:pt x="94012" y="53278"/>
                        <a:pt x="92964" y="57850"/>
                      </a:cubicBezTo>
                      <a:cubicBezTo>
                        <a:pt x="92107" y="61850"/>
                        <a:pt x="91726" y="71851"/>
                        <a:pt x="86582" y="70042"/>
                      </a:cubicBezTo>
                      <a:cubicBezTo>
                        <a:pt x="75914" y="66327"/>
                        <a:pt x="67628" y="58326"/>
                        <a:pt x="59627" y="50706"/>
                      </a:cubicBezTo>
                      <a:cubicBezTo>
                        <a:pt x="41243" y="33275"/>
                        <a:pt x="18764" y="20892"/>
                        <a:pt x="0" y="3748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" name="图形 4">
                <a:extLst>
                  <a:ext uri="{FF2B5EF4-FFF2-40B4-BE49-F238E27FC236}">
                    <a16:creationId xmlns:a16="http://schemas.microsoft.com/office/drawing/2014/main" id="{7F0E3C76-3C7D-978C-96DD-B7B5C5597221}"/>
                  </a:ext>
                </a:extLst>
              </p:cNvPr>
              <p:cNvGrpSpPr/>
              <p:nvPr/>
            </p:nvGrpSpPr>
            <p:grpSpPr>
              <a:xfrm>
                <a:off x="4653093" y="2923323"/>
                <a:ext cx="52537" cy="82559"/>
                <a:chOff x="4653093" y="2923323"/>
                <a:chExt cx="52537" cy="82559"/>
              </a:xfrm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41683A1B-EEF3-6294-82DE-9FABDDF21D4D}"/>
                    </a:ext>
                  </a:extLst>
                </p:cNvPr>
                <p:cNvSpPr/>
                <p:nvPr/>
              </p:nvSpPr>
              <p:spPr>
                <a:xfrm>
                  <a:off x="4653093" y="2923323"/>
                  <a:ext cx="52438" cy="82559"/>
                </a:xfrm>
                <a:custGeom>
                  <a:avLst/>
                  <a:gdLst>
                    <a:gd name="connsiteX0" fmla="*/ 48015 w 52438"/>
                    <a:gd name="connsiteY0" fmla="*/ 324 h 82559"/>
                    <a:gd name="connsiteX1" fmla="*/ 50872 w 52438"/>
                    <a:gd name="connsiteY1" fmla="*/ 49949 h 82559"/>
                    <a:gd name="connsiteX2" fmla="*/ 10867 w 52438"/>
                    <a:gd name="connsiteY2" fmla="*/ 79953 h 82559"/>
                    <a:gd name="connsiteX3" fmla="*/ 7724 w 52438"/>
                    <a:gd name="connsiteY3" fmla="*/ 33852 h 82559"/>
                    <a:gd name="connsiteX4" fmla="*/ 28584 w 52438"/>
                    <a:gd name="connsiteY4" fmla="*/ 10897 h 82559"/>
                    <a:gd name="connsiteX5" fmla="*/ 48015 w 52438"/>
                    <a:gd name="connsiteY5" fmla="*/ 324 h 82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438" h="82559">
                      <a:moveTo>
                        <a:pt x="48015" y="324"/>
                      </a:moveTo>
                      <a:cubicBezTo>
                        <a:pt x="51729" y="16231"/>
                        <a:pt x="54206" y="33757"/>
                        <a:pt x="50872" y="49949"/>
                      </a:cubicBezTo>
                      <a:cubicBezTo>
                        <a:pt x="47062" y="65189"/>
                        <a:pt x="29822" y="90811"/>
                        <a:pt x="10867" y="79953"/>
                      </a:cubicBezTo>
                      <a:cubicBezTo>
                        <a:pt x="-5421" y="70523"/>
                        <a:pt x="-753" y="46806"/>
                        <a:pt x="7724" y="33852"/>
                      </a:cubicBezTo>
                      <a:cubicBezTo>
                        <a:pt x="13439" y="25089"/>
                        <a:pt x="20392" y="17469"/>
                        <a:pt x="28584" y="10897"/>
                      </a:cubicBezTo>
                      <a:cubicBezTo>
                        <a:pt x="31536" y="8515"/>
                        <a:pt x="43347" y="-1962"/>
                        <a:pt x="48015" y="324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6915D06D-051C-EA3E-A4AF-82E61863374E}"/>
                    </a:ext>
                  </a:extLst>
                </p:cNvPr>
                <p:cNvSpPr/>
                <p:nvPr/>
              </p:nvSpPr>
              <p:spPr>
                <a:xfrm>
                  <a:off x="4660627" y="2923552"/>
                  <a:ext cx="45004" cy="82015"/>
                </a:xfrm>
                <a:custGeom>
                  <a:avLst/>
                  <a:gdLst>
                    <a:gd name="connsiteX0" fmla="*/ 40386 w 45004"/>
                    <a:gd name="connsiteY0" fmla="*/ 0 h 82015"/>
                    <a:gd name="connsiteX1" fmla="*/ 19145 w 45004"/>
                    <a:gd name="connsiteY1" fmla="*/ 80677 h 82015"/>
                    <a:gd name="connsiteX2" fmla="*/ 0 w 45004"/>
                    <a:gd name="connsiteY2" fmla="*/ 77248 h 82015"/>
                    <a:gd name="connsiteX3" fmla="*/ 11335 w 45004"/>
                    <a:gd name="connsiteY3" fmla="*/ 50483 h 82015"/>
                    <a:gd name="connsiteX4" fmla="*/ 40386 w 45004"/>
                    <a:gd name="connsiteY4" fmla="*/ 0 h 8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004" h="82015">
                      <a:moveTo>
                        <a:pt x="40386" y="0"/>
                      </a:moveTo>
                      <a:cubicBezTo>
                        <a:pt x="47815" y="25432"/>
                        <a:pt x="49721" y="69056"/>
                        <a:pt x="19145" y="80677"/>
                      </a:cubicBezTo>
                      <a:cubicBezTo>
                        <a:pt x="12668" y="83153"/>
                        <a:pt x="5048" y="82296"/>
                        <a:pt x="0" y="77248"/>
                      </a:cubicBezTo>
                      <a:cubicBezTo>
                        <a:pt x="3238" y="68104"/>
                        <a:pt x="7620" y="59436"/>
                        <a:pt x="11335" y="50483"/>
                      </a:cubicBezTo>
                      <a:cubicBezTo>
                        <a:pt x="18859" y="32671"/>
                        <a:pt x="27622" y="14669"/>
                        <a:pt x="4038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BCAEB6CE-978F-5CC6-D4B5-9E4297A01933}"/>
                    </a:ext>
                  </a:extLst>
                </p:cNvPr>
                <p:cNvSpPr/>
                <p:nvPr/>
              </p:nvSpPr>
              <p:spPr>
                <a:xfrm>
                  <a:off x="4660627" y="2923552"/>
                  <a:ext cx="45004" cy="82015"/>
                </a:xfrm>
                <a:custGeom>
                  <a:avLst/>
                  <a:gdLst>
                    <a:gd name="connsiteX0" fmla="*/ 40386 w 45004"/>
                    <a:gd name="connsiteY0" fmla="*/ 0 h 82015"/>
                    <a:gd name="connsiteX1" fmla="*/ 19145 w 45004"/>
                    <a:gd name="connsiteY1" fmla="*/ 80677 h 82015"/>
                    <a:gd name="connsiteX2" fmla="*/ 0 w 45004"/>
                    <a:gd name="connsiteY2" fmla="*/ 77248 h 82015"/>
                    <a:gd name="connsiteX3" fmla="*/ 11335 w 45004"/>
                    <a:gd name="connsiteY3" fmla="*/ 50483 h 82015"/>
                    <a:gd name="connsiteX4" fmla="*/ 40386 w 45004"/>
                    <a:gd name="connsiteY4" fmla="*/ 0 h 8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004" h="82015">
                      <a:moveTo>
                        <a:pt x="40386" y="0"/>
                      </a:moveTo>
                      <a:cubicBezTo>
                        <a:pt x="47815" y="25432"/>
                        <a:pt x="49721" y="69056"/>
                        <a:pt x="19145" y="80677"/>
                      </a:cubicBezTo>
                      <a:cubicBezTo>
                        <a:pt x="12668" y="83153"/>
                        <a:pt x="5048" y="82296"/>
                        <a:pt x="0" y="77248"/>
                      </a:cubicBezTo>
                      <a:cubicBezTo>
                        <a:pt x="3238" y="68104"/>
                        <a:pt x="7620" y="59436"/>
                        <a:pt x="11335" y="50483"/>
                      </a:cubicBezTo>
                      <a:cubicBezTo>
                        <a:pt x="18859" y="32671"/>
                        <a:pt x="27622" y="14669"/>
                        <a:pt x="40386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" name="图形 4">
                <a:extLst>
                  <a:ext uri="{FF2B5EF4-FFF2-40B4-BE49-F238E27FC236}">
                    <a16:creationId xmlns:a16="http://schemas.microsoft.com/office/drawing/2014/main" id="{52EF2F83-841E-BCCE-B24E-0000DA26F122}"/>
                  </a:ext>
                </a:extLst>
              </p:cNvPr>
              <p:cNvGrpSpPr/>
              <p:nvPr/>
            </p:nvGrpSpPr>
            <p:grpSpPr>
              <a:xfrm>
                <a:off x="4571922" y="2873295"/>
                <a:ext cx="67479" cy="43571"/>
                <a:chOff x="4571922" y="2873295"/>
                <a:chExt cx="67479" cy="43571"/>
              </a:xfrm>
            </p:grpSpPr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BD795B1B-0958-ACE0-4340-04668A93A653}"/>
                    </a:ext>
                  </a:extLst>
                </p:cNvPr>
                <p:cNvSpPr/>
                <p:nvPr/>
              </p:nvSpPr>
              <p:spPr>
                <a:xfrm>
                  <a:off x="4571922" y="2873729"/>
                  <a:ext cx="67325" cy="43137"/>
                </a:xfrm>
                <a:custGeom>
                  <a:avLst/>
                  <a:gdLst>
                    <a:gd name="connsiteX0" fmla="*/ 122 w 67325"/>
                    <a:gd name="connsiteY0" fmla="*/ 4579 h 43137"/>
                    <a:gd name="connsiteX1" fmla="*/ 36793 w 67325"/>
                    <a:gd name="connsiteY1" fmla="*/ 769 h 43137"/>
                    <a:gd name="connsiteX2" fmla="*/ 66702 w 67325"/>
                    <a:gd name="connsiteY2" fmla="*/ 32011 h 43137"/>
                    <a:gd name="connsiteX3" fmla="*/ 29649 w 67325"/>
                    <a:gd name="connsiteY3" fmla="*/ 37821 h 43137"/>
                    <a:gd name="connsiteX4" fmla="*/ 11361 w 67325"/>
                    <a:gd name="connsiteY4" fmla="*/ 21724 h 43137"/>
                    <a:gd name="connsiteX5" fmla="*/ 122 w 67325"/>
                    <a:gd name="connsiteY5" fmla="*/ 4579 h 43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325" h="43137">
                      <a:moveTo>
                        <a:pt x="122" y="4579"/>
                      </a:moveTo>
                      <a:cubicBezTo>
                        <a:pt x="11742" y="388"/>
                        <a:pt x="24601" y="-1041"/>
                        <a:pt x="36793" y="769"/>
                      </a:cubicBezTo>
                      <a:cubicBezTo>
                        <a:pt x="51462" y="2960"/>
                        <a:pt x="71083" y="14199"/>
                        <a:pt x="66702" y="32011"/>
                      </a:cubicBezTo>
                      <a:cubicBezTo>
                        <a:pt x="62701" y="48204"/>
                        <a:pt x="40032" y="43536"/>
                        <a:pt x="29649" y="37821"/>
                      </a:cubicBezTo>
                      <a:cubicBezTo>
                        <a:pt x="22410" y="33821"/>
                        <a:pt x="16695" y="27915"/>
                        <a:pt x="11361" y="21724"/>
                      </a:cubicBezTo>
                      <a:cubicBezTo>
                        <a:pt x="8790" y="18771"/>
                        <a:pt x="-1212" y="9056"/>
                        <a:pt x="122" y="4579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AC1C3087-C924-154A-4715-35BB634CA02C}"/>
                    </a:ext>
                  </a:extLst>
                </p:cNvPr>
                <p:cNvSpPr/>
                <p:nvPr/>
              </p:nvSpPr>
              <p:spPr>
                <a:xfrm>
                  <a:off x="4572044" y="2873295"/>
                  <a:ext cx="67357" cy="33353"/>
                </a:xfrm>
                <a:custGeom>
                  <a:avLst/>
                  <a:gdLst>
                    <a:gd name="connsiteX0" fmla="*/ 0 w 67357"/>
                    <a:gd name="connsiteY0" fmla="*/ 5014 h 33353"/>
                    <a:gd name="connsiteX1" fmla="*/ 64294 w 67357"/>
                    <a:gd name="connsiteY1" fmla="*/ 17396 h 33353"/>
                    <a:gd name="connsiteX2" fmla="*/ 63246 w 67357"/>
                    <a:gd name="connsiteY2" fmla="*/ 33303 h 33353"/>
                    <a:gd name="connsiteX3" fmla="*/ 40291 w 67357"/>
                    <a:gd name="connsiteY3" fmla="*/ 27207 h 33353"/>
                    <a:gd name="connsiteX4" fmla="*/ 0 w 67357"/>
                    <a:gd name="connsiteY4" fmla="*/ 5014 h 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357" h="33353">
                      <a:moveTo>
                        <a:pt x="0" y="5014"/>
                      </a:moveTo>
                      <a:cubicBezTo>
                        <a:pt x="18955" y="-2892"/>
                        <a:pt x="52864" y="-3273"/>
                        <a:pt x="64294" y="17396"/>
                      </a:cubicBezTo>
                      <a:cubicBezTo>
                        <a:pt x="66389" y="21302"/>
                        <a:pt x="70485" y="34256"/>
                        <a:pt x="63246" y="33303"/>
                      </a:cubicBezTo>
                      <a:cubicBezTo>
                        <a:pt x="55245" y="32255"/>
                        <a:pt x="47720" y="30350"/>
                        <a:pt x="40291" y="27207"/>
                      </a:cubicBezTo>
                      <a:cubicBezTo>
                        <a:pt x="26289" y="21492"/>
                        <a:pt x="12192" y="14063"/>
                        <a:pt x="0" y="501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DC23569-E20C-3859-30BB-F14F91AC035D}"/>
                    </a:ext>
                  </a:extLst>
                </p:cNvPr>
                <p:cNvSpPr/>
                <p:nvPr/>
              </p:nvSpPr>
              <p:spPr>
                <a:xfrm>
                  <a:off x="4572044" y="2873295"/>
                  <a:ext cx="67357" cy="33353"/>
                </a:xfrm>
                <a:custGeom>
                  <a:avLst/>
                  <a:gdLst>
                    <a:gd name="connsiteX0" fmla="*/ 0 w 67357"/>
                    <a:gd name="connsiteY0" fmla="*/ 5014 h 33353"/>
                    <a:gd name="connsiteX1" fmla="*/ 64294 w 67357"/>
                    <a:gd name="connsiteY1" fmla="*/ 17396 h 33353"/>
                    <a:gd name="connsiteX2" fmla="*/ 63246 w 67357"/>
                    <a:gd name="connsiteY2" fmla="*/ 33303 h 33353"/>
                    <a:gd name="connsiteX3" fmla="*/ 40291 w 67357"/>
                    <a:gd name="connsiteY3" fmla="*/ 27207 h 33353"/>
                    <a:gd name="connsiteX4" fmla="*/ 0 w 67357"/>
                    <a:gd name="connsiteY4" fmla="*/ 5014 h 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357" h="33353">
                      <a:moveTo>
                        <a:pt x="0" y="5014"/>
                      </a:moveTo>
                      <a:cubicBezTo>
                        <a:pt x="18955" y="-2892"/>
                        <a:pt x="52864" y="-3273"/>
                        <a:pt x="64294" y="17396"/>
                      </a:cubicBezTo>
                      <a:cubicBezTo>
                        <a:pt x="66389" y="21302"/>
                        <a:pt x="70485" y="34256"/>
                        <a:pt x="63246" y="33303"/>
                      </a:cubicBezTo>
                      <a:cubicBezTo>
                        <a:pt x="55245" y="32255"/>
                        <a:pt x="47720" y="30350"/>
                        <a:pt x="40291" y="27207"/>
                      </a:cubicBezTo>
                      <a:cubicBezTo>
                        <a:pt x="26289" y="21492"/>
                        <a:pt x="12192" y="14063"/>
                        <a:pt x="0" y="5014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" name="图形 4">
                <a:extLst>
                  <a:ext uri="{FF2B5EF4-FFF2-40B4-BE49-F238E27FC236}">
                    <a16:creationId xmlns:a16="http://schemas.microsoft.com/office/drawing/2014/main" id="{844A294D-01A5-335A-DD16-AFD50652CDA7}"/>
                  </a:ext>
                </a:extLst>
              </p:cNvPr>
              <p:cNvGrpSpPr/>
              <p:nvPr/>
            </p:nvGrpSpPr>
            <p:grpSpPr>
              <a:xfrm>
                <a:off x="4561437" y="2773812"/>
                <a:ext cx="67826" cy="59319"/>
                <a:chOff x="4561437" y="2773812"/>
                <a:chExt cx="67826" cy="59319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F8E910BA-609C-2062-5194-68BF24F9BD53}"/>
                    </a:ext>
                  </a:extLst>
                </p:cNvPr>
                <p:cNvSpPr/>
                <p:nvPr/>
              </p:nvSpPr>
              <p:spPr>
                <a:xfrm>
                  <a:off x="4561437" y="2774160"/>
                  <a:ext cx="67826" cy="58971"/>
                </a:xfrm>
                <a:custGeom>
                  <a:avLst/>
                  <a:gdLst>
                    <a:gd name="connsiteX0" fmla="*/ 129 w 67826"/>
                    <a:gd name="connsiteY0" fmla="*/ 2326 h 58971"/>
                    <a:gd name="connsiteX1" fmla="*/ 43563 w 67826"/>
                    <a:gd name="connsiteY1" fmla="*/ 6708 h 58971"/>
                    <a:gd name="connsiteX2" fmla="*/ 66138 w 67826"/>
                    <a:gd name="connsiteY2" fmla="*/ 50047 h 58971"/>
                    <a:gd name="connsiteX3" fmla="*/ 28038 w 67826"/>
                    <a:gd name="connsiteY3" fmla="*/ 50237 h 58971"/>
                    <a:gd name="connsiteX4" fmla="*/ 12321 w 67826"/>
                    <a:gd name="connsiteY4" fmla="*/ 28139 h 58971"/>
                    <a:gd name="connsiteX5" fmla="*/ 5082 w 67826"/>
                    <a:gd name="connsiteY5" fmla="*/ 13852 h 58971"/>
                    <a:gd name="connsiteX6" fmla="*/ 129 w 67826"/>
                    <a:gd name="connsiteY6" fmla="*/ 2326 h 5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826" h="58971">
                      <a:moveTo>
                        <a:pt x="129" y="2326"/>
                      </a:moveTo>
                      <a:cubicBezTo>
                        <a:pt x="14322" y="-2055"/>
                        <a:pt x="30419" y="-55"/>
                        <a:pt x="43563" y="6708"/>
                      </a:cubicBezTo>
                      <a:cubicBezTo>
                        <a:pt x="57660" y="13947"/>
                        <a:pt x="72996" y="33283"/>
                        <a:pt x="66138" y="50047"/>
                      </a:cubicBezTo>
                      <a:cubicBezTo>
                        <a:pt x="60042" y="64906"/>
                        <a:pt x="36896" y="58524"/>
                        <a:pt x="28038" y="50237"/>
                      </a:cubicBezTo>
                      <a:cubicBezTo>
                        <a:pt x="21275" y="43855"/>
                        <a:pt x="16608" y="36235"/>
                        <a:pt x="12321" y="28139"/>
                      </a:cubicBezTo>
                      <a:cubicBezTo>
                        <a:pt x="9845" y="23377"/>
                        <a:pt x="7464" y="18614"/>
                        <a:pt x="5082" y="13852"/>
                      </a:cubicBezTo>
                      <a:cubicBezTo>
                        <a:pt x="3749" y="11280"/>
                        <a:pt x="-823" y="5279"/>
                        <a:pt x="129" y="232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8A931D21-AB1A-8E12-795F-0A6096D4AA1C}"/>
                    </a:ext>
                  </a:extLst>
                </p:cNvPr>
                <p:cNvSpPr/>
                <p:nvPr/>
              </p:nvSpPr>
              <p:spPr>
                <a:xfrm>
                  <a:off x="4561567" y="2773812"/>
                  <a:ext cx="67439" cy="58735"/>
                </a:xfrm>
                <a:custGeom>
                  <a:avLst/>
                  <a:gdLst>
                    <a:gd name="connsiteX0" fmla="*/ 0 w 67439"/>
                    <a:gd name="connsiteY0" fmla="*/ 2769 h 58735"/>
                    <a:gd name="connsiteX1" fmla="*/ 67437 w 67439"/>
                    <a:gd name="connsiteY1" fmla="*/ 42965 h 58735"/>
                    <a:gd name="connsiteX2" fmla="*/ 59341 w 67439"/>
                    <a:gd name="connsiteY2" fmla="*/ 57538 h 58735"/>
                    <a:gd name="connsiteX3" fmla="*/ 52959 w 67439"/>
                    <a:gd name="connsiteY3" fmla="*/ 56490 h 58735"/>
                    <a:gd name="connsiteX4" fmla="*/ 43624 w 67439"/>
                    <a:gd name="connsiteY4" fmla="*/ 44013 h 58735"/>
                    <a:gd name="connsiteX5" fmla="*/ 0 w 67439"/>
                    <a:gd name="connsiteY5" fmla="*/ 2769 h 5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439" h="58735">
                      <a:moveTo>
                        <a:pt x="0" y="2769"/>
                      </a:moveTo>
                      <a:cubicBezTo>
                        <a:pt x="26670" y="-7422"/>
                        <a:pt x="67818" y="11532"/>
                        <a:pt x="67437" y="42965"/>
                      </a:cubicBezTo>
                      <a:cubicBezTo>
                        <a:pt x="67342" y="48775"/>
                        <a:pt x="64865" y="54966"/>
                        <a:pt x="59341" y="57538"/>
                      </a:cubicBezTo>
                      <a:cubicBezTo>
                        <a:pt x="56102" y="59062"/>
                        <a:pt x="54864" y="59538"/>
                        <a:pt x="52959" y="56490"/>
                      </a:cubicBezTo>
                      <a:cubicBezTo>
                        <a:pt x="50292" y="52014"/>
                        <a:pt x="47053" y="47918"/>
                        <a:pt x="43624" y="44013"/>
                      </a:cubicBezTo>
                      <a:cubicBezTo>
                        <a:pt x="30861" y="28868"/>
                        <a:pt x="16192" y="14295"/>
                        <a:pt x="0" y="276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BBB3BAFA-21D7-9183-B492-FCE1EB03405C}"/>
                    </a:ext>
                  </a:extLst>
                </p:cNvPr>
                <p:cNvSpPr/>
                <p:nvPr/>
              </p:nvSpPr>
              <p:spPr>
                <a:xfrm>
                  <a:off x="4561567" y="2773812"/>
                  <a:ext cx="67439" cy="58735"/>
                </a:xfrm>
                <a:custGeom>
                  <a:avLst/>
                  <a:gdLst>
                    <a:gd name="connsiteX0" fmla="*/ 0 w 67439"/>
                    <a:gd name="connsiteY0" fmla="*/ 2769 h 58735"/>
                    <a:gd name="connsiteX1" fmla="*/ 67437 w 67439"/>
                    <a:gd name="connsiteY1" fmla="*/ 42965 h 58735"/>
                    <a:gd name="connsiteX2" fmla="*/ 59341 w 67439"/>
                    <a:gd name="connsiteY2" fmla="*/ 57538 h 58735"/>
                    <a:gd name="connsiteX3" fmla="*/ 52959 w 67439"/>
                    <a:gd name="connsiteY3" fmla="*/ 56490 h 58735"/>
                    <a:gd name="connsiteX4" fmla="*/ 43624 w 67439"/>
                    <a:gd name="connsiteY4" fmla="*/ 44013 h 58735"/>
                    <a:gd name="connsiteX5" fmla="*/ 0 w 67439"/>
                    <a:gd name="connsiteY5" fmla="*/ 2769 h 5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439" h="58735">
                      <a:moveTo>
                        <a:pt x="0" y="2769"/>
                      </a:moveTo>
                      <a:cubicBezTo>
                        <a:pt x="26670" y="-7422"/>
                        <a:pt x="67818" y="11532"/>
                        <a:pt x="67437" y="42965"/>
                      </a:cubicBezTo>
                      <a:cubicBezTo>
                        <a:pt x="67342" y="48775"/>
                        <a:pt x="64865" y="54966"/>
                        <a:pt x="59341" y="57538"/>
                      </a:cubicBezTo>
                      <a:cubicBezTo>
                        <a:pt x="56102" y="59062"/>
                        <a:pt x="54864" y="59538"/>
                        <a:pt x="52959" y="56490"/>
                      </a:cubicBezTo>
                      <a:cubicBezTo>
                        <a:pt x="50292" y="52014"/>
                        <a:pt x="47053" y="47918"/>
                        <a:pt x="43624" y="44013"/>
                      </a:cubicBezTo>
                      <a:cubicBezTo>
                        <a:pt x="30861" y="28868"/>
                        <a:pt x="16192" y="14295"/>
                        <a:pt x="0" y="2769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9" name="图形 4">
                <a:extLst>
                  <a:ext uri="{FF2B5EF4-FFF2-40B4-BE49-F238E27FC236}">
                    <a16:creationId xmlns:a16="http://schemas.microsoft.com/office/drawing/2014/main" id="{D0BE8127-792A-3423-38F3-708109D92EA4}"/>
                  </a:ext>
                </a:extLst>
              </p:cNvPr>
              <p:cNvGrpSpPr/>
              <p:nvPr/>
            </p:nvGrpSpPr>
            <p:grpSpPr>
              <a:xfrm>
                <a:off x="4727434" y="3245314"/>
                <a:ext cx="127883" cy="77659"/>
                <a:chOff x="4727434" y="3245314"/>
                <a:chExt cx="127883" cy="77659"/>
              </a:xfrm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22A5A94-DD61-61E2-B444-9535FA8DE8BE}"/>
                    </a:ext>
                  </a:extLst>
                </p:cNvPr>
                <p:cNvSpPr/>
                <p:nvPr/>
              </p:nvSpPr>
              <p:spPr>
                <a:xfrm>
                  <a:off x="4727434" y="3245314"/>
                  <a:ext cx="127883" cy="77659"/>
                </a:xfrm>
                <a:custGeom>
                  <a:avLst/>
                  <a:gdLst>
                    <a:gd name="connsiteX0" fmla="*/ 127884 w 127883"/>
                    <a:gd name="connsiteY0" fmla="*/ 17519 h 77659"/>
                    <a:gd name="connsiteX1" fmla="*/ 67781 w 127883"/>
                    <a:gd name="connsiteY1" fmla="*/ 70478 h 77659"/>
                    <a:gd name="connsiteX2" fmla="*/ 31967 w 127883"/>
                    <a:gd name="connsiteY2" fmla="*/ 76860 h 77659"/>
                    <a:gd name="connsiteX3" fmla="*/ 58 w 127883"/>
                    <a:gd name="connsiteY3" fmla="*/ 53142 h 77659"/>
                    <a:gd name="connsiteX4" fmla="*/ 55017 w 127883"/>
                    <a:gd name="connsiteY4" fmla="*/ 1326 h 77659"/>
                    <a:gd name="connsiteX5" fmla="*/ 100642 w 127883"/>
                    <a:gd name="connsiteY5" fmla="*/ 3898 h 77659"/>
                    <a:gd name="connsiteX6" fmla="*/ 127884 w 127883"/>
                    <a:gd name="connsiteY6" fmla="*/ 17519 h 77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883" h="77659">
                      <a:moveTo>
                        <a:pt x="127884" y="17519"/>
                      </a:moveTo>
                      <a:cubicBezTo>
                        <a:pt x="110262" y="36474"/>
                        <a:pt x="91022" y="58476"/>
                        <a:pt x="67781" y="70478"/>
                      </a:cubicBezTo>
                      <a:cubicBezTo>
                        <a:pt x="56541" y="76383"/>
                        <a:pt x="44540" y="79146"/>
                        <a:pt x="31967" y="76860"/>
                      </a:cubicBezTo>
                      <a:cubicBezTo>
                        <a:pt x="17965" y="74288"/>
                        <a:pt x="1392" y="69907"/>
                        <a:pt x="58" y="53142"/>
                      </a:cubicBezTo>
                      <a:cubicBezTo>
                        <a:pt x="-1561" y="24853"/>
                        <a:pt x="31014" y="5422"/>
                        <a:pt x="55017" y="1326"/>
                      </a:cubicBezTo>
                      <a:cubicBezTo>
                        <a:pt x="70162" y="-1245"/>
                        <a:pt x="85878" y="88"/>
                        <a:pt x="100642" y="3898"/>
                      </a:cubicBezTo>
                      <a:cubicBezTo>
                        <a:pt x="105976" y="5327"/>
                        <a:pt x="126836" y="10185"/>
                        <a:pt x="127884" y="17519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FEA7AA6C-7281-6471-5B4E-87575A633A41}"/>
                    </a:ext>
                  </a:extLst>
                </p:cNvPr>
                <p:cNvSpPr/>
                <p:nvPr/>
              </p:nvSpPr>
              <p:spPr>
                <a:xfrm>
                  <a:off x="4735797" y="3261625"/>
                  <a:ext cx="119520" cy="60736"/>
                </a:xfrm>
                <a:custGeom>
                  <a:avLst/>
                  <a:gdLst>
                    <a:gd name="connsiteX0" fmla="*/ 119521 w 119520"/>
                    <a:gd name="connsiteY0" fmla="*/ 1017 h 60736"/>
                    <a:gd name="connsiteX1" fmla="*/ 74944 w 119520"/>
                    <a:gd name="connsiteY1" fmla="*/ 43880 h 60736"/>
                    <a:gd name="connsiteX2" fmla="*/ 11031 w 119520"/>
                    <a:gd name="connsiteY2" fmla="*/ 57405 h 60736"/>
                    <a:gd name="connsiteX3" fmla="*/ 1887 w 119520"/>
                    <a:gd name="connsiteY3" fmla="*/ 53595 h 60736"/>
                    <a:gd name="connsiteX4" fmla="*/ 1982 w 119520"/>
                    <a:gd name="connsiteY4" fmla="*/ 46832 h 60736"/>
                    <a:gd name="connsiteX5" fmla="*/ 13317 w 119520"/>
                    <a:gd name="connsiteY5" fmla="*/ 31973 h 60736"/>
                    <a:gd name="connsiteX6" fmla="*/ 45226 w 119520"/>
                    <a:gd name="connsiteY6" fmla="*/ 11876 h 60736"/>
                    <a:gd name="connsiteX7" fmla="*/ 119521 w 119520"/>
                    <a:gd name="connsiteY7" fmla="*/ 1017 h 6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520" h="60736">
                      <a:moveTo>
                        <a:pt x="119521" y="1017"/>
                      </a:moveTo>
                      <a:cubicBezTo>
                        <a:pt x="107805" y="16829"/>
                        <a:pt x="90374" y="31688"/>
                        <a:pt x="74944" y="43880"/>
                      </a:cubicBezTo>
                      <a:cubicBezTo>
                        <a:pt x="55227" y="59405"/>
                        <a:pt x="35129" y="64930"/>
                        <a:pt x="11031" y="57405"/>
                      </a:cubicBezTo>
                      <a:cubicBezTo>
                        <a:pt x="7888" y="56453"/>
                        <a:pt x="4744" y="55214"/>
                        <a:pt x="1887" y="53595"/>
                      </a:cubicBezTo>
                      <a:cubicBezTo>
                        <a:pt x="-1542" y="51595"/>
                        <a:pt x="458" y="49785"/>
                        <a:pt x="1982" y="46832"/>
                      </a:cubicBezTo>
                      <a:cubicBezTo>
                        <a:pt x="4840" y="41213"/>
                        <a:pt x="8840" y="36260"/>
                        <a:pt x="13317" y="31973"/>
                      </a:cubicBezTo>
                      <a:cubicBezTo>
                        <a:pt x="22366" y="23211"/>
                        <a:pt x="33605" y="16734"/>
                        <a:pt x="45226" y="11876"/>
                      </a:cubicBezTo>
                      <a:cubicBezTo>
                        <a:pt x="68181" y="2160"/>
                        <a:pt x="94565" y="-2126"/>
                        <a:pt x="119521" y="101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19703DB2-B4ED-1461-5C57-4A8C79043425}"/>
                    </a:ext>
                  </a:extLst>
                </p:cNvPr>
                <p:cNvSpPr/>
                <p:nvPr/>
              </p:nvSpPr>
              <p:spPr>
                <a:xfrm>
                  <a:off x="4735797" y="3261625"/>
                  <a:ext cx="119520" cy="60736"/>
                </a:xfrm>
                <a:custGeom>
                  <a:avLst/>
                  <a:gdLst>
                    <a:gd name="connsiteX0" fmla="*/ 119521 w 119520"/>
                    <a:gd name="connsiteY0" fmla="*/ 1017 h 60736"/>
                    <a:gd name="connsiteX1" fmla="*/ 74944 w 119520"/>
                    <a:gd name="connsiteY1" fmla="*/ 43880 h 60736"/>
                    <a:gd name="connsiteX2" fmla="*/ 11031 w 119520"/>
                    <a:gd name="connsiteY2" fmla="*/ 57405 h 60736"/>
                    <a:gd name="connsiteX3" fmla="*/ 1887 w 119520"/>
                    <a:gd name="connsiteY3" fmla="*/ 53595 h 60736"/>
                    <a:gd name="connsiteX4" fmla="*/ 1982 w 119520"/>
                    <a:gd name="connsiteY4" fmla="*/ 46832 h 60736"/>
                    <a:gd name="connsiteX5" fmla="*/ 13317 w 119520"/>
                    <a:gd name="connsiteY5" fmla="*/ 31973 h 60736"/>
                    <a:gd name="connsiteX6" fmla="*/ 45226 w 119520"/>
                    <a:gd name="connsiteY6" fmla="*/ 11876 h 60736"/>
                    <a:gd name="connsiteX7" fmla="*/ 119521 w 119520"/>
                    <a:gd name="connsiteY7" fmla="*/ 1017 h 6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520" h="60736">
                      <a:moveTo>
                        <a:pt x="119521" y="1017"/>
                      </a:moveTo>
                      <a:cubicBezTo>
                        <a:pt x="107805" y="16829"/>
                        <a:pt x="90374" y="31688"/>
                        <a:pt x="74944" y="43880"/>
                      </a:cubicBezTo>
                      <a:cubicBezTo>
                        <a:pt x="55227" y="59405"/>
                        <a:pt x="35129" y="64930"/>
                        <a:pt x="11031" y="57405"/>
                      </a:cubicBezTo>
                      <a:cubicBezTo>
                        <a:pt x="7888" y="56453"/>
                        <a:pt x="4744" y="55214"/>
                        <a:pt x="1887" y="53595"/>
                      </a:cubicBezTo>
                      <a:cubicBezTo>
                        <a:pt x="-1542" y="51595"/>
                        <a:pt x="458" y="49785"/>
                        <a:pt x="1982" y="46832"/>
                      </a:cubicBezTo>
                      <a:cubicBezTo>
                        <a:pt x="4840" y="41213"/>
                        <a:pt x="8840" y="36260"/>
                        <a:pt x="13317" y="31973"/>
                      </a:cubicBezTo>
                      <a:cubicBezTo>
                        <a:pt x="22366" y="23211"/>
                        <a:pt x="33605" y="16734"/>
                        <a:pt x="45226" y="11876"/>
                      </a:cubicBezTo>
                      <a:cubicBezTo>
                        <a:pt x="68181" y="2160"/>
                        <a:pt x="94565" y="-2126"/>
                        <a:pt x="119521" y="1017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" name="图形 4">
                <a:extLst>
                  <a:ext uri="{FF2B5EF4-FFF2-40B4-BE49-F238E27FC236}">
                    <a16:creationId xmlns:a16="http://schemas.microsoft.com/office/drawing/2014/main" id="{8FEEB891-6F4F-F6A3-468A-762151A620C1}"/>
                  </a:ext>
                </a:extLst>
              </p:cNvPr>
              <p:cNvGrpSpPr/>
              <p:nvPr/>
            </p:nvGrpSpPr>
            <p:grpSpPr>
              <a:xfrm>
                <a:off x="4637260" y="3250080"/>
                <a:ext cx="95985" cy="69810"/>
                <a:chOff x="4637260" y="3250080"/>
                <a:chExt cx="95985" cy="69810"/>
              </a:xfrm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3FFAFFB4-4EED-1F0A-F0BE-891DF9C366CD}"/>
                    </a:ext>
                  </a:extLst>
                </p:cNvPr>
                <p:cNvSpPr/>
                <p:nvPr/>
              </p:nvSpPr>
              <p:spPr>
                <a:xfrm>
                  <a:off x="4637260" y="3250492"/>
                  <a:ext cx="95985" cy="69398"/>
                </a:xfrm>
                <a:custGeom>
                  <a:avLst/>
                  <a:gdLst>
                    <a:gd name="connsiteX0" fmla="*/ 31 w 95985"/>
                    <a:gd name="connsiteY0" fmla="*/ 7768 h 69398"/>
                    <a:gd name="connsiteX1" fmla="*/ 58133 w 95985"/>
                    <a:gd name="connsiteY1" fmla="*/ 3768 h 69398"/>
                    <a:gd name="connsiteX2" fmla="*/ 95757 w 95985"/>
                    <a:gd name="connsiteY2" fmla="*/ 51774 h 69398"/>
                    <a:gd name="connsiteX3" fmla="*/ 42703 w 95985"/>
                    <a:gd name="connsiteY3" fmla="*/ 59870 h 69398"/>
                    <a:gd name="connsiteX4" fmla="*/ 16414 w 95985"/>
                    <a:gd name="connsiteY4" fmla="*/ 31390 h 69398"/>
                    <a:gd name="connsiteX5" fmla="*/ 31 w 95985"/>
                    <a:gd name="connsiteY5" fmla="*/ 7768 h 69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985" h="69398">
                      <a:moveTo>
                        <a:pt x="31" y="7768"/>
                      </a:moveTo>
                      <a:cubicBezTo>
                        <a:pt x="17461" y="-1185"/>
                        <a:pt x="39655" y="-2233"/>
                        <a:pt x="58133" y="3768"/>
                      </a:cubicBezTo>
                      <a:cubicBezTo>
                        <a:pt x="77278" y="10054"/>
                        <a:pt x="98424" y="29676"/>
                        <a:pt x="95757" y="51774"/>
                      </a:cubicBezTo>
                      <a:cubicBezTo>
                        <a:pt x="92614" y="77396"/>
                        <a:pt x="57181" y="70443"/>
                        <a:pt x="42703" y="59870"/>
                      </a:cubicBezTo>
                      <a:cubicBezTo>
                        <a:pt x="32225" y="52250"/>
                        <a:pt x="24319" y="41487"/>
                        <a:pt x="16414" y="31390"/>
                      </a:cubicBezTo>
                      <a:cubicBezTo>
                        <a:pt x="12985" y="26914"/>
                        <a:pt x="-731" y="14055"/>
                        <a:pt x="31" y="7768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F7956136-4DC4-A7F7-EA7F-72BB2853E65D}"/>
                    </a:ext>
                  </a:extLst>
                </p:cNvPr>
                <p:cNvSpPr/>
                <p:nvPr/>
              </p:nvSpPr>
              <p:spPr>
                <a:xfrm>
                  <a:off x="4637290" y="3250080"/>
                  <a:ext cx="95908" cy="67957"/>
                </a:xfrm>
                <a:custGeom>
                  <a:avLst/>
                  <a:gdLst>
                    <a:gd name="connsiteX0" fmla="*/ 0 w 95908"/>
                    <a:gd name="connsiteY0" fmla="*/ 8276 h 67957"/>
                    <a:gd name="connsiteX1" fmla="*/ 95345 w 95908"/>
                    <a:gd name="connsiteY1" fmla="*/ 42947 h 67957"/>
                    <a:gd name="connsiteX2" fmla="*/ 85725 w 95908"/>
                    <a:gd name="connsiteY2" fmla="*/ 66950 h 67957"/>
                    <a:gd name="connsiteX3" fmla="*/ 76200 w 95908"/>
                    <a:gd name="connsiteY3" fmla="*/ 61997 h 67957"/>
                    <a:gd name="connsiteX4" fmla="*/ 63151 w 95908"/>
                    <a:gd name="connsiteY4" fmla="*/ 49424 h 67957"/>
                    <a:gd name="connsiteX5" fmla="*/ 0 w 95908"/>
                    <a:gd name="connsiteY5" fmla="*/ 8276 h 67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908" h="67957">
                      <a:moveTo>
                        <a:pt x="0" y="8276"/>
                      </a:moveTo>
                      <a:cubicBezTo>
                        <a:pt x="31623" y="-10488"/>
                        <a:pt x="87535" y="3323"/>
                        <a:pt x="95345" y="42947"/>
                      </a:cubicBezTo>
                      <a:cubicBezTo>
                        <a:pt x="97155" y="52186"/>
                        <a:pt x="94774" y="62473"/>
                        <a:pt x="85725" y="66950"/>
                      </a:cubicBezTo>
                      <a:cubicBezTo>
                        <a:pt x="80105" y="69807"/>
                        <a:pt x="79724" y="66093"/>
                        <a:pt x="76200" y="61997"/>
                      </a:cubicBezTo>
                      <a:cubicBezTo>
                        <a:pt x="72200" y="57425"/>
                        <a:pt x="67818" y="53329"/>
                        <a:pt x="63151" y="49424"/>
                      </a:cubicBezTo>
                      <a:cubicBezTo>
                        <a:pt x="44101" y="33422"/>
                        <a:pt x="22193" y="19706"/>
                        <a:pt x="0" y="8276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BB13AAB-55C1-41CC-DEFB-4A72B5558017}"/>
                    </a:ext>
                  </a:extLst>
                </p:cNvPr>
                <p:cNvSpPr/>
                <p:nvPr/>
              </p:nvSpPr>
              <p:spPr>
                <a:xfrm>
                  <a:off x="4637290" y="3250080"/>
                  <a:ext cx="95908" cy="67957"/>
                </a:xfrm>
                <a:custGeom>
                  <a:avLst/>
                  <a:gdLst>
                    <a:gd name="connsiteX0" fmla="*/ 0 w 95908"/>
                    <a:gd name="connsiteY0" fmla="*/ 8276 h 67957"/>
                    <a:gd name="connsiteX1" fmla="*/ 95345 w 95908"/>
                    <a:gd name="connsiteY1" fmla="*/ 42947 h 67957"/>
                    <a:gd name="connsiteX2" fmla="*/ 85725 w 95908"/>
                    <a:gd name="connsiteY2" fmla="*/ 66950 h 67957"/>
                    <a:gd name="connsiteX3" fmla="*/ 76200 w 95908"/>
                    <a:gd name="connsiteY3" fmla="*/ 61997 h 67957"/>
                    <a:gd name="connsiteX4" fmla="*/ 63151 w 95908"/>
                    <a:gd name="connsiteY4" fmla="*/ 49424 h 67957"/>
                    <a:gd name="connsiteX5" fmla="*/ 0 w 95908"/>
                    <a:gd name="connsiteY5" fmla="*/ 8276 h 67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908" h="67957">
                      <a:moveTo>
                        <a:pt x="0" y="8276"/>
                      </a:moveTo>
                      <a:cubicBezTo>
                        <a:pt x="31623" y="-10488"/>
                        <a:pt x="87535" y="3323"/>
                        <a:pt x="95345" y="42947"/>
                      </a:cubicBezTo>
                      <a:cubicBezTo>
                        <a:pt x="97155" y="52186"/>
                        <a:pt x="94774" y="62473"/>
                        <a:pt x="85725" y="66950"/>
                      </a:cubicBezTo>
                      <a:cubicBezTo>
                        <a:pt x="80105" y="69807"/>
                        <a:pt x="79724" y="66093"/>
                        <a:pt x="76200" y="61997"/>
                      </a:cubicBezTo>
                      <a:cubicBezTo>
                        <a:pt x="72200" y="57425"/>
                        <a:pt x="67818" y="53329"/>
                        <a:pt x="63151" y="49424"/>
                      </a:cubicBezTo>
                      <a:cubicBezTo>
                        <a:pt x="44101" y="33422"/>
                        <a:pt x="22193" y="19706"/>
                        <a:pt x="0" y="8276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" name="图形 4">
                <a:extLst>
                  <a:ext uri="{FF2B5EF4-FFF2-40B4-BE49-F238E27FC236}">
                    <a16:creationId xmlns:a16="http://schemas.microsoft.com/office/drawing/2014/main" id="{5DD110A1-B751-08A0-92E4-2FF4AA68E7E4}"/>
                  </a:ext>
                </a:extLst>
              </p:cNvPr>
              <p:cNvGrpSpPr/>
              <p:nvPr/>
            </p:nvGrpSpPr>
            <p:grpSpPr>
              <a:xfrm>
                <a:off x="4729967" y="3064564"/>
                <a:ext cx="80963" cy="75885"/>
                <a:chOff x="4729967" y="3064564"/>
                <a:chExt cx="80963" cy="75885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994D258A-84EF-4E09-080E-A0BE446E8127}"/>
                    </a:ext>
                  </a:extLst>
                </p:cNvPr>
                <p:cNvSpPr/>
                <p:nvPr/>
              </p:nvSpPr>
              <p:spPr>
                <a:xfrm>
                  <a:off x="4729967" y="3064564"/>
                  <a:ext cx="80963" cy="75885"/>
                </a:xfrm>
                <a:custGeom>
                  <a:avLst/>
                  <a:gdLst>
                    <a:gd name="connsiteX0" fmla="*/ 80964 w 80963"/>
                    <a:gd name="connsiteY0" fmla="*/ 5102 h 75885"/>
                    <a:gd name="connsiteX1" fmla="*/ 53532 w 80963"/>
                    <a:gd name="connsiteY1" fmla="*/ 58156 h 75885"/>
                    <a:gd name="connsiteX2" fmla="*/ 3811 w 80963"/>
                    <a:gd name="connsiteY2" fmla="*/ 66443 h 75885"/>
                    <a:gd name="connsiteX3" fmla="*/ 23052 w 80963"/>
                    <a:gd name="connsiteY3" fmla="*/ 14056 h 75885"/>
                    <a:gd name="connsiteX4" fmla="*/ 52198 w 80963"/>
                    <a:gd name="connsiteY4" fmla="*/ 1483 h 75885"/>
                    <a:gd name="connsiteX5" fmla="*/ 80964 w 80963"/>
                    <a:gd name="connsiteY5" fmla="*/ 5102 h 75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963" h="75885">
                      <a:moveTo>
                        <a:pt x="80964" y="5102"/>
                      </a:moveTo>
                      <a:cubicBezTo>
                        <a:pt x="70105" y="21771"/>
                        <a:pt x="66009" y="42535"/>
                        <a:pt x="53532" y="58156"/>
                      </a:cubicBezTo>
                      <a:cubicBezTo>
                        <a:pt x="42768" y="71015"/>
                        <a:pt x="16194" y="86065"/>
                        <a:pt x="3811" y="66443"/>
                      </a:cubicBezTo>
                      <a:cubicBezTo>
                        <a:pt x="-7524" y="48536"/>
                        <a:pt x="8669" y="24438"/>
                        <a:pt x="23052" y="14056"/>
                      </a:cubicBezTo>
                      <a:cubicBezTo>
                        <a:pt x="31624" y="7864"/>
                        <a:pt x="41721" y="3483"/>
                        <a:pt x="52198" y="1483"/>
                      </a:cubicBezTo>
                      <a:cubicBezTo>
                        <a:pt x="57342" y="340"/>
                        <a:pt x="79059" y="-2518"/>
                        <a:pt x="80964" y="510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E1F56807-0ED2-F255-1D01-59C5A974E373}"/>
                    </a:ext>
                  </a:extLst>
                </p:cNvPr>
                <p:cNvSpPr/>
                <p:nvPr/>
              </p:nvSpPr>
              <p:spPr>
                <a:xfrm>
                  <a:off x="4740276" y="3069532"/>
                  <a:ext cx="70654" cy="70496"/>
                </a:xfrm>
                <a:custGeom>
                  <a:avLst/>
                  <a:gdLst>
                    <a:gd name="connsiteX0" fmla="*/ 70655 w 70654"/>
                    <a:gd name="connsiteY0" fmla="*/ 39 h 70496"/>
                    <a:gd name="connsiteX1" fmla="*/ 49795 w 70654"/>
                    <a:gd name="connsiteY1" fmla="*/ 42997 h 70496"/>
                    <a:gd name="connsiteX2" fmla="*/ 6742 w 70654"/>
                    <a:gd name="connsiteY2" fmla="*/ 69952 h 70496"/>
                    <a:gd name="connsiteX3" fmla="*/ 170 w 70654"/>
                    <a:gd name="connsiteY3" fmla="*/ 64809 h 70496"/>
                    <a:gd name="connsiteX4" fmla="*/ 4932 w 70654"/>
                    <a:gd name="connsiteY4" fmla="*/ 51759 h 70496"/>
                    <a:gd name="connsiteX5" fmla="*/ 22553 w 70654"/>
                    <a:gd name="connsiteY5" fmla="*/ 25756 h 70496"/>
                    <a:gd name="connsiteX6" fmla="*/ 70655 w 70654"/>
                    <a:gd name="connsiteY6" fmla="*/ 39 h 7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654" h="70496">
                      <a:moveTo>
                        <a:pt x="70655" y="39"/>
                      </a:moveTo>
                      <a:cubicBezTo>
                        <a:pt x="62654" y="13945"/>
                        <a:pt x="57224" y="28804"/>
                        <a:pt x="49795" y="42997"/>
                      </a:cubicBezTo>
                      <a:cubicBezTo>
                        <a:pt x="41699" y="58522"/>
                        <a:pt x="25697" y="73572"/>
                        <a:pt x="6742" y="69952"/>
                      </a:cubicBezTo>
                      <a:cubicBezTo>
                        <a:pt x="3123" y="69285"/>
                        <a:pt x="-878" y="69000"/>
                        <a:pt x="170" y="64809"/>
                      </a:cubicBezTo>
                      <a:cubicBezTo>
                        <a:pt x="1313" y="60332"/>
                        <a:pt x="2932" y="55950"/>
                        <a:pt x="4932" y="51759"/>
                      </a:cubicBezTo>
                      <a:cubicBezTo>
                        <a:pt x="9409" y="42234"/>
                        <a:pt x="15505" y="33472"/>
                        <a:pt x="22553" y="25756"/>
                      </a:cubicBezTo>
                      <a:cubicBezTo>
                        <a:pt x="34269" y="12707"/>
                        <a:pt x="52081" y="-818"/>
                        <a:pt x="70655" y="3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09ED7811-AB0E-8EF4-FACA-D8C428CB7535}"/>
                    </a:ext>
                  </a:extLst>
                </p:cNvPr>
                <p:cNvSpPr/>
                <p:nvPr/>
              </p:nvSpPr>
              <p:spPr>
                <a:xfrm>
                  <a:off x="4740276" y="3069532"/>
                  <a:ext cx="70654" cy="70496"/>
                </a:xfrm>
                <a:custGeom>
                  <a:avLst/>
                  <a:gdLst>
                    <a:gd name="connsiteX0" fmla="*/ 70655 w 70654"/>
                    <a:gd name="connsiteY0" fmla="*/ 39 h 70496"/>
                    <a:gd name="connsiteX1" fmla="*/ 49795 w 70654"/>
                    <a:gd name="connsiteY1" fmla="*/ 42997 h 70496"/>
                    <a:gd name="connsiteX2" fmla="*/ 6742 w 70654"/>
                    <a:gd name="connsiteY2" fmla="*/ 69952 h 70496"/>
                    <a:gd name="connsiteX3" fmla="*/ 170 w 70654"/>
                    <a:gd name="connsiteY3" fmla="*/ 64809 h 70496"/>
                    <a:gd name="connsiteX4" fmla="*/ 4932 w 70654"/>
                    <a:gd name="connsiteY4" fmla="*/ 51759 h 70496"/>
                    <a:gd name="connsiteX5" fmla="*/ 22553 w 70654"/>
                    <a:gd name="connsiteY5" fmla="*/ 25756 h 70496"/>
                    <a:gd name="connsiteX6" fmla="*/ 70655 w 70654"/>
                    <a:gd name="connsiteY6" fmla="*/ 39 h 7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654" h="70496">
                      <a:moveTo>
                        <a:pt x="70655" y="39"/>
                      </a:moveTo>
                      <a:cubicBezTo>
                        <a:pt x="62654" y="13945"/>
                        <a:pt x="57224" y="28804"/>
                        <a:pt x="49795" y="42997"/>
                      </a:cubicBezTo>
                      <a:cubicBezTo>
                        <a:pt x="41699" y="58522"/>
                        <a:pt x="25697" y="73572"/>
                        <a:pt x="6742" y="69952"/>
                      </a:cubicBezTo>
                      <a:cubicBezTo>
                        <a:pt x="3123" y="69285"/>
                        <a:pt x="-878" y="69000"/>
                        <a:pt x="170" y="64809"/>
                      </a:cubicBezTo>
                      <a:cubicBezTo>
                        <a:pt x="1313" y="60332"/>
                        <a:pt x="2932" y="55950"/>
                        <a:pt x="4932" y="51759"/>
                      </a:cubicBezTo>
                      <a:cubicBezTo>
                        <a:pt x="9409" y="42234"/>
                        <a:pt x="15505" y="33472"/>
                        <a:pt x="22553" y="25756"/>
                      </a:cubicBezTo>
                      <a:cubicBezTo>
                        <a:pt x="34269" y="12707"/>
                        <a:pt x="52081" y="-818"/>
                        <a:pt x="70655" y="39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" name="图形 4">
                <a:extLst>
                  <a:ext uri="{FF2B5EF4-FFF2-40B4-BE49-F238E27FC236}">
                    <a16:creationId xmlns:a16="http://schemas.microsoft.com/office/drawing/2014/main" id="{879CC786-6199-4E1E-31DD-4C2600F08DEA}"/>
                  </a:ext>
                </a:extLst>
              </p:cNvPr>
              <p:cNvGrpSpPr/>
              <p:nvPr/>
            </p:nvGrpSpPr>
            <p:grpSpPr>
              <a:xfrm>
                <a:off x="4678905" y="3008533"/>
                <a:ext cx="69256" cy="53655"/>
                <a:chOff x="4678905" y="3008533"/>
                <a:chExt cx="69256" cy="53655"/>
              </a:xfrm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41058CE6-7DC6-8CF2-FFBD-770789E45A25}"/>
                    </a:ext>
                  </a:extLst>
                </p:cNvPr>
                <p:cNvSpPr/>
                <p:nvPr/>
              </p:nvSpPr>
              <p:spPr>
                <a:xfrm>
                  <a:off x="4678905" y="3008686"/>
                  <a:ext cx="69256" cy="53502"/>
                </a:xfrm>
                <a:custGeom>
                  <a:avLst/>
                  <a:gdLst>
                    <a:gd name="connsiteX0" fmla="*/ 200 w 69256"/>
                    <a:gd name="connsiteY0" fmla="*/ 2782 h 53502"/>
                    <a:gd name="connsiteX1" fmla="*/ 45158 w 69256"/>
                    <a:gd name="connsiteY1" fmla="*/ 5163 h 53502"/>
                    <a:gd name="connsiteX2" fmla="*/ 67923 w 69256"/>
                    <a:gd name="connsiteY2" fmla="*/ 42501 h 53502"/>
                    <a:gd name="connsiteX3" fmla="*/ 28013 w 69256"/>
                    <a:gd name="connsiteY3" fmla="*/ 44215 h 53502"/>
                    <a:gd name="connsiteX4" fmla="*/ 10487 w 69256"/>
                    <a:gd name="connsiteY4" fmla="*/ 22498 h 53502"/>
                    <a:gd name="connsiteX5" fmla="*/ 200 w 69256"/>
                    <a:gd name="connsiteY5" fmla="*/ 2782 h 5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256" h="53502">
                      <a:moveTo>
                        <a:pt x="200" y="2782"/>
                      </a:moveTo>
                      <a:cubicBezTo>
                        <a:pt x="14868" y="-1505"/>
                        <a:pt x="31061" y="-933"/>
                        <a:pt x="45158" y="5163"/>
                      </a:cubicBezTo>
                      <a:cubicBezTo>
                        <a:pt x="58493" y="10973"/>
                        <a:pt x="73923" y="26499"/>
                        <a:pt x="67923" y="42501"/>
                      </a:cubicBezTo>
                      <a:cubicBezTo>
                        <a:pt x="61255" y="60408"/>
                        <a:pt x="38967" y="53074"/>
                        <a:pt x="28013" y="44215"/>
                      </a:cubicBezTo>
                      <a:cubicBezTo>
                        <a:pt x="20774" y="38310"/>
                        <a:pt x="15440" y="30309"/>
                        <a:pt x="10487" y="22498"/>
                      </a:cubicBezTo>
                      <a:cubicBezTo>
                        <a:pt x="8296" y="19069"/>
                        <a:pt x="-1515" y="7258"/>
                        <a:pt x="200" y="278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623C49F1-B894-4FF1-509C-07FFABE7013C}"/>
                    </a:ext>
                  </a:extLst>
                </p:cNvPr>
                <p:cNvSpPr/>
                <p:nvPr/>
              </p:nvSpPr>
              <p:spPr>
                <a:xfrm>
                  <a:off x="4679010" y="3008533"/>
                  <a:ext cx="68978" cy="48464"/>
                </a:xfrm>
                <a:custGeom>
                  <a:avLst/>
                  <a:gdLst>
                    <a:gd name="connsiteX0" fmla="*/ 0 w 68978"/>
                    <a:gd name="connsiteY0" fmla="*/ 3030 h 48464"/>
                    <a:gd name="connsiteX1" fmla="*/ 68104 w 68978"/>
                    <a:gd name="connsiteY1" fmla="*/ 29415 h 48464"/>
                    <a:gd name="connsiteX2" fmla="*/ 64198 w 68978"/>
                    <a:gd name="connsiteY2" fmla="*/ 48465 h 48464"/>
                    <a:gd name="connsiteX3" fmla="*/ 41815 w 68978"/>
                    <a:gd name="connsiteY3" fmla="*/ 34939 h 48464"/>
                    <a:gd name="connsiteX4" fmla="*/ 0 w 68978"/>
                    <a:gd name="connsiteY4" fmla="*/ 3030 h 48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78" h="48464">
                      <a:moveTo>
                        <a:pt x="0" y="3030"/>
                      </a:moveTo>
                      <a:cubicBezTo>
                        <a:pt x="23051" y="-5066"/>
                        <a:pt x="60484" y="2840"/>
                        <a:pt x="68104" y="29415"/>
                      </a:cubicBezTo>
                      <a:cubicBezTo>
                        <a:pt x="69913" y="35701"/>
                        <a:pt x="69056" y="43702"/>
                        <a:pt x="64198" y="48465"/>
                      </a:cubicBezTo>
                      <a:cubicBezTo>
                        <a:pt x="56197" y="44940"/>
                        <a:pt x="48863" y="40083"/>
                        <a:pt x="41815" y="34939"/>
                      </a:cubicBezTo>
                      <a:cubicBezTo>
                        <a:pt x="27718" y="24652"/>
                        <a:pt x="14002" y="13603"/>
                        <a:pt x="0" y="303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DD7BA2D7-E9BB-13E3-44D2-391317FEE4BC}"/>
                    </a:ext>
                  </a:extLst>
                </p:cNvPr>
                <p:cNvSpPr/>
                <p:nvPr/>
              </p:nvSpPr>
              <p:spPr>
                <a:xfrm>
                  <a:off x="4679010" y="3008533"/>
                  <a:ext cx="68978" cy="48464"/>
                </a:xfrm>
                <a:custGeom>
                  <a:avLst/>
                  <a:gdLst>
                    <a:gd name="connsiteX0" fmla="*/ 0 w 68978"/>
                    <a:gd name="connsiteY0" fmla="*/ 3030 h 48464"/>
                    <a:gd name="connsiteX1" fmla="*/ 68104 w 68978"/>
                    <a:gd name="connsiteY1" fmla="*/ 29415 h 48464"/>
                    <a:gd name="connsiteX2" fmla="*/ 64198 w 68978"/>
                    <a:gd name="connsiteY2" fmla="*/ 48465 h 48464"/>
                    <a:gd name="connsiteX3" fmla="*/ 41815 w 68978"/>
                    <a:gd name="connsiteY3" fmla="*/ 34939 h 48464"/>
                    <a:gd name="connsiteX4" fmla="*/ 0 w 68978"/>
                    <a:gd name="connsiteY4" fmla="*/ 3030 h 48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78" h="48464">
                      <a:moveTo>
                        <a:pt x="0" y="3030"/>
                      </a:moveTo>
                      <a:cubicBezTo>
                        <a:pt x="23051" y="-5066"/>
                        <a:pt x="60484" y="2840"/>
                        <a:pt x="68104" y="29415"/>
                      </a:cubicBezTo>
                      <a:cubicBezTo>
                        <a:pt x="69913" y="35701"/>
                        <a:pt x="69056" y="43702"/>
                        <a:pt x="64198" y="48465"/>
                      </a:cubicBezTo>
                      <a:cubicBezTo>
                        <a:pt x="56197" y="44940"/>
                        <a:pt x="48863" y="40083"/>
                        <a:pt x="41815" y="34939"/>
                      </a:cubicBezTo>
                      <a:cubicBezTo>
                        <a:pt x="27718" y="24652"/>
                        <a:pt x="14002" y="13603"/>
                        <a:pt x="0" y="303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5" name="图形 4">
                <a:extLst>
                  <a:ext uri="{FF2B5EF4-FFF2-40B4-BE49-F238E27FC236}">
                    <a16:creationId xmlns:a16="http://schemas.microsoft.com/office/drawing/2014/main" id="{B7BF300F-A643-15E7-3A54-2F79BB686150}"/>
                  </a:ext>
                </a:extLst>
              </p:cNvPr>
              <p:cNvGrpSpPr/>
              <p:nvPr/>
            </p:nvGrpSpPr>
            <p:grpSpPr>
              <a:xfrm>
                <a:off x="4742277" y="2873488"/>
                <a:ext cx="58823" cy="68420"/>
                <a:chOff x="4742277" y="2873488"/>
                <a:chExt cx="58823" cy="68420"/>
              </a:xfrm>
            </p:grpSpPr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340C4B44-51B2-5968-E070-3A720D9F1859}"/>
                    </a:ext>
                  </a:extLst>
                </p:cNvPr>
                <p:cNvSpPr/>
                <p:nvPr/>
              </p:nvSpPr>
              <p:spPr>
                <a:xfrm>
                  <a:off x="4742277" y="2873488"/>
                  <a:ext cx="58649" cy="68420"/>
                </a:xfrm>
                <a:custGeom>
                  <a:avLst/>
                  <a:gdLst>
                    <a:gd name="connsiteX0" fmla="*/ 58082 w 58649"/>
                    <a:gd name="connsiteY0" fmla="*/ 534 h 68420"/>
                    <a:gd name="connsiteX1" fmla="*/ 52176 w 58649"/>
                    <a:gd name="connsiteY1" fmla="*/ 41872 h 68420"/>
                    <a:gd name="connsiteX2" fmla="*/ 8266 w 58649"/>
                    <a:gd name="connsiteY2" fmla="*/ 65399 h 68420"/>
                    <a:gd name="connsiteX3" fmla="*/ 13790 w 58649"/>
                    <a:gd name="connsiteY3" fmla="*/ 22632 h 68420"/>
                    <a:gd name="connsiteX4" fmla="*/ 36270 w 58649"/>
                    <a:gd name="connsiteY4" fmla="*/ 8440 h 68420"/>
                    <a:gd name="connsiteX5" fmla="*/ 58082 w 58649"/>
                    <a:gd name="connsiteY5" fmla="*/ 534 h 68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649" h="68420">
                      <a:moveTo>
                        <a:pt x="58082" y="534"/>
                      </a:moveTo>
                      <a:cubicBezTo>
                        <a:pt x="59701" y="14631"/>
                        <a:pt x="57891" y="28918"/>
                        <a:pt x="52176" y="41872"/>
                      </a:cubicBezTo>
                      <a:cubicBezTo>
                        <a:pt x="45985" y="56160"/>
                        <a:pt x="25030" y="76067"/>
                        <a:pt x="8266" y="65399"/>
                      </a:cubicBezTo>
                      <a:cubicBezTo>
                        <a:pt x="-7831" y="55207"/>
                        <a:pt x="2646" y="32157"/>
                        <a:pt x="13790" y="22632"/>
                      </a:cubicBezTo>
                      <a:cubicBezTo>
                        <a:pt x="20648" y="16726"/>
                        <a:pt x="28173" y="12535"/>
                        <a:pt x="36270" y="8440"/>
                      </a:cubicBezTo>
                      <a:cubicBezTo>
                        <a:pt x="40080" y="6535"/>
                        <a:pt x="53414" y="-2228"/>
                        <a:pt x="58082" y="534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CCA90F70-C03A-B960-5F7D-8FCB4F97456D}"/>
                    </a:ext>
                  </a:extLst>
                </p:cNvPr>
                <p:cNvSpPr/>
                <p:nvPr/>
              </p:nvSpPr>
              <p:spPr>
                <a:xfrm>
                  <a:off x="4744828" y="2873927"/>
                  <a:ext cx="56272" cy="67540"/>
                </a:xfrm>
                <a:custGeom>
                  <a:avLst/>
                  <a:gdLst>
                    <a:gd name="connsiteX0" fmla="*/ 55436 w 56272"/>
                    <a:gd name="connsiteY0" fmla="*/ 0 h 67540"/>
                    <a:gd name="connsiteX1" fmla="*/ 15812 w 56272"/>
                    <a:gd name="connsiteY1" fmla="*/ 67532 h 67540"/>
                    <a:gd name="connsiteX2" fmla="*/ 0 w 56272"/>
                    <a:gd name="connsiteY2" fmla="*/ 58674 h 67540"/>
                    <a:gd name="connsiteX3" fmla="*/ 18193 w 56272"/>
                    <a:gd name="connsiteY3" fmla="*/ 38481 h 67540"/>
                    <a:gd name="connsiteX4" fmla="*/ 55436 w 56272"/>
                    <a:gd name="connsiteY4" fmla="*/ 0 h 67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272" h="67540">
                      <a:moveTo>
                        <a:pt x="55436" y="0"/>
                      </a:moveTo>
                      <a:cubicBezTo>
                        <a:pt x="59817" y="25432"/>
                        <a:pt x="47054" y="66770"/>
                        <a:pt x="15812" y="67532"/>
                      </a:cubicBezTo>
                      <a:cubicBezTo>
                        <a:pt x="9430" y="67723"/>
                        <a:pt x="2857" y="64579"/>
                        <a:pt x="0" y="58674"/>
                      </a:cubicBezTo>
                      <a:cubicBezTo>
                        <a:pt x="5715" y="51625"/>
                        <a:pt x="12192" y="45244"/>
                        <a:pt x="18193" y="38481"/>
                      </a:cubicBezTo>
                      <a:cubicBezTo>
                        <a:pt x="29908" y="25432"/>
                        <a:pt x="42005" y="11430"/>
                        <a:pt x="5543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C4823D79-0B6E-30B2-147D-CF1DB747132D}"/>
                    </a:ext>
                  </a:extLst>
                </p:cNvPr>
                <p:cNvSpPr/>
                <p:nvPr/>
              </p:nvSpPr>
              <p:spPr>
                <a:xfrm>
                  <a:off x="4744828" y="2873927"/>
                  <a:ext cx="56272" cy="67540"/>
                </a:xfrm>
                <a:custGeom>
                  <a:avLst/>
                  <a:gdLst>
                    <a:gd name="connsiteX0" fmla="*/ 55436 w 56272"/>
                    <a:gd name="connsiteY0" fmla="*/ 0 h 67540"/>
                    <a:gd name="connsiteX1" fmla="*/ 15812 w 56272"/>
                    <a:gd name="connsiteY1" fmla="*/ 67532 h 67540"/>
                    <a:gd name="connsiteX2" fmla="*/ 0 w 56272"/>
                    <a:gd name="connsiteY2" fmla="*/ 58674 h 67540"/>
                    <a:gd name="connsiteX3" fmla="*/ 18193 w 56272"/>
                    <a:gd name="connsiteY3" fmla="*/ 38481 h 67540"/>
                    <a:gd name="connsiteX4" fmla="*/ 55436 w 56272"/>
                    <a:gd name="connsiteY4" fmla="*/ 0 h 67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272" h="67540">
                      <a:moveTo>
                        <a:pt x="55436" y="0"/>
                      </a:moveTo>
                      <a:cubicBezTo>
                        <a:pt x="59817" y="25432"/>
                        <a:pt x="47054" y="66770"/>
                        <a:pt x="15812" y="67532"/>
                      </a:cubicBezTo>
                      <a:cubicBezTo>
                        <a:pt x="9430" y="67723"/>
                        <a:pt x="2857" y="64579"/>
                        <a:pt x="0" y="58674"/>
                      </a:cubicBezTo>
                      <a:cubicBezTo>
                        <a:pt x="5715" y="51625"/>
                        <a:pt x="12192" y="45244"/>
                        <a:pt x="18193" y="38481"/>
                      </a:cubicBezTo>
                      <a:cubicBezTo>
                        <a:pt x="29908" y="25432"/>
                        <a:pt x="42005" y="11430"/>
                        <a:pt x="55436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9" name="图形 4">
                <a:extLst>
                  <a:ext uri="{FF2B5EF4-FFF2-40B4-BE49-F238E27FC236}">
                    <a16:creationId xmlns:a16="http://schemas.microsoft.com/office/drawing/2014/main" id="{6112C3D5-FDC8-7404-51F2-E6DC122799CD}"/>
                  </a:ext>
                </a:extLst>
              </p:cNvPr>
              <p:cNvGrpSpPr/>
              <p:nvPr/>
            </p:nvGrpSpPr>
            <p:grpSpPr>
              <a:xfrm>
                <a:off x="4696238" y="2785535"/>
                <a:ext cx="60153" cy="65528"/>
                <a:chOff x="4696238" y="2785535"/>
                <a:chExt cx="60153" cy="65528"/>
              </a:xfrm>
            </p:grpSpPr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ED99E5BF-853B-0A15-2AC6-D0CD0AFE9000}"/>
                    </a:ext>
                  </a:extLst>
                </p:cNvPr>
                <p:cNvSpPr/>
                <p:nvPr/>
              </p:nvSpPr>
              <p:spPr>
                <a:xfrm>
                  <a:off x="4696238" y="2785535"/>
                  <a:ext cx="60153" cy="65528"/>
                </a:xfrm>
                <a:custGeom>
                  <a:avLst/>
                  <a:gdLst>
                    <a:gd name="connsiteX0" fmla="*/ 1059 w 60153"/>
                    <a:gd name="connsiteY0" fmla="*/ 0 h 65528"/>
                    <a:gd name="connsiteX1" fmla="*/ 43064 w 60153"/>
                    <a:gd name="connsiteY1" fmla="*/ 14669 h 65528"/>
                    <a:gd name="connsiteX2" fmla="*/ 54971 w 60153"/>
                    <a:gd name="connsiteY2" fmla="*/ 60008 h 65528"/>
                    <a:gd name="connsiteX3" fmla="*/ 14775 w 60153"/>
                    <a:gd name="connsiteY3" fmla="*/ 46673 h 65528"/>
                    <a:gd name="connsiteX4" fmla="*/ 5155 w 60153"/>
                    <a:gd name="connsiteY4" fmla="*/ 22670 h 65528"/>
                    <a:gd name="connsiteX5" fmla="*/ 1059 w 60153"/>
                    <a:gd name="connsiteY5" fmla="*/ 0 h 6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153" h="65528">
                      <a:moveTo>
                        <a:pt x="1059" y="0"/>
                      </a:moveTo>
                      <a:cubicBezTo>
                        <a:pt x="16109" y="953"/>
                        <a:pt x="30873" y="5620"/>
                        <a:pt x="43064" y="14669"/>
                      </a:cubicBezTo>
                      <a:cubicBezTo>
                        <a:pt x="54971" y="23432"/>
                        <a:pt x="67448" y="46863"/>
                        <a:pt x="54971" y="60008"/>
                      </a:cubicBezTo>
                      <a:cubicBezTo>
                        <a:pt x="42017" y="73724"/>
                        <a:pt x="21919" y="59055"/>
                        <a:pt x="14775" y="46673"/>
                      </a:cubicBezTo>
                      <a:cubicBezTo>
                        <a:pt x="10394" y="39148"/>
                        <a:pt x="7631" y="30956"/>
                        <a:pt x="5155" y="22670"/>
                      </a:cubicBezTo>
                      <a:cubicBezTo>
                        <a:pt x="3822" y="18574"/>
                        <a:pt x="-2465" y="4096"/>
                        <a:pt x="1059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F252DDC8-A8FF-A1B1-46CF-61B414E477C3}"/>
                    </a:ext>
                  </a:extLst>
                </p:cNvPr>
                <p:cNvSpPr/>
                <p:nvPr/>
              </p:nvSpPr>
              <p:spPr>
                <a:xfrm>
                  <a:off x="4697203" y="2785630"/>
                  <a:ext cx="58815" cy="63926"/>
                </a:xfrm>
                <a:custGeom>
                  <a:avLst/>
                  <a:gdLst>
                    <a:gd name="connsiteX0" fmla="*/ 0 w 58815"/>
                    <a:gd name="connsiteY0" fmla="*/ 0 h 63926"/>
                    <a:gd name="connsiteX1" fmla="*/ 58674 w 58815"/>
                    <a:gd name="connsiteY1" fmla="*/ 48577 h 63926"/>
                    <a:gd name="connsiteX2" fmla="*/ 48292 w 58815"/>
                    <a:gd name="connsiteY2" fmla="*/ 63817 h 63926"/>
                    <a:gd name="connsiteX3" fmla="*/ 32861 w 58815"/>
                    <a:gd name="connsiteY3" fmla="*/ 45339 h 63926"/>
                    <a:gd name="connsiteX4" fmla="*/ 0 w 58815"/>
                    <a:gd name="connsiteY4" fmla="*/ 0 h 63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15" h="63926">
                      <a:moveTo>
                        <a:pt x="0" y="0"/>
                      </a:moveTo>
                      <a:cubicBezTo>
                        <a:pt x="25622" y="191"/>
                        <a:pt x="61341" y="18574"/>
                        <a:pt x="58674" y="48577"/>
                      </a:cubicBezTo>
                      <a:cubicBezTo>
                        <a:pt x="58103" y="55245"/>
                        <a:pt x="54578" y="61150"/>
                        <a:pt x="48292" y="63817"/>
                      </a:cubicBezTo>
                      <a:cubicBezTo>
                        <a:pt x="44577" y="65437"/>
                        <a:pt x="35338" y="48577"/>
                        <a:pt x="32861" y="45339"/>
                      </a:cubicBezTo>
                      <a:cubicBezTo>
                        <a:pt x="21622" y="30766"/>
                        <a:pt x="9334" y="15907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82533729-3883-82E2-B959-5E726347D325}"/>
                    </a:ext>
                  </a:extLst>
                </p:cNvPr>
                <p:cNvSpPr/>
                <p:nvPr/>
              </p:nvSpPr>
              <p:spPr>
                <a:xfrm>
                  <a:off x="4697203" y="2785630"/>
                  <a:ext cx="58815" cy="63926"/>
                </a:xfrm>
                <a:custGeom>
                  <a:avLst/>
                  <a:gdLst>
                    <a:gd name="connsiteX0" fmla="*/ 0 w 58815"/>
                    <a:gd name="connsiteY0" fmla="*/ 0 h 63926"/>
                    <a:gd name="connsiteX1" fmla="*/ 58674 w 58815"/>
                    <a:gd name="connsiteY1" fmla="*/ 48577 h 63926"/>
                    <a:gd name="connsiteX2" fmla="*/ 48292 w 58815"/>
                    <a:gd name="connsiteY2" fmla="*/ 63817 h 63926"/>
                    <a:gd name="connsiteX3" fmla="*/ 32861 w 58815"/>
                    <a:gd name="connsiteY3" fmla="*/ 45339 h 63926"/>
                    <a:gd name="connsiteX4" fmla="*/ 0 w 58815"/>
                    <a:gd name="connsiteY4" fmla="*/ 0 h 63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15" h="63926">
                      <a:moveTo>
                        <a:pt x="0" y="0"/>
                      </a:moveTo>
                      <a:cubicBezTo>
                        <a:pt x="25622" y="191"/>
                        <a:pt x="61341" y="18574"/>
                        <a:pt x="58674" y="48577"/>
                      </a:cubicBezTo>
                      <a:cubicBezTo>
                        <a:pt x="58103" y="55245"/>
                        <a:pt x="54578" y="61150"/>
                        <a:pt x="48292" y="63817"/>
                      </a:cubicBezTo>
                      <a:cubicBezTo>
                        <a:pt x="44577" y="65437"/>
                        <a:pt x="35338" y="48577"/>
                        <a:pt x="32861" y="45339"/>
                      </a:cubicBezTo>
                      <a:cubicBezTo>
                        <a:pt x="21622" y="30766"/>
                        <a:pt x="9334" y="15907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4">
                <a:extLst>
                  <a:ext uri="{FF2B5EF4-FFF2-40B4-BE49-F238E27FC236}">
                    <a16:creationId xmlns:a16="http://schemas.microsoft.com/office/drawing/2014/main" id="{DC2CE4B1-FB88-0EA7-A4BA-35AE4A4D588D}"/>
                  </a:ext>
                </a:extLst>
              </p:cNvPr>
              <p:cNvGrpSpPr/>
              <p:nvPr/>
            </p:nvGrpSpPr>
            <p:grpSpPr>
              <a:xfrm>
                <a:off x="4719141" y="2684951"/>
                <a:ext cx="37543" cy="65001"/>
                <a:chOff x="4719141" y="2684951"/>
                <a:chExt cx="37543" cy="65001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CE09F1F-8133-10C2-B093-B889DED4F6A5}"/>
                    </a:ext>
                  </a:extLst>
                </p:cNvPr>
                <p:cNvSpPr/>
                <p:nvPr/>
              </p:nvSpPr>
              <p:spPr>
                <a:xfrm>
                  <a:off x="4719141" y="2684951"/>
                  <a:ext cx="36674" cy="65001"/>
                </a:xfrm>
                <a:custGeom>
                  <a:avLst/>
                  <a:gdLst>
                    <a:gd name="connsiteX0" fmla="*/ 4255 w 36674"/>
                    <a:gd name="connsiteY0" fmla="*/ 0 h 65001"/>
                    <a:gd name="connsiteX1" fmla="*/ 31211 w 36674"/>
                    <a:gd name="connsiteY1" fmla="*/ 58483 h 65001"/>
                    <a:gd name="connsiteX2" fmla="*/ 2160 w 36674"/>
                    <a:gd name="connsiteY2" fmla="*/ 47625 h 65001"/>
                    <a:gd name="connsiteX3" fmla="*/ 1207 w 36674"/>
                    <a:gd name="connsiteY3" fmla="*/ 21336 h 65001"/>
                    <a:gd name="connsiteX4" fmla="*/ 3017 w 36674"/>
                    <a:gd name="connsiteY4" fmla="*/ 8477 h 65001"/>
                    <a:gd name="connsiteX5" fmla="*/ 4255 w 36674"/>
                    <a:gd name="connsiteY5" fmla="*/ 0 h 6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674" h="65001">
                      <a:moveTo>
                        <a:pt x="4255" y="0"/>
                      </a:moveTo>
                      <a:cubicBezTo>
                        <a:pt x="29020" y="4572"/>
                        <a:pt x="45880" y="37148"/>
                        <a:pt x="31211" y="58483"/>
                      </a:cubicBezTo>
                      <a:cubicBezTo>
                        <a:pt x="21115" y="73247"/>
                        <a:pt x="6446" y="60008"/>
                        <a:pt x="2160" y="47625"/>
                      </a:cubicBezTo>
                      <a:cubicBezTo>
                        <a:pt x="-793" y="39053"/>
                        <a:pt x="-317" y="30099"/>
                        <a:pt x="1207" y="21336"/>
                      </a:cubicBezTo>
                      <a:cubicBezTo>
                        <a:pt x="1969" y="17050"/>
                        <a:pt x="2731" y="12859"/>
                        <a:pt x="3017" y="8477"/>
                      </a:cubicBezTo>
                      <a:cubicBezTo>
                        <a:pt x="3303" y="6668"/>
                        <a:pt x="2731" y="1619"/>
                        <a:pt x="425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E829B62-CA78-DB22-D0ED-1744F119A6F4}"/>
                    </a:ext>
                  </a:extLst>
                </p:cNvPr>
                <p:cNvSpPr/>
                <p:nvPr/>
              </p:nvSpPr>
              <p:spPr>
                <a:xfrm>
                  <a:off x="4723301" y="2685046"/>
                  <a:ext cx="33383" cy="62652"/>
                </a:xfrm>
                <a:custGeom>
                  <a:avLst/>
                  <a:gdLst>
                    <a:gd name="connsiteX0" fmla="*/ 0 w 33383"/>
                    <a:gd name="connsiteY0" fmla="*/ 0 h 62652"/>
                    <a:gd name="connsiteX1" fmla="*/ 31052 w 33383"/>
                    <a:gd name="connsiteY1" fmla="*/ 51435 h 62652"/>
                    <a:gd name="connsiteX2" fmla="*/ 20574 w 33383"/>
                    <a:gd name="connsiteY2" fmla="*/ 61817 h 62652"/>
                    <a:gd name="connsiteX3" fmla="*/ 10668 w 33383"/>
                    <a:gd name="connsiteY3" fmla="*/ 42386 h 62652"/>
                    <a:gd name="connsiteX4" fmla="*/ 0 w 33383"/>
                    <a:gd name="connsiteY4" fmla="*/ 0 h 6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83" h="62652">
                      <a:moveTo>
                        <a:pt x="0" y="0"/>
                      </a:moveTo>
                      <a:cubicBezTo>
                        <a:pt x="20003" y="2476"/>
                        <a:pt x="40386" y="32099"/>
                        <a:pt x="31052" y="51435"/>
                      </a:cubicBezTo>
                      <a:cubicBezTo>
                        <a:pt x="29242" y="54864"/>
                        <a:pt x="24860" y="65722"/>
                        <a:pt x="20574" y="61817"/>
                      </a:cubicBezTo>
                      <a:cubicBezTo>
                        <a:pt x="15145" y="56769"/>
                        <a:pt x="12383" y="49339"/>
                        <a:pt x="10668" y="42386"/>
                      </a:cubicBezTo>
                      <a:cubicBezTo>
                        <a:pt x="6953" y="28289"/>
                        <a:pt x="6858" y="13144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2768A73F-F3BA-C8B6-A237-B0DA65C1956E}"/>
                    </a:ext>
                  </a:extLst>
                </p:cNvPr>
                <p:cNvSpPr/>
                <p:nvPr/>
              </p:nvSpPr>
              <p:spPr>
                <a:xfrm>
                  <a:off x="4723301" y="2685046"/>
                  <a:ext cx="33383" cy="62652"/>
                </a:xfrm>
                <a:custGeom>
                  <a:avLst/>
                  <a:gdLst>
                    <a:gd name="connsiteX0" fmla="*/ 0 w 33383"/>
                    <a:gd name="connsiteY0" fmla="*/ 0 h 62652"/>
                    <a:gd name="connsiteX1" fmla="*/ 31052 w 33383"/>
                    <a:gd name="connsiteY1" fmla="*/ 51435 h 62652"/>
                    <a:gd name="connsiteX2" fmla="*/ 20574 w 33383"/>
                    <a:gd name="connsiteY2" fmla="*/ 61817 h 62652"/>
                    <a:gd name="connsiteX3" fmla="*/ 10668 w 33383"/>
                    <a:gd name="connsiteY3" fmla="*/ 42386 h 62652"/>
                    <a:gd name="connsiteX4" fmla="*/ 0 w 33383"/>
                    <a:gd name="connsiteY4" fmla="*/ 0 h 6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83" h="62652">
                      <a:moveTo>
                        <a:pt x="0" y="0"/>
                      </a:moveTo>
                      <a:cubicBezTo>
                        <a:pt x="20003" y="2476"/>
                        <a:pt x="40386" y="32099"/>
                        <a:pt x="31052" y="51435"/>
                      </a:cubicBezTo>
                      <a:cubicBezTo>
                        <a:pt x="29242" y="54864"/>
                        <a:pt x="24860" y="65722"/>
                        <a:pt x="20574" y="61817"/>
                      </a:cubicBezTo>
                      <a:cubicBezTo>
                        <a:pt x="15145" y="56769"/>
                        <a:pt x="12383" y="49339"/>
                        <a:pt x="10668" y="42386"/>
                      </a:cubicBezTo>
                      <a:cubicBezTo>
                        <a:pt x="6953" y="28289"/>
                        <a:pt x="6858" y="13144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7" name="图形 4">
              <a:extLst>
                <a:ext uri="{FF2B5EF4-FFF2-40B4-BE49-F238E27FC236}">
                  <a16:creationId xmlns:a16="http://schemas.microsoft.com/office/drawing/2014/main" id="{5D38C367-38CD-A167-DAF5-2D8C2C162F7F}"/>
                </a:ext>
              </a:extLst>
            </p:cNvPr>
            <p:cNvGrpSpPr/>
            <p:nvPr/>
          </p:nvGrpSpPr>
          <p:grpSpPr>
            <a:xfrm>
              <a:off x="887692" y="989156"/>
              <a:ext cx="1143542" cy="2385975"/>
              <a:chOff x="887692" y="989156"/>
              <a:chExt cx="1143542" cy="2385975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2BEB3A2-F121-69B4-33C7-BE726A4E7143}"/>
                  </a:ext>
                </a:extLst>
              </p:cNvPr>
              <p:cNvSpPr/>
              <p:nvPr/>
            </p:nvSpPr>
            <p:spPr>
              <a:xfrm>
                <a:off x="887692" y="989156"/>
                <a:ext cx="1143542" cy="1466527"/>
              </a:xfrm>
              <a:custGeom>
                <a:avLst/>
                <a:gdLst>
                  <a:gd name="connsiteX0" fmla="*/ 950867 w 1143542"/>
                  <a:gd name="connsiteY0" fmla="*/ 1265550 h 1466527"/>
                  <a:gd name="connsiteX1" fmla="*/ 618159 w 1143542"/>
                  <a:gd name="connsiteY1" fmla="*/ 1466528 h 1466527"/>
                  <a:gd name="connsiteX2" fmla="*/ 298786 w 1143542"/>
                  <a:gd name="connsiteY2" fmla="*/ 1376136 h 1466527"/>
                  <a:gd name="connsiteX3" fmla="*/ 166960 w 1143542"/>
                  <a:gd name="connsiteY3" fmla="*/ 1227260 h 1466527"/>
                  <a:gd name="connsiteX4" fmla="*/ 56375 w 1143542"/>
                  <a:gd name="connsiteY4" fmla="*/ 949035 h 1466527"/>
                  <a:gd name="connsiteX5" fmla="*/ 44278 w 1143542"/>
                  <a:gd name="connsiteY5" fmla="*/ 694431 h 1466527"/>
                  <a:gd name="connsiteX6" fmla="*/ 101237 w 1143542"/>
                  <a:gd name="connsiteY6" fmla="*/ 445257 h 1466527"/>
                  <a:gd name="connsiteX7" fmla="*/ 225348 w 1143542"/>
                  <a:gd name="connsiteY7" fmla="*/ 237327 h 1466527"/>
                  <a:gd name="connsiteX8" fmla="*/ 428040 w 1143542"/>
                  <a:gd name="connsiteY8" fmla="*/ 92356 h 1466527"/>
                  <a:gd name="connsiteX9" fmla="*/ 556151 w 1143542"/>
                  <a:gd name="connsiteY9" fmla="*/ 66067 h 1466527"/>
                  <a:gd name="connsiteX10" fmla="*/ 685596 w 1143542"/>
                  <a:gd name="connsiteY10" fmla="*/ 82260 h 1466527"/>
                  <a:gd name="connsiteX11" fmla="*/ 873334 w 1143542"/>
                  <a:gd name="connsiteY11" fmla="*/ 190464 h 1466527"/>
                  <a:gd name="connsiteX12" fmla="*/ 1004398 w 1143542"/>
                  <a:gd name="connsiteY12" fmla="*/ 361533 h 1466527"/>
                  <a:gd name="connsiteX13" fmla="*/ 1078407 w 1143542"/>
                  <a:gd name="connsiteY13" fmla="*/ 558033 h 1466527"/>
                  <a:gd name="connsiteX14" fmla="*/ 1103172 w 1143542"/>
                  <a:gd name="connsiteY14" fmla="*/ 802635 h 1466527"/>
                  <a:gd name="connsiteX15" fmla="*/ 1047070 w 1143542"/>
                  <a:gd name="connsiteY15" fmla="*/ 1087242 h 1466527"/>
                  <a:gd name="connsiteX16" fmla="*/ 950867 w 1143542"/>
                  <a:gd name="connsiteY16" fmla="*/ 1265550 h 146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43542" h="1466527">
                    <a:moveTo>
                      <a:pt x="950867" y="1265550"/>
                    </a:moveTo>
                    <a:cubicBezTo>
                      <a:pt x="950867" y="1265550"/>
                      <a:pt x="1090694" y="1375755"/>
                      <a:pt x="618159" y="1466528"/>
                    </a:cubicBezTo>
                    <a:cubicBezTo>
                      <a:pt x="618159" y="1466528"/>
                      <a:pt x="127622" y="1456336"/>
                      <a:pt x="298786" y="1376136"/>
                    </a:cubicBezTo>
                    <a:cubicBezTo>
                      <a:pt x="298786" y="1376136"/>
                      <a:pt x="15893" y="1212306"/>
                      <a:pt x="166960" y="1227260"/>
                    </a:cubicBezTo>
                    <a:cubicBezTo>
                      <a:pt x="166960" y="1227260"/>
                      <a:pt x="-78595" y="879597"/>
                      <a:pt x="56375" y="949035"/>
                    </a:cubicBezTo>
                    <a:cubicBezTo>
                      <a:pt x="35134" y="885122"/>
                      <a:pt x="-51734" y="612135"/>
                      <a:pt x="44278" y="694431"/>
                    </a:cubicBezTo>
                    <a:cubicBezTo>
                      <a:pt x="44278" y="694431"/>
                      <a:pt x="25609" y="303621"/>
                      <a:pt x="101237" y="445257"/>
                    </a:cubicBezTo>
                    <a:cubicBezTo>
                      <a:pt x="101237" y="445257"/>
                      <a:pt x="177247" y="109787"/>
                      <a:pt x="225348" y="237327"/>
                    </a:cubicBezTo>
                    <a:cubicBezTo>
                      <a:pt x="225348" y="237327"/>
                      <a:pt x="385940" y="-65473"/>
                      <a:pt x="428040" y="92356"/>
                    </a:cubicBezTo>
                    <a:cubicBezTo>
                      <a:pt x="428040" y="92356"/>
                      <a:pt x="566534" y="-96620"/>
                      <a:pt x="556151" y="66067"/>
                    </a:cubicBezTo>
                    <a:cubicBezTo>
                      <a:pt x="556151" y="66067"/>
                      <a:pt x="677119" y="-64330"/>
                      <a:pt x="685596" y="82260"/>
                    </a:cubicBezTo>
                    <a:cubicBezTo>
                      <a:pt x="685596" y="82260"/>
                      <a:pt x="742365" y="-37565"/>
                      <a:pt x="873334" y="190464"/>
                    </a:cubicBezTo>
                    <a:cubicBezTo>
                      <a:pt x="873334" y="190464"/>
                      <a:pt x="945724" y="89689"/>
                      <a:pt x="1004398" y="361533"/>
                    </a:cubicBezTo>
                    <a:cubicBezTo>
                      <a:pt x="1004398" y="361533"/>
                      <a:pt x="1057833" y="256948"/>
                      <a:pt x="1078407" y="558033"/>
                    </a:cubicBezTo>
                    <a:cubicBezTo>
                      <a:pt x="1078407" y="558033"/>
                      <a:pt x="1177848" y="448972"/>
                      <a:pt x="1103172" y="802635"/>
                    </a:cubicBezTo>
                    <a:cubicBezTo>
                      <a:pt x="1103172" y="802635"/>
                      <a:pt x="1224235" y="738818"/>
                      <a:pt x="1047070" y="1087242"/>
                    </a:cubicBezTo>
                    <a:cubicBezTo>
                      <a:pt x="1046975" y="1087147"/>
                      <a:pt x="1200041" y="1075717"/>
                      <a:pt x="950867" y="126555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86347DF6-6215-0CF5-2452-6E6B50AB84FF}"/>
                  </a:ext>
                </a:extLst>
              </p:cNvPr>
              <p:cNvSpPr/>
              <p:nvPr/>
            </p:nvSpPr>
            <p:spPr>
              <a:xfrm>
                <a:off x="887692" y="1668264"/>
                <a:ext cx="1093513" cy="787419"/>
              </a:xfrm>
              <a:custGeom>
                <a:avLst/>
                <a:gdLst>
                  <a:gd name="connsiteX0" fmla="*/ 950867 w 1093513"/>
                  <a:gd name="connsiteY0" fmla="*/ 586442 h 787419"/>
                  <a:gd name="connsiteX1" fmla="*/ 618159 w 1093513"/>
                  <a:gd name="connsiteY1" fmla="*/ 787420 h 787419"/>
                  <a:gd name="connsiteX2" fmla="*/ 298786 w 1093513"/>
                  <a:gd name="connsiteY2" fmla="*/ 697028 h 787419"/>
                  <a:gd name="connsiteX3" fmla="*/ 166960 w 1093513"/>
                  <a:gd name="connsiteY3" fmla="*/ 548152 h 787419"/>
                  <a:gd name="connsiteX4" fmla="*/ 56375 w 1093513"/>
                  <a:gd name="connsiteY4" fmla="*/ 269927 h 787419"/>
                  <a:gd name="connsiteX5" fmla="*/ 44278 w 1093513"/>
                  <a:gd name="connsiteY5" fmla="*/ 15323 h 787419"/>
                  <a:gd name="connsiteX6" fmla="*/ 332885 w 1093513"/>
                  <a:gd name="connsiteY6" fmla="*/ 289167 h 787419"/>
                  <a:gd name="connsiteX7" fmla="*/ 800658 w 1093513"/>
                  <a:gd name="connsiteY7" fmla="*/ 171914 h 787419"/>
                  <a:gd name="connsiteX8" fmla="*/ 1057833 w 1093513"/>
                  <a:gd name="connsiteY8" fmla="*/ 408134 h 787419"/>
                  <a:gd name="connsiteX9" fmla="*/ 950867 w 1093513"/>
                  <a:gd name="connsiteY9" fmla="*/ 586442 h 78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3513" h="787419">
                    <a:moveTo>
                      <a:pt x="950867" y="586442"/>
                    </a:moveTo>
                    <a:cubicBezTo>
                      <a:pt x="950867" y="586442"/>
                      <a:pt x="1090694" y="696647"/>
                      <a:pt x="618159" y="787420"/>
                    </a:cubicBezTo>
                    <a:cubicBezTo>
                      <a:pt x="618159" y="787420"/>
                      <a:pt x="127622" y="777228"/>
                      <a:pt x="298786" y="697028"/>
                    </a:cubicBezTo>
                    <a:cubicBezTo>
                      <a:pt x="298786" y="697028"/>
                      <a:pt x="15893" y="533198"/>
                      <a:pt x="166960" y="548152"/>
                    </a:cubicBezTo>
                    <a:cubicBezTo>
                      <a:pt x="166960" y="548152"/>
                      <a:pt x="-78595" y="200489"/>
                      <a:pt x="56375" y="269927"/>
                    </a:cubicBezTo>
                    <a:cubicBezTo>
                      <a:pt x="35134" y="206014"/>
                      <a:pt x="-51734" y="-66973"/>
                      <a:pt x="44278" y="15323"/>
                    </a:cubicBezTo>
                    <a:cubicBezTo>
                      <a:pt x="44278" y="15323"/>
                      <a:pt x="99047" y="180582"/>
                      <a:pt x="332885" y="289167"/>
                    </a:cubicBezTo>
                    <a:cubicBezTo>
                      <a:pt x="438422" y="338221"/>
                      <a:pt x="654259" y="402229"/>
                      <a:pt x="800658" y="171914"/>
                    </a:cubicBezTo>
                    <a:cubicBezTo>
                      <a:pt x="790657" y="258973"/>
                      <a:pt x="917816" y="459093"/>
                      <a:pt x="1057833" y="408134"/>
                    </a:cubicBezTo>
                    <a:cubicBezTo>
                      <a:pt x="1087742" y="410039"/>
                      <a:pt x="1157179" y="429280"/>
                      <a:pt x="950867" y="586442"/>
                    </a:cubicBezTo>
                    <a:close/>
                  </a:path>
                </a:pathLst>
              </a:custGeom>
              <a:solidFill>
                <a:srgbClr val="6A912D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0" name="图形 4">
                <a:extLst>
                  <a:ext uri="{FF2B5EF4-FFF2-40B4-BE49-F238E27FC236}">
                    <a16:creationId xmlns:a16="http://schemas.microsoft.com/office/drawing/2014/main" id="{95B2F8C7-B1B0-C630-6B66-A8F5380C4E5B}"/>
                  </a:ext>
                </a:extLst>
              </p:cNvPr>
              <p:cNvGrpSpPr/>
              <p:nvPr/>
            </p:nvGrpSpPr>
            <p:grpSpPr>
              <a:xfrm>
                <a:off x="1264376" y="2170696"/>
                <a:ext cx="448739" cy="1204436"/>
                <a:chOff x="1264376" y="2170696"/>
                <a:chExt cx="448739" cy="1204436"/>
              </a:xfrm>
            </p:grpSpPr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6263E86E-E2F4-39AA-0E15-5210DFDBB4BA}"/>
                    </a:ext>
                  </a:extLst>
                </p:cNvPr>
                <p:cNvSpPr/>
                <p:nvPr/>
              </p:nvSpPr>
              <p:spPr>
                <a:xfrm>
                  <a:off x="1459941" y="2198509"/>
                  <a:ext cx="113347" cy="1176623"/>
                </a:xfrm>
                <a:custGeom>
                  <a:avLst/>
                  <a:gdLst>
                    <a:gd name="connsiteX0" fmla="*/ 112967 w 113347"/>
                    <a:gd name="connsiteY0" fmla="*/ 1173194 h 1176623"/>
                    <a:gd name="connsiteX1" fmla="*/ 79915 w 113347"/>
                    <a:gd name="connsiteY1" fmla="*/ 568166 h 1176623"/>
                    <a:gd name="connsiteX2" fmla="*/ 77534 w 113347"/>
                    <a:gd name="connsiteY2" fmla="*/ 0 h 1176623"/>
                    <a:gd name="connsiteX3" fmla="*/ 69247 w 113347"/>
                    <a:gd name="connsiteY3" fmla="*/ 6191 h 1176623"/>
                    <a:gd name="connsiteX4" fmla="*/ 60198 w 113347"/>
                    <a:gd name="connsiteY4" fmla="*/ 14002 h 1176623"/>
                    <a:gd name="connsiteX5" fmla="*/ 36767 w 113347"/>
                    <a:gd name="connsiteY5" fmla="*/ 35528 h 1176623"/>
                    <a:gd name="connsiteX6" fmla="*/ 33052 w 113347"/>
                    <a:gd name="connsiteY6" fmla="*/ 581025 h 1176623"/>
                    <a:gd name="connsiteX7" fmla="*/ 0 w 113347"/>
                    <a:gd name="connsiteY7" fmla="*/ 1176623 h 1176623"/>
                    <a:gd name="connsiteX8" fmla="*/ 113348 w 113347"/>
                    <a:gd name="connsiteY8" fmla="*/ 1176623 h 1176623"/>
                    <a:gd name="connsiteX9" fmla="*/ 112967 w 113347"/>
                    <a:gd name="connsiteY9" fmla="*/ 1173194 h 117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3347" h="1176623">
                      <a:moveTo>
                        <a:pt x="112967" y="1173194"/>
                      </a:moveTo>
                      <a:cubicBezTo>
                        <a:pt x="93345" y="972312"/>
                        <a:pt x="85249" y="769906"/>
                        <a:pt x="79915" y="568166"/>
                      </a:cubicBezTo>
                      <a:cubicBezTo>
                        <a:pt x="74867" y="379000"/>
                        <a:pt x="71628" y="189262"/>
                        <a:pt x="77534" y="0"/>
                      </a:cubicBezTo>
                      <a:cubicBezTo>
                        <a:pt x="75248" y="2572"/>
                        <a:pt x="72485" y="4572"/>
                        <a:pt x="69247" y="6191"/>
                      </a:cubicBezTo>
                      <a:cubicBezTo>
                        <a:pt x="66961" y="9430"/>
                        <a:pt x="63913" y="12097"/>
                        <a:pt x="60198" y="14002"/>
                      </a:cubicBezTo>
                      <a:cubicBezTo>
                        <a:pt x="57626" y="24860"/>
                        <a:pt x="50006" y="33718"/>
                        <a:pt x="36767" y="35528"/>
                      </a:cubicBezTo>
                      <a:cubicBezTo>
                        <a:pt x="41529" y="217265"/>
                        <a:pt x="38291" y="399479"/>
                        <a:pt x="33052" y="581025"/>
                      </a:cubicBezTo>
                      <a:cubicBezTo>
                        <a:pt x="27337" y="779717"/>
                        <a:pt x="19241" y="978884"/>
                        <a:pt x="0" y="1176623"/>
                      </a:cubicBezTo>
                      <a:lnTo>
                        <a:pt x="113348" y="1176623"/>
                      </a:lnTo>
                      <a:cubicBezTo>
                        <a:pt x="113157" y="1175480"/>
                        <a:pt x="113062" y="1174337"/>
                        <a:pt x="112967" y="1173194"/>
                      </a:cubicBez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91F01783-624B-C201-D190-097D568D3B09}"/>
                    </a:ext>
                  </a:extLst>
                </p:cNvPr>
                <p:cNvSpPr/>
                <p:nvPr/>
              </p:nvSpPr>
              <p:spPr>
                <a:xfrm>
                  <a:off x="1467656" y="2170696"/>
                  <a:ext cx="113442" cy="1204436"/>
                </a:xfrm>
                <a:custGeom>
                  <a:avLst/>
                  <a:gdLst>
                    <a:gd name="connsiteX0" fmla="*/ 113062 w 113442"/>
                    <a:gd name="connsiteY0" fmla="*/ 1201007 h 1204436"/>
                    <a:gd name="connsiteX1" fmla="*/ 79915 w 113442"/>
                    <a:gd name="connsiteY1" fmla="*/ 595979 h 1204436"/>
                    <a:gd name="connsiteX2" fmla="*/ 78391 w 113442"/>
                    <a:gd name="connsiteY2" fmla="*/ 0 h 1204436"/>
                    <a:gd name="connsiteX3" fmla="*/ 76867 w 113442"/>
                    <a:gd name="connsiteY3" fmla="*/ 0 h 1204436"/>
                    <a:gd name="connsiteX4" fmla="*/ 61436 w 113442"/>
                    <a:gd name="connsiteY4" fmla="*/ 34004 h 1204436"/>
                    <a:gd name="connsiteX5" fmla="*/ 52388 w 113442"/>
                    <a:gd name="connsiteY5" fmla="*/ 41815 h 1204436"/>
                    <a:gd name="connsiteX6" fmla="*/ 36671 w 113442"/>
                    <a:gd name="connsiteY6" fmla="*/ 61246 h 1204436"/>
                    <a:gd name="connsiteX7" fmla="*/ 33052 w 113442"/>
                    <a:gd name="connsiteY7" fmla="*/ 608838 h 1204436"/>
                    <a:gd name="connsiteX8" fmla="*/ 0 w 113442"/>
                    <a:gd name="connsiteY8" fmla="*/ 1204436 h 1204436"/>
                    <a:gd name="connsiteX9" fmla="*/ 113443 w 113442"/>
                    <a:gd name="connsiteY9" fmla="*/ 1204436 h 1204436"/>
                    <a:gd name="connsiteX10" fmla="*/ 113062 w 113442"/>
                    <a:gd name="connsiteY10" fmla="*/ 1201007 h 120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3442" h="1204436">
                      <a:moveTo>
                        <a:pt x="113062" y="1201007"/>
                      </a:moveTo>
                      <a:cubicBezTo>
                        <a:pt x="93440" y="1000125"/>
                        <a:pt x="85344" y="797719"/>
                        <a:pt x="79915" y="595979"/>
                      </a:cubicBezTo>
                      <a:cubicBezTo>
                        <a:pt x="74581" y="397478"/>
                        <a:pt x="71152" y="198501"/>
                        <a:pt x="78391" y="0"/>
                      </a:cubicBezTo>
                      <a:lnTo>
                        <a:pt x="76867" y="0"/>
                      </a:lnTo>
                      <a:cubicBezTo>
                        <a:pt x="78772" y="14002"/>
                        <a:pt x="74009" y="28099"/>
                        <a:pt x="61436" y="34004"/>
                      </a:cubicBezTo>
                      <a:cubicBezTo>
                        <a:pt x="59150" y="37243"/>
                        <a:pt x="56102" y="39910"/>
                        <a:pt x="52388" y="41815"/>
                      </a:cubicBezTo>
                      <a:cubicBezTo>
                        <a:pt x="50387" y="50387"/>
                        <a:pt x="45244" y="57626"/>
                        <a:pt x="36671" y="61246"/>
                      </a:cubicBezTo>
                      <a:cubicBezTo>
                        <a:pt x="41434" y="243650"/>
                        <a:pt x="38290" y="426625"/>
                        <a:pt x="33052" y="608838"/>
                      </a:cubicBezTo>
                      <a:cubicBezTo>
                        <a:pt x="27337" y="807530"/>
                        <a:pt x="19240" y="1006697"/>
                        <a:pt x="0" y="1204436"/>
                      </a:cubicBezTo>
                      <a:lnTo>
                        <a:pt x="113443" y="1204436"/>
                      </a:lnTo>
                      <a:cubicBezTo>
                        <a:pt x="113252" y="1203293"/>
                        <a:pt x="113157" y="1202150"/>
                        <a:pt x="113062" y="1201007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660E66F-CFEE-0D97-9B59-2612270F812F}"/>
                    </a:ext>
                  </a:extLst>
                </p:cNvPr>
                <p:cNvSpPr/>
                <p:nvPr/>
              </p:nvSpPr>
              <p:spPr>
                <a:xfrm>
                  <a:off x="1520425" y="2172929"/>
                  <a:ext cx="192690" cy="289613"/>
                </a:xfrm>
                <a:custGeom>
                  <a:avLst/>
                  <a:gdLst>
                    <a:gd name="connsiteX0" fmla="*/ 192691 w 192690"/>
                    <a:gd name="connsiteY0" fmla="*/ 1577 h 289613"/>
                    <a:gd name="connsiteX1" fmla="*/ 145828 w 192690"/>
                    <a:gd name="connsiteY1" fmla="*/ 179219 h 289613"/>
                    <a:gd name="connsiteX2" fmla="*/ 7715 w 192690"/>
                    <a:gd name="connsiteY2" fmla="*/ 289613 h 289613"/>
                    <a:gd name="connsiteX3" fmla="*/ 0 w 192690"/>
                    <a:gd name="connsiteY3" fmla="*/ 239607 h 289613"/>
                    <a:gd name="connsiteX4" fmla="*/ 126016 w 192690"/>
                    <a:gd name="connsiteY4" fmla="*/ 144167 h 289613"/>
                    <a:gd name="connsiteX5" fmla="*/ 164116 w 192690"/>
                    <a:gd name="connsiteY5" fmla="*/ 45011 h 289613"/>
                    <a:gd name="connsiteX6" fmla="*/ 172879 w 192690"/>
                    <a:gd name="connsiteY6" fmla="*/ 815 h 289613"/>
                    <a:gd name="connsiteX7" fmla="*/ 192691 w 192690"/>
                    <a:gd name="connsiteY7" fmla="*/ 1577 h 289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690" h="289613">
                      <a:moveTo>
                        <a:pt x="192691" y="1577"/>
                      </a:moveTo>
                      <a:cubicBezTo>
                        <a:pt x="189833" y="62252"/>
                        <a:pt x="174688" y="126164"/>
                        <a:pt x="145828" y="179219"/>
                      </a:cubicBezTo>
                      <a:cubicBezTo>
                        <a:pt x="114681" y="236464"/>
                        <a:pt x="69152" y="274088"/>
                        <a:pt x="7715" y="289613"/>
                      </a:cubicBezTo>
                      <a:cubicBezTo>
                        <a:pt x="5144" y="272945"/>
                        <a:pt x="2572" y="256276"/>
                        <a:pt x="0" y="239607"/>
                      </a:cubicBezTo>
                      <a:cubicBezTo>
                        <a:pt x="56483" y="230749"/>
                        <a:pt x="97631" y="194554"/>
                        <a:pt x="126016" y="144167"/>
                      </a:cubicBezTo>
                      <a:cubicBezTo>
                        <a:pt x="143351" y="113401"/>
                        <a:pt x="155543" y="79492"/>
                        <a:pt x="164116" y="45011"/>
                      </a:cubicBezTo>
                      <a:cubicBezTo>
                        <a:pt x="167735" y="30438"/>
                        <a:pt x="170783" y="15770"/>
                        <a:pt x="172879" y="815"/>
                      </a:cubicBezTo>
                      <a:cubicBezTo>
                        <a:pt x="173260" y="-1280"/>
                        <a:pt x="189833" y="1292"/>
                        <a:pt x="192691" y="1577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7830DCAB-382A-F79B-63EB-D53220DDC803}"/>
                    </a:ext>
                  </a:extLst>
                </p:cNvPr>
                <p:cNvSpPr/>
                <p:nvPr/>
              </p:nvSpPr>
              <p:spPr>
                <a:xfrm>
                  <a:off x="1264376" y="2257563"/>
                  <a:ext cx="263606" cy="535686"/>
                </a:xfrm>
                <a:custGeom>
                  <a:avLst/>
                  <a:gdLst>
                    <a:gd name="connsiteX0" fmla="*/ 23639 w 263606"/>
                    <a:gd name="connsiteY0" fmla="*/ 286 h 535686"/>
                    <a:gd name="connsiteX1" fmla="*/ 104030 w 263606"/>
                    <a:gd name="connsiteY1" fmla="*/ 358331 h 535686"/>
                    <a:gd name="connsiteX2" fmla="*/ 232236 w 263606"/>
                    <a:gd name="connsiteY2" fmla="*/ 476537 h 535686"/>
                    <a:gd name="connsiteX3" fmla="*/ 263288 w 263606"/>
                    <a:gd name="connsiteY3" fmla="*/ 482823 h 535686"/>
                    <a:gd name="connsiteX4" fmla="*/ 261573 w 263606"/>
                    <a:gd name="connsiteY4" fmla="*/ 496539 h 535686"/>
                    <a:gd name="connsiteX5" fmla="*/ 256525 w 263606"/>
                    <a:gd name="connsiteY5" fmla="*/ 535687 h 535686"/>
                    <a:gd name="connsiteX6" fmla="*/ 36021 w 263606"/>
                    <a:gd name="connsiteY6" fmla="*/ 291275 h 535686"/>
                    <a:gd name="connsiteX7" fmla="*/ 4017 w 263606"/>
                    <a:gd name="connsiteY7" fmla="*/ 103061 h 535686"/>
                    <a:gd name="connsiteX8" fmla="*/ 684 w 263606"/>
                    <a:gd name="connsiteY8" fmla="*/ 15622 h 535686"/>
                    <a:gd name="connsiteX9" fmla="*/ 5065 w 263606"/>
                    <a:gd name="connsiteY9" fmla="*/ 1 h 535686"/>
                    <a:gd name="connsiteX10" fmla="*/ 23639 w 263606"/>
                    <a:gd name="connsiteY10" fmla="*/ 286 h 535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3606" h="535686">
                      <a:moveTo>
                        <a:pt x="23639" y="286"/>
                      </a:moveTo>
                      <a:cubicBezTo>
                        <a:pt x="26115" y="120492"/>
                        <a:pt x="46880" y="252413"/>
                        <a:pt x="104030" y="358331"/>
                      </a:cubicBezTo>
                      <a:cubicBezTo>
                        <a:pt x="132510" y="411195"/>
                        <a:pt x="174420" y="459487"/>
                        <a:pt x="232236" y="476537"/>
                      </a:cubicBezTo>
                      <a:cubicBezTo>
                        <a:pt x="236618" y="477870"/>
                        <a:pt x="261192" y="479680"/>
                        <a:pt x="263288" y="482823"/>
                      </a:cubicBezTo>
                      <a:cubicBezTo>
                        <a:pt x="264526" y="484633"/>
                        <a:pt x="261764" y="494444"/>
                        <a:pt x="261573" y="496539"/>
                      </a:cubicBezTo>
                      <a:cubicBezTo>
                        <a:pt x="259859" y="509588"/>
                        <a:pt x="258240" y="522637"/>
                        <a:pt x="256525" y="535687"/>
                      </a:cubicBezTo>
                      <a:cubicBezTo>
                        <a:pt x="135843" y="512732"/>
                        <a:pt x="69168" y="406242"/>
                        <a:pt x="36021" y="291275"/>
                      </a:cubicBezTo>
                      <a:cubicBezTo>
                        <a:pt x="18400" y="230220"/>
                        <a:pt x="8780" y="166593"/>
                        <a:pt x="4017" y="103061"/>
                      </a:cubicBezTo>
                      <a:cubicBezTo>
                        <a:pt x="1827" y="74010"/>
                        <a:pt x="588" y="44864"/>
                        <a:pt x="684" y="15622"/>
                      </a:cubicBezTo>
                      <a:cubicBezTo>
                        <a:pt x="684" y="8859"/>
                        <a:pt x="-2555" y="-94"/>
                        <a:pt x="5065" y="1"/>
                      </a:cubicBezTo>
                      <a:cubicBezTo>
                        <a:pt x="11256" y="96"/>
                        <a:pt x="17448" y="191"/>
                        <a:pt x="23639" y="286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982776E9-FC38-6677-B750-CD7D285D8E61}"/>
                    </a:ext>
                  </a:extLst>
                </p:cNvPr>
                <p:cNvSpPr/>
                <p:nvPr/>
              </p:nvSpPr>
              <p:spPr>
                <a:xfrm>
                  <a:off x="1526607" y="2170696"/>
                  <a:ext cx="54396" cy="1204436"/>
                </a:xfrm>
                <a:custGeom>
                  <a:avLst/>
                  <a:gdLst>
                    <a:gd name="connsiteX0" fmla="*/ 54111 w 54396"/>
                    <a:gd name="connsiteY0" fmla="*/ 1201007 h 1204436"/>
                    <a:gd name="connsiteX1" fmla="*/ 20964 w 54396"/>
                    <a:gd name="connsiteY1" fmla="*/ 595979 h 1204436"/>
                    <a:gd name="connsiteX2" fmla="*/ 19440 w 54396"/>
                    <a:gd name="connsiteY2" fmla="*/ 0 h 1204436"/>
                    <a:gd name="connsiteX3" fmla="*/ 17916 w 54396"/>
                    <a:gd name="connsiteY3" fmla="*/ 0 h 1204436"/>
                    <a:gd name="connsiteX4" fmla="*/ 2962 w 54396"/>
                    <a:gd name="connsiteY4" fmla="*/ 33814 h 1204436"/>
                    <a:gd name="connsiteX5" fmla="*/ 5534 w 54396"/>
                    <a:gd name="connsiteY5" fmla="*/ 595979 h 1204436"/>
                    <a:gd name="connsiteX6" fmla="*/ 38585 w 54396"/>
                    <a:gd name="connsiteY6" fmla="*/ 1201007 h 1204436"/>
                    <a:gd name="connsiteX7" fmla="*/ 38966 w 54396"/>
                    <a:gd name="connsiteY7" fmla="*/ 1204436 h 1204436"/>
                    <a:gd name="connsiteX8" fmla="*/ 54397 w 54396"/>
                    <a:gd name="connsiteY8" fmla="*/ 1204436 h 1204436"/>
                    <a:gd name="connsiteX9" fmla="*/ 54111 w 54396"/>
                    <a:gd name="connsiteY9" fmla="*/ 1201007 h 120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6" h="1204436">
                      <a:moveTo>
                        <a:pt x="54111" y="1201007"/>
                      </a:moveTo>
                      <a:cubicBezTo>
                        <a:pt x="34490" y="1000125"/>
                        <a:pt x="26393" y="797719"/>
                        <a:pt x="20964" y="595979"/>
                      </a:cubicBezTo>
                      <a:cubicBezTo>
                        <a:pt x="15630" y="397478"/>
                        <a:pt x="12201" y="198501"/>
                        <a:pt x="19440" y="0"/>
                      </a:cubicBezTo>
                      <a:lnTo>
                        <a:pt x="17916" y="0"/>
                      </a:lnTo>
                      <a:cubicBezTo>
                        <a:pt x="19821" y="13811"/>
                        <a:pt x="15154" y="27813"/>
                        <a:pt x="2962" y="33814"/>
                      </a:cubicBezTo>
                      <a:cubicBezTo>
                        <a:pt x="-2658" y="221075"/>
                        <a:pt x="581" y="408813"/>
                        <a:pt x="5534" y="595979"/>
                      </a:cubicBezTo>
                      <a:cubicBezTo>
                        <a:pt x="10868" y="797719"/>
                        <a:pt x="19059" y="1000220"/>
                        <a:pt x="38585" y="1201007"/>
                      </a:cubicBezTo>
                      <a:cubicBezTo>
                        <a:pt x="38681" y="1202150"/>
                        <a:pt x="38776" y="1203293"/>
                        <a:pt x="38966" y="1204436"/>
                      </a:cubicBezTo>
                      <a:lnTo>
                        <a:pt x="54397" y="1204436"/>
                      </a:lnTo>
                      <a:cubicBezTo>
                        <a:pt x="54302" y="1203293"/>
                        <a:pt x="54206" y="1202150"/>
                        <a:pt x="54111" y="1201007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D46CC935-8BE0-8036-FE4B-ADC585271350}"/>
                    </a:ext>
                  </a:extLst>
                </p:cNvPr>
                <p:cNvSpPr/>
                <p:nvPr/>
              </p:nvSpPr>
              <p:spPr>
                <a:xfrm>
                  <a:off x="1264376" y="2257563"/>
                  <a:ext cx="257096" cy="535686"/>
                </a:xfrm>
                <a:custGeom>
                  <a:avLst/>
                  <a:gdLst>
                    <a:gd name="connsiteX0" fmla="*/ 45356 w 257096"/>
                    <a:gd name="connsiteY0" fmla="*/ 288989 h 535686"/>
                    <a:gd name="connsiteX1" fmla="*/ 13352 w 257096"/>
                    <a:gd name="connsiteY1" fmla="*/ 100775 h 535686"/>
                    <a:gd name="connsiteX2" fmla="*/ 10018 w 257096"/>
                    <a:gd name="connsiteY2" fmla="*/ 13336 h 535686"/>
                    <a:gd name="connsiteX3" fmla="*/ 9923 w 257096"/>
                    <a:gd name="connsiteY3" fmla="*/ 96 h 535686"/>
                    <a:gd name="connsiteX4" fmla="*/ 5065 w 257096"/>
                    <a:gd name="connsiteY4" fmla="*/ 1 h 535686"/>
                    <a:gd name="connsiteX5" fmla="*/ 684 w 257096"/>
                    <a:gd name="connsiteY5" fmla="*/ 15622 h 535686"/>
                    <a:gd name="connsiteX6" fmla="*/ 4017 w 257096"/>
                    <a:gd name="connsiteY6" fmla="*/ 103061 h 535686"/>
                    <a:gd name="connsiteX7" fmla="*/ 36021 w 257096"/>
                    <a:gd name="connsiteY7" fmla="*/ 291275 h 535686"/>
                    <a:gd name="connsiteX8" fmla="*/ 256525 w 257096"/>
                    <a:gd name="connsiteY8" fmla="*/ 535687 h 535686"/>
                    <a:gd name="connsiteX9" fmla="*/ 257097 w 257096"/>
                    <a:gd name="connsiteY9" fmla="*/ 531496 h 535686"/>
                    <a:gd name="connsiteX10" fmla="*/ 45356 w 257096"/>
                    <a:gd name="connsiteY10" fmla="*/ 288989 h 535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7096" h="535686">
                      <a:moveTo>
                        <a:pt x="45356" y="288989"/>
                      </a:moveTo>
                      <a:cubicBezTo>
                        <a:pt x="27735" y="227839"/>
                        <a:pt x="18114" y="164307"/>
                        <a:pt x="13352" y="100775"/>
                      </a:cubicBezTo>
                      <a:cubicBezTo>
                        <a:pt x="11161" y="71724"/>
                        <a:pt x="9923" y="42482"/>
                        <a:pt x="10018" y="13336"/>
                      </a:cubicBezTo>
                      <a:cubicBezTo>
                        <a:pt x="10018" y="8764"/>
                        <a:pt x="8589" y="3239"/>
                        <a:pt x="9923" y="96"/>
                      </a:cubicBezTo>
                      <a:cubicBezTo>
                        <a:pt x="8304" y="96"/>
                        <a:pt x="6684" y="96"/>
                        <a:pt x="5065" y="1"/>
                      </a:cubicBezTo>
                      <a:cubicBezTo>
                        <a:pt x="-2555" y="-94"/>
                        <a:pt x="684" y="8859"/>
                        <a:pt x="684" y="15622"/>
                      </a:cubicBezTo>
                      <a:cubicBezTo>
                        <a:pt x="588" y="44768"/>
                        <a:pt x="1827" y="74010"/>
                        <a:pt x="4017" y="103061"/>
                      </a:cubicBezTo>
                      <a:cubicBezTo>
                        <a:pt x="8780" y="166593"/>
                        <a:pt x="18400" y="230220"/>
                        <a:pt x="36021" y="291275"/>
                      </a:cubicBezTo>
                      <a:cubicBezTo>
                        <a:pt x="69168" y="406242"/>
                        <a:pt x="135843" y="512732"/>
                        <a:pt x="256525" y="535687"/>
                      </a:cubicBezTo>
                      <a:cubicBezTo>
                        <a:pt x="256716" y="534258"/>
                        <a:pt x="256906" y="532925"/>
                        <a:pt x="257097" y="531496"/>
                      </a:cubicBezTo>
                      <a:cubicBezTo>
                        <a:pt x="141939" y="505112"/>
                        <a:pt x="77646" y="401099"/>
                        <a:pt x="45356" y="288989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73BA13A8-9949-88AF-C44F-B917A2B94619}"/>
                    </a:ext>
                  </a:extLst>
                </p:cNvPr>
                <p:cNvSpPr/>
                <p:nvPr/>
              </p:nvSpPr>
              <p:spPr>
                <a:xfrm>
                  <a:off x="1268583" y="2257659"/>
                  <a:ext cx="225170" cy="477297"/>
                </a:xfrm>
                <a:custGeom>
                  <a:avLst/>
                  <a:gdLst>
                    <a:gd name="connsiteX0" fmla="*/ 225076 w 225170"/>
                    <a:gd name="connsiteY0" fmla="*/ 475393 h 477297"/>
                    <a:gd name="connsiteX1" fmla="*/ 99822 w 225170"/>
                    <a:gd name="connsiteY1" fmla="*/ 358235 h 477297"/>
                    <a:gd name="connsiteX2" fmla="*/ 19431 w 225170"/>
                    <a:gd name="connsiteY2" fmla="*/ 191 h 477297"/>
                    <a:gd name="connsiteX3" fmla="*/ 857 w 225170"/>
                    <a:gd name="connsiteY3" fmla="*/ 0 h 477297"/>
                    <a:gd name="connsiteX4" fmla="*/ 0 w 225170"/>
                    <a:gd name="connsiteY4" fmla="*/ 95 h 477297"/>
                    <a:gd name="connsiteX5" fmla="*/ 12002 w 225170"/>
                    <a:gd name="connsiteY5" fmla="*/ 191 h 477297"/>
                    <a:gd name="connsiteX6" fmla="*/ 92393 w 225170"/>
                    <a:gd name="connsiteY6" fmla="*/ 358235 h 477297"/>
                    <a:gd name="connsiteX7" fmla="*/ 220599 w 225170"/>
                    <a:gd name="connsiteY7" fmla="*/ 476441 h 477297"/>
                    <a:gd name="connsiteX8" fmla="*/ 225171 w 225170"/>
                    <a:gd name="connsiteY8" fmla="*/ 477298 h 477297"/>
                    <a:gd name="connsiteX9" fmla="*/ 225171 w 225170"/>
                    <a:gd name="connsiteY9" fmla="*/ 475393 h 477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5170" h="477297">
                      <a:moveTo>
                        <a:pt x="225076" y="475393"/>
                      </a:moveTo>
                      <a:cubicBezTo>
                        <a:pt x="168878" y="457581"/>
                        <a:pt x="127826" y="410147"/>
                        <a:pt x="99822" y="358235"/>
                      </a:cubicBezTo>
                      <a:cubicBezTo>
                        <a:pt x="42767" y="252317"/>
                        <a:pt x="22003" y="120396"/>
                        <a:pt x="19431" y="191"/>
                      </a:cubicBezTo>
                      <a:cubicBezTo>
                        <a:pt x="13240" y="95"/>
                        <a:pt x="7049" y="95"/>
                        <a:pt x="857" y="0"/>
                      </a:cubicBezTo>
                      <a:cubicBezTo>
                        <a:pt x="572" y="0"/>
                        <a:pt x="286" y="0"/>
                        <a:pt x="0" y="95"/>
                      </a:cubicBezTo>
                      <a:cubicBezTo>
                        <a:pt x="4001" y="95"/>
                        <a:pt x="8001" y="191"/>
                        <a:pt x="12002" y="191"/>
                      </a:cubicBezTo>
                      <a:cubicBezTo>
                        <a:pt x="14573" y="120396"/>
                        <a:pt x="35243" y="252317"/>
                        <a:pt x="92393" y="358235"/>
                      </a:cubicBezTo>
                      <a:cubicBezTo>
                        <a:pt x="120872" y="411099"/>
                        <a:pt x="162782" y="459391"/>
                        <a:pt x="220599" y="476441"/>
                      </a:cubicBezTo>
                      <a:cubicBezTo>
                        <a:pt x="221456" y="476726"/>
                        <a:pt x="223075" y="476917"/>
                        <a:pt x="225171" y="477298"/>
                      </a:cubicBezTo>
                      <a:lnTo>
                        <a:pt x="225171" y="475393"/>
                      </a:ln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576E5DAD-2498-1E25-9E8F-943CC8FBD81C}"/>
                    </a:ext>
                  </a:extLst>
                </p:cNvPr>
                <p:cNvSpPr/>
                <p:nvPr/>
              </p:nvSpPr>
              <p:spPr>
                <a:xfrm>
                  <a:off x="1526425" y="2173935"/>
                  <a:ext cx="186689" cy="288607"/>
                </a:xfrm>
                <a:custGeom>
                  <a:avLst/>
                  <a:gdLst>
                    <a:gd name="connsiteX0" fmla="*/ 186690 w 186689"/>
                    <a:gd name="connsiteY0" fmla="*/ 571 h 288607"/>
                    <a:gd name="connsiteX1" fmla="*/ 139827 w 186689"/>
                    <a:gd name="connsiteY1" fmla="*/ 178213 h 288607"/>
                    <a:gd name="connsiteX2" fmla="*/ 1715 w 186689"/>
                    <a:gd name="connsiteY2" fmla="*/ 288608 h 288607"/>
                    <a:gd name="connsiteX3" fmla="*/ 0 w 186689"/>
                    <a:gd name="connsiteY3" fmla="*/ 277463 h 288607"/>
                    <a:gd name="connsiteX4" fmla="*/ 135922 w 186689"/>
                    <a:gd name="connsiteY4" fmla="*/ 167640 h 288607"/>
                    <a:gd name="connsiteX5" fmla="*/ 182213 w 186689"/>
                    <a:gd name="connsiteY5" fmla="*/ 0 h 288607"/>
                    <a:gd name="connsiteX6" fmla="*/ 186690 w 186689"/>
                    <a:gd name="connsiteY6" fmla="*/ 571 h 288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689" h="288607">
                      <a:moveTo>
                        <a:pt x="186690" y="571"/>
                      </a:moveTo>
                      <a:cubicBezTo>
                        <a:pt x="183833" y="61246"/>
                        <a:pt x="168688" y="125063"/>
                        <a:pt x="139827" y="178213"/>
                      </a:cubicBezTo>
                      <a:cubicBezTo>
                        <a:pt x="108680" y="235458"/>
                        <a:pt x="63151" y="273082"/>
                        <a:pt x="1715" y="288608"/>
                      </a:cubicBezTo>
                      <a:cubicBezTo>
                        <a:pt x="1143" y="284893"/>
                        <a:pt x="572" y="281178"/>
                        <a:pt x="0" y="277463"/>
                      </a:cubicBezTo>
                      <a:cubicBezTo>
                        <a:pt x="60293" y="261556"/>
                        <a:pt x="105156" y="224218"/>
                        <a:pt x="135922" y="167640"/>
                      </a:cubicBezTo>
                      <a:cubicBezTo>
                        <a:pt x="163259" y="117443"/>
                        <a:pt x="178213" y="57626"/>
                        <a:pt x="182213" y="0"/>
                      </a:cubicBezTo>
                      <a:cubicBezTo>
                        <a:pt x="184309" y="286"/>
                        <a:pt x="186023" y="476"/>
                        <a:pt x="186690" y="571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EB775D49-337B-EC04-92A1-52FD3AC70867}"/>
                    </a:ext>
                  </a:extLst>
                </p:cNvPr>
                <p:cNvSpPr/>
                <p:nvPr/>
              </p:nvSpPr>
              <p:spPr>
                <a:xfrm>
                  <a:off x="1541951" y="2172952"/>
                  <a:ext cx="164496" cy="238345"/>
                </a:xfrm>
                <a:custGeom>
                  <a:avLst/>
                  <a:gdLst>
                    <a:gd name="connsiteX0" fmla="*/ 151447 w 164496"/>
                    <a:gd name="connsiteY0" fmla="*/ 792 h 238345"/>
                    <a:gd name="connsiteX1" fmla="*/ 142684 w 164496"/>
                    <a:gd name="connsiteY1" fmla="*/ 44988 h 238345"/>
                    <a:gd name="connsiteX2" fmla="*/ 104584 w 164496"/>
                    <a:gd name="connsiteY2" fmla="*/ 144144 h 238345"/>
                    <a:gd name="connsiteX3" fmla="*/ 0 w 164496"/>
                    <a:gd name="connsiteY3" fmla="*/ 234726 h 238345"/>
                    <a:gd name="connsiteX4" fmla="*/ 0 w 164496"/>
                    <a:gd name="connsiteY4" fmla="*/ 238346 h 238345"/>
                    <a:gd name="connsiteX5" fmla="*/ 116586 w 164496"/>
                    <a:gd name="connsiteY5" fmla="*/ 144715 h 238345"/>
                    <a:gd name="connsiteX6" fmla="*/ 154781 w 164496"/>
                    <a:gd name="connsiteY6" fmla="*/ 45560 h 238345"/>
                    <a:gd name="connsiteX7" fmla="*/ 163544 w 164496"/>
                    <a:gd name="connsiteY7" fmla="*/ 1459 h 238345"/>
                    <a:gd name="connsiteX8" fmla="*/ 164497 w 164496"/>
                    <a:gd name="connsiteY8" fmla="*/ 888 h 238345"/>
                    <a:gd name="connsiteX9" fmla="*/ 151447 w 164496"/>
                    <a:gd name="connsiteY9" fmla="*/ 792 h 238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4496" h="238345">
                      <a:moveTo>
                        <a:pt x="151447" y="792"/>
                      </a:moveTo>
                      <a:cubicBezTo>
                        <a:pt x="149352" y="15651"/>
                        <a:pt x="146304" y="30415"/>
                        <a:pt x="142684" y="44988"/>
                      </a:cubicBezTo>
                      <a:cubicBezTo>
                        <a:pt x="134017" y="79469"/>
                        <a:pt x="121920" y="113378"/>
                        <a:pt x="104584" y="144144"/>
                      </a:cubicBezTo>
                      <a:cubicBezTo>
                        <a:pt x="79915" y="187959"/>
                        <a:pt x="45625" y="220915"/>
                        <a:pt x="0" y="234726"/>
                      </a:cubicBezTo>
                      <a:lnTo>
                        <a:pt x="0" y="238346"/>
                      </a:lnTo>
                      <a:cubicBezTo>
                        <a:pt x="51721" y="227106"/>
                        <a:pt x="89916" y="192340"/>
                        <a:pt x="116586" y="144715"/>
                      </a:cubicBezTo>
                      <a:cubicBezTo>
                        <a:pt x="133921" y="113949"/>
                        <a:pt x="146113" y="80040"/>
                        <a:pt x="154781" y="45560"/>
                      </a:cubicBezTo>
                      <a:cubicBezTo>
                        <a:pt x="158401" y="30987"/>
                        <a:pt x="161449" y="16318"/>
                        <a:pt x="163544" y="1459"/>
                      </a:cubicBezTo>
                      <a:cubicBezTo>
                        <a:pt x="163544" y="1173"/>
                        <a:pt x="163925" y="983"/>
                        <a:pt x="164497" y="888"/>
                      </a:cubicBezTo>
                      <a:cubicBezTo>
                        <a:pt x="158686" y="30"/>
                        <a:pt x="151638" y="-541"/>
                        <a:pt x="151447" y="792"/>
                      </a:cubicBez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ADAA2603-F414-C0E0-C158-F8506F96678F}"/>
                  </a:ext>
                </a:extLst>
              </p:cNvPr>
              <p:cNvSpPr/>
              <p:nvPr/>
            </p:nvSpPr>
            <p:spPr>
              <a:xfrm>
                <a:off x="1383836" y="2104212"/>
                <a:ext cx="379190" cy="201834"/>
              </a:xfrm>
              <a:custGeom>
                <a:avLst/>
                <a:gdLst>
                  <a:gd name="connsiteX0" fmla="*/ 0 w 379190"/>
                  <a:gd name="connsiteY0" fmla="*/ 201835 h 201834"/>
                  <a:gd name="connsiteX1" fmla="*/ 193834 w 379190"/>
                  <a:gd name="connsiteY1" fmla="*/ 66770 h 201834"/>
                  <a:gd name="connsiteX2" fmla="*/ 379190 w 379190"/>
                  <a:gd name="connsiteY2" fmla="*/ 75343 h 201834"/>
                  <a:gd name="connsiteX3" fmla="*/ 172117 w 379190"/>
                  <a:gd name="connsiteY3" fmla="*/ 0 h 201834"/>
                  <a:gd name="connsiteX4" fmla="*/ 0 w 379190"/>
                  <a:gd name="connsiteY4" fmla="*/ 201835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190" h="201834">
                    <a:moveTo>
                      <a:pt x="0" y="201835"/>
                    </a:moveTo>
                    <a:cubicBezTo>
                      <a:pt x="0" y="201835"/>
                      <a:pt x="163639" y="162211"/>
                      <a:pt x="193834" y="66770"/>
                    </a:cubicBezTo>
                    <a:cubicBezTo>
                      <a:pt x="193834" y="66770"/>
                      <a:pt x="304133" y="107061"/>
                      <a:pt x="379190" y="75343"/>
                    </a:cubicBezTo>
                    <a:cubicBezTo>
                      <a:pt x="379190" y="75343"/>
                      <a:pt x="218599" y="54674"/>
                      <a:pt x="172117" y="0"/>
                    </a:cubicBezTo>
                    <a:cubicBezTo>
                      <a:pt x="172117" y="95"/>
                      <a:pt x="134017" y="147352"/>
                      <a:pt x="0" y="201835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3FFB5FC-239F-6896-EF51-16DCD3C7AD79}"/>
                  </a:ext>
                </a:extLst>
              </p:cNvPr>
              <p:cNvSpPr/>
              <p:nvPr/>
            </p:nvSpPr>
            <p:spPr>
              <a:xfrm>
                <a:off x="1115898" y="2206796"/>
                <a:ext cx="224980" cy="174974"/>
              </a:xfrm>
              <a:custGeom>
                <a:avLst/>
                <a:gdLst>
                  <a:gd name="connsiteX0" fmla="*/ 0 w 224980"/>
                  <a:gd name="connsiteY0" fmla="*/ 0 h 174974"/>
                  <a:gd name="connsiteX1" fmla="*/ 154019 w 224980"/>
                  <a:gd name="connsiteY1" fmla="*/ 60674 h 174974"/>
                  <a:gd name="connsiteX2" fmla="*/ 224980 w 224980"/>
                  <a:gd name="connsiteY2" fmla="*/ 174974 h 174974"/>
                  <a:gd name="connsiteX3" fmla="*/ 182118 w 224980"/>
                  <a:gd name="connsiteY3" fmla="*/ 20479 h 174974"/>
                  <a:gd name="connsiteX4" fmla="*/ 0 w 224980"/>
                  <a:gd name="connsiteY4" fmla="*/ 0 h 174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980" h="174974">
                    <a:moveTo>
                      <a:pt x="0" y="0"/>
                    </a:moveTo>
                    <a:cubicBezTo>
                      <a:pt x="0" y="0"/>
                      <a:pt x="88868" y="81534"/>
                      <a:pt x="154019" y="60674"/>
                    </a:cubicBezTo>
                    <a:cubicBezTo>
                      <a:pt x="154019" y="60674"/>
                      <a:pt x="176784" y="143066"/>
                      <a:pt x="224980" y="174974"/>
                    </a:cubicBezTo>
                    <a:cubicBezTo>
                      <a:pt x="224980" y="174974"/>
                      <a:pt x="170783" y="70580"/>
                      <a:pt x="182118" y="20479"/>
                    </a:cubicBezTo>
                    <a:cubicBezTo>
                      <a:pt x="182023" y="20479"/>
                      <a:pt x="84868" y="57817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2" name="图形 4">
                <a:extLst>
                  <a:ext uri="{FF2B5EF4-FFF2-40B4-BE49-F238E27FC236}">
                    <a16:creationId xmlns:a16="http://schemas.microsoft.com/office/drawing/2014/main" id="{1E4E67C4-E1F0-03F8-593B-B8B989A1D4D4}"/>
                  </a:ext>
                </a:extLst>
              </p:cNvPr>
              <p:cNvGrpSpPr/>
              <p:nvPr/>
            </p:nvGrpSpPr>
            <p:grpSpPr>
              <a:xfrm>
                <a:off x="1051000" y="2008390"/>
                <a:ext cx="85103" cy="70979"/>
                <a:chOff x="1051000" y="2008390"/>
                <a:chExt cx="85103" cy="70979"/>
              </a:xfrm>
            </p:grpSpPr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3530679A-A779-0114-6643-CF28EF8D24EA}"/>
                    </a:ext>
                  </a:extLst>
                </p:cNvPr>
                <p:cNvSpPr/>
                <p:nvPr/>
              </p:nvSpPr>
              <p:spPr>
                <a:xfrm>
                  <a:off x="1051000" y="2008390"/>
                  <a:ext cx="85103" cy="70979"/>
                </a:xfrm>
                <a:custGeom>
                  <a:avLst/>
                  <a:gdLst>
                    <a:gd name="connsiteX0" fmla="*/ 4129 w 85103"/>
                    <a:gd name="connsiteY0" fmla="*/ 0 h 70979"/>
                    <a:gd name="connsiteX1" fmla="*/ 54135 w 85103"/>
                    <a:gd name="connsiteY1" fmla="*/ 12668 h 70979"/>
                    <a:gd name="connsiteX2" fmla="*/ 78138 w 85103"/>
                    <a:gd name="connsiteY2" fmla="*/ 62770 h 70979"/>
                    <a:gd name="connsiteX3" fmla="*/ 4129 w 85103"/>
                    <a:gd name="connsiteY3" fmla="*/ 0 h 70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103" h="70979">
                      <a:moveTo>
                        <a:pt x="4129" y="0"/>
                      </a:moveTo>
                      <a:cubicBezTo>
                        <a:pt x="20512" y="5525"/>
                        <a:pt x="37942" y="6858"/>
                        <a:pt x="54135" y="12668"/>
                      </a:cubicBezTo>
                      <a:cubicBezTo>
                        <a:pt x="71185" y="18860"/>
                        <a:pt x="97855" y="43720"/>
                        <a:pt x="78138" y="62770"/>
                      </a:cubicBezTo>
                      <a:cubicBezTo>
                        <a:pt x="42514" y="97250"/>
                        <a:pt x="-16064" y="12763"/>
                        <a:pt x="4129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8BC75FC2-5F7A-9652-6145-472DB46DF995}"/>
                    </a:ext>
                  </a:extLst>
                </p:cNvPr>
                <p:cNvSpPr/>
                <p:nvPr/>
              </p:nvSpPr>
              <p:spPr>
                <a:xfrm>
                  <a:off x="1055033" y="2008486"/>
                  <a:ext cx="80681" cy="58353"/>
                </a:xfrm>
                <a:custGeom>
                  <a:avLst/>
                  <a:gdLst>
                    <a:gd name="connsiteX0" fmla="*/ 0 w 80681"/>
                    <a:gd name="connsiteY0" fmla="*/ 0 h 58353"/>
                    <a:gd name="connsiteX1" fmla="*/ 80486 w 80681"/>
                    <a:gd name="connsiteY1" fmla="*/ 44672 h 58353"/>
                    <a:gd name="connsiteX2" fmla="*/ 42291 w 80681"/>
                    <a:gd name="connsiteY2" fmla="*/ 46101 h 58353"/>
                    <a:gd name="connsiteX3" fmla="*/ 0 w 80681"/>
                    <a:gd name="connsiteY3" fmla="*/ 0 h 58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681" h="58353">
                      <a:moveTo>
                        <a:pt x="0" y="0"/>
                      </a:moveTo>
                      <a:cubicBezTo>
                        <a:pt x="24956" y="7715"/>
                        <a:pt x="76676" y="8858"/>
                        <a:pt x="80486" y="44672"/>
                      </a:cubicBezTo>
                      <a:cubicBezTo>
                        <a:pt x="83344" y="71152"/>
                        <a:pt x="54007" y="52102"/>
                        <a:pt x="42291" y="46101"/>
                      </a:cubicBezTo>
                      <a:cubicBezTo>
                        <a:pt x="22860" y="36004"/>
                        <a:pt x="7144" y="21622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82A0DE3-1F3C-2F03-DBE7-2E6FC1089D8A}"/>
                    </a:ext>
                  </a:extLst>
                </p:cNvPr>
                <p:cNvSpPr/>
                <p:nvPr/>
              </p:nvSpPr>
              <p:spPr>
                <a:xfrm>
                  <a:off x="1055033" y="2008486"/>
                  <a:ext cx="80681" cy="58353"/>
                </a:xfrm>
                <a:custGeom>
                  <a:avLst/>
                  <a:gdLst>
                    <a:gd name="connsiteX0" fmla="*/ 0 w 80681"/>
                    <a:gd name="connsiteY0" fmla="*/ 0 h 58353"/>
                    <a:gd name="connsiteX1" fmla="*/ 80486 w 80681"/>
                    <a:gd name="connsiteY1" fmla="*/ 44672 h 58353"/>
                    <a:gd name="connsiteX2" fmla="*/ 42291 w 80681"/>
                    <a:gd name="connsiteY2" fmla="*/ 46101 h 58353"/>
                    <a:gd name="connsiteX3" fmla="*/ 0 w 80681"/>
                    <a:gd name="connsiteY3" fmla="*/ 0 h 58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681" h="58353">
                      <a:moveTo>
                        <a:pt x="0" y="0"/>
                      </a:moveTo>
                      <a:cubicBezTo>
                        <a:pt x="24956" y="7715"/>
                        <a:pt x="76676" y="8858"/>
                        <a:pt x="80486" y="44672"/>
                      </a:cubicBezTo>
                      <a:cubicBezTo>
                        <a:pt x="83344" y="71152"/>
                        <a:pt x="54007" y="52102"/>
                        <a:pt x="42291" y="46101"/>
                      </a:cubicBezTo>
                      <a:cubicBezTo>
                        <a:pt x="22860" y="36004"/>
                        <a:pt x="7144" y="21622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图形 4">
                <a:extLst>
                  <a:ext uri="{FF2B5EF4-FFF2-40B4-BE49-F238E27FC236}">
                    <a16:creationId xmlns:a16="http://schemas.microsoft.com/office/drawing/2014/main" id="{E8AB2A27-54F6-42AC-77F2-BE5E165353B3}"/>
                  </a:ext>
                </a:extLst>
              </p:cNvPr>
              <p:cNvGrpSpPr/>
              <p:nvPr/>
            </p:nvGrpSpPr>
            <p:grpSpPr>
              <a:xfrm>
                <a:off x="1128565" y="1973243"/>
                <a:ext cx="46364" cy="86418"/>
                <a:chOff x="1128565" y="1973243"/>
                <a:chExt cx="46364" cy="86418"/>
              </a:xfrm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6680BFBF-7911-3379-2F83-E278AD9BAE86}"/>
                    </a:ext>
                  </a:extLst>
                </p:cNvPr>
                <p:cNvSpPr/>
                <p:nvPr/>
              </p:nvSpPr>
              <p:spPr>
                <a:xfrm>
                  <a:off x="1128565" y="1973243"/>
                  <a:ext cx="46364" cy="86418"/>
                </a:xfrm>
                <a:custGeom>
                  <a:avLst/>
                  <a:gdLst>
                    <a:gd name="connsiteX0" fmla="*/ 14098 w 46364"/>
                    <a:gd name="connsiteY0" fmla="*/ 0 h 86418"/>
                    <a:gd name="connsiteX1" fmla="*/ 31624 w 46364"/>
                    <a:gd name="connsiteY1" fmla="*/ 82772 h 86418"/>
                    <a:gd name="connsiteX2" fmla="*/ 1 w 46364"/>
                    <a:gd name="connsiteY2" fmla="*/ 56102 h 86418"/>
                    <a:gd name="connsiteX3" fmla="*/ 14098 w 46364"/>
                    <a:gd name="connsiteY3" fmla="*/ 0 h 86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364" h="86418">
                      <a:moveTo>
                        <a:pt x="14098" y="0"/>
                      </a:moveTo>
                      <a:cubicBezTo>
                        <a:pt x="38196" y="14288"/>
                        <a:pt x="62961" y="61246"/>
                        <a:pt x="31624" y="82772"/>
                      </a:cubicBezTo>
                      <a:cubicBezTo>
                        <a:pt x="13431" y="95345"/>
                        <a:pt x="192" y="72676"/>
                        <a:pt x="1" y="56102"/>
                      </a:cubicBezTo>
                      <a:cubicBezTo>
                        <a:pt x="-94" y="47149"/>
                        <a:pt x="5526" y="3715"/>
                        <a:pt x="1409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DE0040A2-F388-B426-AAFC-B2CEC78EBB9F}"/>
                    </a:ext>
                  </a:extLst>
                </p:cNvPr>
                <p:cNvSpPr/>
                <p:nvPr/>
              </p:nvSpPr>
              <p:spPr>
                <a:xfrm>
                  <a:off x="1141396" y="1973243"/>
                  <a:ext cx="32836" cy="86211"/>
                </a:xfrm>
                <a:custGeom>
                  <a:avLst/>
                  <a:gdLst>
                    <a:gd name="connsiteX0" fmla="*/ 1171 w 32836"/>
                    <a:gd name="connsiteY0" fmla="*/ 0 h 86211"/>
                    <a:gd name="connsiteX1" fmla="*/ 24793 w 32836"/>
                    <a:gd name="connsiteY1" fmla="*/ 76676 h 86211"/>
                    <a:gd name="connsiteX2" fmla="*/ 6696 w 32836"/>
                    <a:gd name="connsiteY2" fmla="*/ 86106 h 86211"/>
                    <a:gd name="connsiteX3" fmla="*/ 2314 w 32836"/>
                    <a:gd name="connsiteY3" fmla="*/ 69342 h 86211"/>
                    <a:gd name="connsiteX4" fmla="*/ 1171 w 32836"/>
                    <a:gd name="connsiteY4" fmla="*/ 0 h 86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36" h="86211">
                      <a:moveTo>
                        <a:pt x="1171" y="0"/>
                      </a:moveTo>
                      <a:cubicBezTo>
                        <a:pt x="26032" y="14097"/>
                        <a:pt x="43939" y="50006"/>
                        <a:pt x="24793" y="76676"/>
                      </a:cubicBezTo>
                      <a:cubicBezTo>
                        <a:pt x="20602" y="82487"/>
                        <a:pt x="13935" y="86963"/>
                        <a:pt x="6696" y="86106"/>
                      </a:cubicBezTo>
                      <a:cubicBezTo>
                        <a:pt x="-4067" y="84868"/>
                        <a:pt x="1076" y="77629"/>
                        <a:pt x="2314" y="69342"/>
                      </a:cubicBezTo>
                      <a:cubicBezTo>
                        <a:pt x="5743" y="45815"/>
                        <a:pt x="3553" y="23432"/>
                        <a:pt x="1171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1FD6D91A-218B-1740-2647-37763BE42508}"/>
                    </a:ext>
                  </a:extLst>
                </p:cNvPr>
                <p:cNvSpPr/>
                <p:nvPr/>
              </p:nvSpPr>
              <p:spPr>
                <a:xfrm>
                  <a:off x="1141396" y="1973243"/>
                  <a:ext cx="32836" cy="86211"/>
                </a:xfrm>
                <a:custGeom>
                  <a:avLst/>
                  <a:gdLst>
                    <a:gd name="connsiteX0" fmla="*/ 1171 w 32836"/>
                    <a:gd name="connsiteY0" fmla="*/ 0 h 86211"/>
                    <a:gd name="connsiteX1" fmla="*/ 24793 w 32836"/>
                    <a:gd name="connsiteY1" fmla="*/ 76676 h 86211"/>
                    <a:gd name="connsiteX2" fmla="*/ 6696 w 32836"/>
                    <a:gd name="connsiteY2" fmla="*/ 86106 h 86211"/>
                    <a:gd name="connsiteX3" fmla="*/ 2314 w 32836"/>
                    <a:gd name="connsiteY3" fmla="*/ 69342 h 86211"/>
                    <a:gd name="connsiteX4" fmla="*/ 1171 w 32836"/>
                    <a:gd name="connsiteY4" fmla="*/ 0 h 86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36" h="86211">
                      <a:moveTo>
                        <a:pt x="1171" y="0"/>
                      </a:moveTo>
                      <a:cubicBezTo>
                        <a:pt x="26032" y="14097"/>
                        <a:pt x="43939" y="50006"/>
                        <a:pt x="24793" y="76676"/>
                      </a:cubicBezTo>
                      <a:cubicBezTo>
                        <a:pt x="20602" y="82487"/>
                        <a:pt x="13935" y="86963"/>
                        <a:pt x="6696" y="86106"/>
                      </a:cubicBezTo>
                      <a:cubicBezTo>
                        <a:pt x="-4067" y="84868"/>
                        <a:pt x="1076" y="77629"/>
                        <a:pt x="2314" y="69342"/>
                      </a:cubicBezTo>
                      <a:cubicBezTo>
                        <a:pt x="5743" y="45815"/>
                        <a:pt x="3553" y="23432"/>
                        <a:pt x="1171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0" name="图形 4">
                <a:extLst>
                  <a:ext uri="{FF2B5EF4-FFF2-40B4-BE49-F238E27FC236}">
                    <a16:creationId xmlns:a16="http://schemas.microsoft.com/office/drawing/2014/main" id="{2823EE4E-C276-D945-D521-1ECA8B59243E}"/>
                  </a:ext>
                </a:extLst>
              </p:cNvPr>
              <p:cNvGrpSpPr/>
              <p:nvPr/>
            </p:nvGrpSpPr>
            <p:grpSpPr>
              <a:xfrm>
                <a:off x="1364968" y="2130693"/>
                <a:ext cx="96401" cy="54587"/>
                <a:chOff x="1364968" y="2130693"/>
                <a:chExt cx="96401" cy="54587"/>
              </a:xfrm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57E28704-0175-978A-8A8F-A3FC531CD4B0}"/>
                    </a:ext>
                  </a:extLst>
                </p:cNvPr>
                <p:cNvSpPr/>
                <p:nvPr/>
              </p:nvSpPr>
              <p:spPr>
                <a:xfrm>
                  <a:off x="1364968" y="2130693"/>
                  <a:ext cx="96401" cy="54587"/>
                </a:xfrm>
                <a:custGeom>
                  <a:avLst/>
                  <a:gdLst>
                    <a:gd name="connsiteX0" fmla="*/ 96401 w 96401"/>
                    <a:gd name="connsiteY0" fmla="*/ 26097 h 54587"/>
                    <a:gd name="connsiteX1" fmla="*/ 770 w 96401"/>
                    <a:gd name="connsiteY1" fmla="*/ 32288 h 54587"/>
                    <a:gd name="connsiteX2" fmla="*/ 43633 w 96401"/>
                    <a:gd name="connsiteY2" fmla="*/ 94 h 54587"/>
                    <a:gd name="connsiteX3" fmla="*/ 96401 w 96401"/>
                    <a:gd name="connsiteY3" fmla="*/ 26097 h 5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401" h="54587">
                      <a:moveTo>
                        <a:pt x="96401" y="26097"/>
                      </a:moveTo>
                      <a:cubicBezTo>
                        <a:pt x="76399" y="42289"/>
                        <a:pt x="12486" y="77722"/>
                        <a:pt x="770" y="32288"/>
                      </a:cubicBezTo>
                      <a:cubicBezTo>
                        <a:pt x="-5421" y="8190"/>
                        <a:pt x="27250" y="-1049"/>
                        <a:pt x="43633" y="94"/>
                      </a:cubicBezTo>
                      <a:cubicBezTo>
                        <a:pt x="53348" y="856"/>
                        <a:pt x="96116" y="11809"/>
                        <a:pt x="96401" y="26097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E64E98AC-A17F-5CA6-E00E-B372D8D66898}"/>
                    </a:ext>
                  </a:extLst>
                </p:cNvPr>
                <p:cNvSpPr/>
                <p:nvPr/>
              </p:nvSpPr>
              <p:spPr>
                <a:xfrm>
                  <a:off x="1365358" y="2150000"/>
                  <a:ext cx="96011" cy="34957"/>
                </a:xfrm>
                <a:custGeom>
                  <a:avLst/>
                  <a:gdLst>
                    <a:gd name="connsiteX0" fmla="*/ 96012 w 96011"/>
                    <a:gd name="connsiteY0" fmla="*/ 6694 h 34957"/>
                    <a:gd name="connsiteX1" fmla="*/ 12573 w 96011"/>
                    <a:gd name="connsiteY1" fmla="*/ 29078 h 34957"/>
                    <a:gd name="connsiteX2" fmla="*/ 0 w 96011"/>
                    <a:gd name="connsiteY2" fmla="*/ 11075 h 34957"/>
                    <a:gd name="connsiteX3" fmla="*/ 30194 w 96011"/>
                    <a:gd name="connsiteY3" fmla="*/ 1550 h 34957"/>
                    <a:gd name="connsiteX4" fmla="*/ 96012 w 96011"/>
                    <a:gd name="connsiteY4" fmla="*/ 6694 h 34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011" h="34957">
                      <a:moveTo>
                        <a:pt x="96012" y="6694"/>
                      </a:moveTo>
                      <a:cubicBezTo>
                        <a:pt x="75343" y="24220"/>
                        <a:pt x="39148" y="45461"/>
                        <a:pt x="12573" y="29078"/>
                      </a:cubicBezTo>
                      <a:cubicBezTo>
                        <a:pt x="6572" y="25363"/>
                        <a:pt x="857" y="18600"/>
                        <a:pt x="0" y="11075"/>
                      </a:cubicBezTo>
                      <a:cubicBezTo>
                        <a:pt x="9334" y="6027"/>
                        <a:pt x="19812" y="3075"/>
                        <a:pt x="30194" y="1550"/>
                      </a:cubicBezTo>
                      <a:cubicBezTo>
                        <a:pt x="52006" y="-1783"/>
                        <a:pt x="74866" y="408"/>
                        <a:pt x="96012" y="669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8F46B1ED-10D0-87C1-76A3-E966DF5E017B}"/>
                    </a:ext>
                  </a:extLst>
                </p:cNvPr>
                <p:cNvSpPr/>
                <p:nvPr/>
              </p:nvSpPr>
              <p:spPr>
                <a:xfrm>
                  <a:off x="1365358" y="2150000"/>
                  <a:ext cx="96011" cy="34957"/>
                </a:xfrm>
                <a:custGeom>
                  <a:avLst/>
                  <a:gdLst>
                    <a:gd name="connsiteX0" fmla="*/ 96012 w 96011"/>
                    <a:gd name="connsiteY0" fmla="*/ 6694 h 34957"/>
                    <a:gd name="connsiteX1" fmla="*/ 12573 w 96011"/>
                    <a:gd name="connsiteY1" fmla="*/ 29078 h 34957"/>
                    <a:gd name="connsiteX2" fmla="*/ 0 w 96011"/>
                    <a:gd name="connsiteY2" fmla="*/ 11075 h 34957"/>
                    <a:gd name="connsiteX3" fmla="*/ 30194 w 96011"/>
                    <a:gd name="connsiteY3" fmla="*/ 1550 h 34957"/>
                    <a:gd name="connsiteX4" fmla="*/ 96012 w 96011"/>
                    <a:gd name="connsiteY4" fmla="*/ 6694 h 34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011" h="34957">
                      <a:moveTo>
                        <a:pt x="96012" y="6694"/>
                      </a:moveTo>
                      <a:cubicBezTo>
                        <a:pt x="75343" y="24220"/>
                        <a:pt x="39148" y="45461"/>
                        <a:pt x="12573" y="29078"/>
                      </a:cubicBezTo>
                      <a:cubicBezTo>
                        <a:pt x="6572" y="25363"/>
                        <a:pt x="857" y="18600"/>
                        <a:pt x="0" y="11075"/>
                      </a:cubicBezTo>
                      <a:cubicBezTo>
                        <a:pt x="9334" y="6027"/>
                        <a:pt x="19812" y="3075"/>
                        <a:pt x="30194" y="1550"/>
                      </a:cubicBezTo>
                      <a:cubicBezTo>
                        <a:pt x="52006" y="-1783"/>
                        <a:pt x="74866" y="408"/>
                        <a:pt x="96012" y="6694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" name="图形 4">
                <a:extLst>
                  <a:ext uri="{FF2B5EF4-FFF2-40B4-BE49-F238E27FC236}">
                    <a16:creationId xmlns:a16="http://schemas.microsoft.com/office/drawing/2014/main" id="{FFFEA716-8739-D79E-0E50-6581806D552F}"/>
                  </a:ext>
                </a:extLst>
              </p:cNvPr>
              <p:cNvGrpSpPr/>
              <p:nvPr/>
            </p:nvGrpSpPr>
            <p:grpSpPr>
              <a:xfrm>
                <a:off x="1340622" y="2078534"/>
                <a:ext cx="58930" cy="86795"/>
                <a:chOff x="1340622" y="2078534"/>
                <a:chExt cx="58930" cy="86795"/>
              </a:xfrm>
            </p:grpSpPr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6E98C9A-51C0-011A-D653-43377E0CB348}"/>
                    </a:ext>
                  </a:extLst>
                </p:cNvPr>
                <p:cNvSpPr/>
                <p:nvPr/>
              </p:nvSpPr>
              <p:spPr>
                <a:xfrm>
                  <a:off x="1340622" y="2078534"/>
                  <a:ext cx="58930" cy="86795"/>
                </a:xfrm>
                <a:custGeom>
                  <a:avLst/>
                  <a:gdLst>
                    <a:gd name="connsiteX0" fmla="*/ 58930 w 58930"/>
                    <a:gd name="connsiteY0" fmla="*/ 3866 h 86795"/>
                    <a:gd name="connsiteX1" fmla="*/ 10448 w 58930"/>
                    <a:gd name="connsiteY1" fmla="*/ 80066 h 86795"/>
                    <a:gd name="connsiteX2" fmla="*/ 58930 w 58930"/>
                    <a:gd name="connsiteY2" fmla="*/ 3866 h 86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930" h="86795">
                      <a:moveTo>
                        <a:pt x="58930" y="3866"/>
                      </a:moveTo>
                      <a:cubicBezTo>
                        <a:pt x="54453" y="20439"/>
                        <a:pt x="46833" y="112070"/>
                        <a:pt x="10448" y="80066"/>
                      </a:cubicBezTo>
                      <a:cubicBezTo>
                        <a:pt x="-26604" y="47585"/>
                        <a:pt x="45786" y="-16327"/>
                        <a:pt x="58930" y="386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08CE5922-1D42-6934-F4C3-B05309803AD7}"/>
                    </a:ext>
                  </a:extLst>
                </p:cNvPr>
                <p:cNvSpPr/>
                <p:nvPr/>
              </p:nvSpPr>
              <p:spPr>
                <a:xfrm>
                  <a:off x="1357685" y="2082304"/>
                  <a:ext cx="41772" cy="80676"/>
                </a:xfrm>
                <a:custGeom>
                  <a:avLst/>
                  <a:gdLst>
                    <a:gd name="connsiteX0" fmla="*/ 41772 w 41772"/>
                    <a:gd name="connsiteY0" fmla="*/ 0 h 80676"/>
                    <a:gd name="connsiteX1" fmla="*/ 9864 w 41772"/>
                    <a:gd name="connsiteY1" fmla="*/ 80391 h 80676"/>
                    <a:gd name="connsiteX2" fmla="*/ 5863 w 41772"/>
                    <a:gd name="connsiteY2" fmla="*/ 35909 h 80676"/>
                    <a:gd name="connsiteX3" fmla="*/ 41772 w 41772"/>
                    <a:gd name="connsiteY3" fmla="*/ 0 h 80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772" h="80676">
                      <a:moveTo>
                        <a:pt x="41772" y="0"/>
                      </a:moveTo>
                      <a:cubicBezTo>
                        <a:pt x="36153" y="23050"/>
                        <a:pt x="38820" y="73628"/>
                        <a:pt x="9864" y="80391"/>
                      </a:cubicBezTo>
                      <a:cubicBezTo>
                        <a:pt x="-7377" y="84392"/>
                        <a:pt x="2530" y="45148"/>
                        <a:pt x="5863" y="35909"/>
                      </a:cubicBezTo>
                      <a:cubicBezTo>
                        <a:pt x="10816" y="18669"/>
                        <a:pt x="26247" y="6191"/>
                        <a:pt x="4177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0F7A466B-D432-24C6-450E-1A2CBCFE4254}"/>
                    </a:ext>
                  </a:extLst>
                </p:cNvPr>
                <p:cNvSpPr/>
                <p:nvPr/>
              </p:nvSpPr>
              <p:spPr>
                <a:xfrm>
                  <a:off x="1357685" y="2082304"/>
                  <a:ext cx="41772" cy="80676"/>
                </a:xfrm>
                <a:custGeom>
                  <a:avLst/>
                  <a:gdLst>
                    <a:gd name="connsiteX0" fmla="*/ 41772 w 41772"/>
                    <a:gd name="connsiteY0" fmla="*/ 0 h 80676"/>
                    <a:gd name="connsiteX1" fmla="*/ 9864 w 41772"/>
                    <a:gd name="connsiteY1" fmla="*/ 80391 h 80676"/>
                    <a:gd name="connsiteX2" fmla="*/ 5863 w 41772"/>
                    <a:gd name="connsiteY2" fmla="*/ 35909 h 80676"/>
                    <a:gd name="connsiteX3" fmla="*/ 41772 w 41772"/>
                    <a:gd name="connsiteY3" fmla="*/ 0 h 80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772" h="80676">
                      <a:moveTo>
                        <a:pt x="41772" y="0"/>
                      </a:moveTo>
                      <a:cubicBezTo>
                        <a:pt x="36153" y="23050"/>
                        <a:pt x="38820" y="73628"/>
                        <a:pt x="9864" y="80391"/>
                      </a:cubicBezTo>
                      <a:cubicBezTo>
                        <a:pt x="-7377" y="84392"/>
                        <a:pt x="2530" y="45148"/>
                        <a:pt x="5863" y="35909"/>
                      </a:cubicBezTo>
                      <a:cubicBezTo>
                        <a:pt x="10816" y="18669"/>
                        <a:pt x="26247" y="6191"/>
                        <a:pt x="41772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8" name="图形 4">
                <a:extLst>
                  <a:ext uri="{FF2B5EF4-FFF2-40B4-BE49-F238E27FC236}">
                    <a16:creationId xmlns:a16="http://schemas.microsoft.com/office/drawing/2014/main" id="{34A03725-6F94-AF37-AA9B-72865E423890}"/>
                  </a:ext>
                </a:extLst>
              </p:cNvPr>
              <p:cNvGrpSpPr/>
              <p:nvPr/>
            </p:nvGrpSpPr>
            <p:grpSpPr>
              <a:xfrm>
                <a:off x="1573525" y="2011452"/>
                <a:ext cx="82758" cy="60161"/>
                <a:chOff x="1573525" y="2011452"/>
                <a:chExt cx="82758" cy="60161"/>
              </a:xfrm>
            </p:grpSpPr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9AE3221B-860F-4A17-8659-2DB55EDD479B}"/>
                    </a:ext>
                  </a:extLst>
                </p:cNvPr>
                <p:cNvSpPr/>
                <p:nvPr/>
              </p:nvSpPr>
              <p:spPr>
                <a:xfrm>
                  <a:off x="1573525" y="2011452"/>
                  <a:ext cx="82758" cy="60161"/>
                </a:xfrm>
                <a:custGeom>
                  <a:avLst/>
                  <a:gdLst>
                    <a:gd name="connsiteX0" fmla="*/ 716 w 82758"/>
                    <a:gd name="connsiteY0" fmla="*/ 4273 h 60161"/>
                    <a:gd name="connsiteX1" fmla="*/ 52056 w 82758"/>
                    <a:gd name="connsiteY1" fmla="*/ 3130 h 60161"/>
                    <a:gd name="connsiteX2" fmla="*/ 79869 w 82758"/>
                    <a:gd name="connsiteY2" fmla="*/ 51898 h 60161"/>
                    <a:gd name="connsiteX3" fmla="*/ 35196 w 82758"/>
                    <a:gd name="connsiteY3" fmla="*/ 50278 h 60161"/>
                    <a:gd name="connsiteX4" fmla="*/ 716 w 82758"/>
                    <a:gd name="connsiteY4" fmla="*/ 4273 h 60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758" h="60161">
                      <a:moveTo>
                        <a:pt x="716" y="4273"/>
                      </a:moveTo>
                      <a:cubicBezTo>
                        <a:pt x="17575" y="1034"/>
                        <a:pt x="35387" y="-2871"/>
                        <a:pt x="52056" y="3130"/>
                      </a:cubicBezTo>
                      <a:cubicBezTo>
                        <a:pt x="68248" y="8845"/>
                        <a:pt x="90822" y="32181"/>
                        <a:pt x="79869" y="51898"/>
                      </a:cubicBezTo>
                      <a:cubicBezTo>
                        <a:pt x="71677" y="66757"/>
                        <a:pt x="45674" y="58661"/>
                        <a:pt x="35196" y="50278"/>
                      </a:cubicBezTo>
                      <a:cubicBezTo>
                        <a:pt x="29291" y="45421"/>
                        <a:pt x="-5380" y="13703"/>
                        <a:pt x="716" y="427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8A30EFB4-EE36-4474-49DD-524F1E0A9840}"/>
                    </a:ext>
                  </a:extLst>
                </p:cNvPr>
                <p:cNvSpPr/>
                <p:nvPr/>
              </p:nvSpPr>
              <p:spPr>
                <a:xfrm>
                  <a:off x="1574146" y="2012371"/>
                  <a:ext cx="81661" cy="58597"/>
                </a:xfrm>
                <a:custGeom>
                  <a:avLst/>
                  <a:gdLst>
                    <a:gd name="connsiteX0" fmla="*/ 0 w 81661"/>
                    <a:gd name="connsiteY0" fmla="*/ 3449 h 58597"/>
                    <a:gd name="connsiteX1" fmla="*/ 81248 w 81661"/>
                    <a:gd name="connsiteY1" fmla="*/ 36405 h 58597"/>
                    <a:gd name="connsiteX2" fmla="*/ 71914 w 81661"/>
                    <a:gd name="connsiteY2" fmla="*/ 57837 h 58597"/>
                    <a:gd name="connsiteX3" fmla="*/ 56198 w 81661"/>
                    <a:gd name="connsiteY3" fmla="*/ 43644 h 58597"/>
                    <a:gd name="connsiteX4" fmla="*/ 0 w 81661"/>
                    <a:gd name="connsiteY4" fmla="*/ 3449 h 5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661" h="58597">
                      <a:moveTo>
                        <a:pt x="0" y="3449"/>
                      </a:moveTo>
                      <a:cubicBezTo>
                        <a:pt x="29623" y="-3124"/>
                        <a:pt x="74486" y="-4171"/>
                        <a:pt x="81248" y="36405"/>
                      </a:cubicBezTo>
                      <a:cubicBezTo>
                        <a:pt x="82867" y="44597"/>
                        <a:pt x="79724" y="54503"/>
                        <a:pt x="71914" y="57837"/>
                      </a:cubicBezTo>
                      <a:cubicBezTo>
                        <a:pt x="62770" y="61742"/>
                        <a:pt x="61817" y="49645"/>
                        <a:pt x="56198" y="43644"/>
                      </a:cubicBezTo>
                      <a:cubicBezTo>
                        <a:pt x="40291" y="26309"/>
                        <a:pt x="16288" y="20213"/>
                        <a:pt x="0" y="3449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0FFF678F-7D46-FFD7-97A2-0E25EC024072}"/>
                    </a:ext>
                  </a:extLst>
                </p:cNvPr>
                <p:cNvSpPr/>
                <p:nvPr/>
              </p:nvSpPr>
              <p:spPr>
                <a:xfrm>
                  <a:off x="1574146" y="2012371"/>
                  <a:ext cx="81661" cy="58597"/>
                </a:xfrm>
                <a:custGeom>
                  <a:avLst/>
                  <a:gdLst>
                    <a:gd name="connsiteX0" fmla="*/ 0 w 81661"/>
                    <a:gd name="connsiteY0" fmla="*/ 3449 h 58597"/>
                    <a:gd name="connsiteX1" fmla="*/ 81248 w 81661"/>
                    <a:gd name="connsiteY1" fmla="*/ 36405 h 58597"/>
                    <a:gd name="connsiteX2" fmla="*/ 71914 w 81661"/>
                    <a:gd name="connsiteY2" fmla="*/ 57837 h 58597"/>
                    <a:gd name="connsiteX3" fmla="*/ 56198 w 81661"/>
                    <a:gd name="connsiteY3" fmla="*/ 43644 h 58597"/>
                    <a:gd name="connsiteX4" fmla="*/ 0 w 81661"/>
                    <a:gd name="connsiteY4" fmla="*/ 3449 h 5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661" h="58597">
                      <a:moveTo>
                        <a:pt x="0" y="3449"/>
                      </a:moveTo>
                      <a:cubicBezTo>
                        <a:pt x="29623" y="-3124"/>
                        <a:pt x="74486" y="-4171"/>
                        <a:pt x="81248" y="36405"/>
                      </a:cubicBezTo>
                      <a:cubicBezTo>
                        <a:pt x="82867" y="44597"/>
                        <a:pt x="79724" y="54503"/>
                        <a:pt x="71914" y="57837"/>
                      </a:cubicBezTo>
                      <a:cubicBezTo>
                        <a:pt x="62770" y="61742"/>
                        <a:pt x="61817" y="49645"/>
                        <a:pt x="56198" y="43644"/>
                      </a:cubicBezTo>
                      <a:cubicBezTo>
                        <a:pt x="40291" y="26309"/>
                        <a:pt x="16288" y="20213"/>
                        <a:pt x="0" y="3449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2" name="图形 4">
                <a:extLst>
                  <a:ext uri="{FF2B5EF4-FFF2-40B4-BE49-F238E27FC236}">
                    <a16:creationId xmlns:a16="http://schemas.microsoft.com/office/drawing/2014/main" id="{469A9DB4-6B46-5EDE-F15A-12B9C5761F9F}"/>
                  </a:ext>
                </a:extLst>
              </p:cNvPr>
              <p:cNvGrpSpPr/>
              <p:nvPr/>
            </p:nvGrpSpPr>
            <p:grpSpPr>
              <a:xfrm>
                <a:off x="1649217" y="1959908"/>
                <a:ext cx="77125" cy="117793"/>
                <a:chOff x="1649217" y="1959908"/>
                <a:chExt cx="77125" cy="117793"/>
              </a:xfrm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D2ACC4DA-F175-003F-1130-291DE9201376}"/>
                    </a:ext>
                  </a:extLst>
                </p:cNvPr>
                <p:cNvSpPr/>
                <p:nvPr/>
              </p:nvSpPr>
              <p:spPr>
                <a:xfrm>
                  <a:off x="1649217" y="1959908"/>
                  <a:ext cx="77123" cy="117793"/>
                </a:xfrm>
                <a:custGeom>
                  <a:avLst/>
                  <a:gdLst>
                    <a:gd name="connsiteX0" fmla="*/ 42276 w 77123"/>
                    <a:gd name="connsiteY0" fmla="*/ 0 h 117793"/>
                    <a:gd name="connsiteX1" fmla="*/ 28275 w 77123"/>
                    <a:gd name="connsiteY1" fmla="*/ 117634 h 117793"/>
                    <a:gd name="connsiteX2" fmla="*/ 7415 w 77123"/>
                    <a:gd name="connsiteY2" fmla="*/ 58198 h 117793"/>
                    <a:gd name="connsiteX3" fmla="*/ 30846 w 77123"/>
                    <a:gd name="connsiteY3" fmla="*/ 30385 h 117793"/>
                    <a:gd name="connsiteX4" fmla="*/ 42276 w 77123"/>
                    <a:gd name="connsiteY4" fmla="*/ 0 h 117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123" h="117793">
                      <a:moveTo>
                        <a:pt x="42276" y="0"/>
                      </a:moveTo>
                      <a:cubicBezTo>
                        <a:pt x="98760" y="13335"/>
                        <a:pt x="81138" y="112300"/>
                        <a:pt x="28275" y="117634"/>
                      </a:cubicBezTo>
                      <a:cubicBezTo>
                        <a:pt x="-4872" y="120682"/>
                        <a:pt x="-4587" y="79248"/>
                        <a:pt x="7415" y="58198"/>
                      </a:cubicBezTo>
                      <a:cubicBezTo>
                        <a:pt x="13701" y="47244"/>
                        <a:pt x="22750" y="39719"/>
                        <a:pt x="30846" y="30385"/>
                      </a:cubicBezTo>
                      <a:cubicBezTo>
                        <a:pt x="37038" y="23146"/>
                        <a:pt x="36752" y="4763"/>
                        <a:pt x="42276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48465B38-5EA7-894F-78EB-2204D04ED39E}"/>
                    </a:ext>
                  </a:extLst>
                </p:cNvPr>
                <p:cNvSpPr/>
                <p:nvPr/>
              </p:nvSpPr>
              <p:spPr>
                <a:xfrm>
                  <a:off x="1654102" y="1960003"/>
                  <a:ext cx="72239" cy="117608"/>
                </a:xfrm>
                <a:custGeom>
                  <a:avLst/>
                  <a:gdLst>
                    <a:gd name="connsiteX0" fmla="*/ 37296 w 72239"/>
                    <a:gd name="connsiteY0" fmla="*/ 0 h 117608"/>
                    <a:gd name="connsiteX1" fmla="*/ 31962 w 72239"/>
                    <a:gd name="connsiteY1" fmla="*/ 115633 h 117608"/>
                    <a:gd name="connsiteX2" fmla="*/ 2815 w 72239"/>
                    <a:gd name="connsiteY2" fmla="*/ 110681 h 117608"/>
                    <a:gd name="connsiteX3" fmla="*/ 14817 w 72239"/>
                    <a:gd name="connsiteY3" fmla="*/ 83725 h 117608"/>
                    <a:gd name="connsiteX4" fmla="*/ 37296 w 72239"/>
                    <a:gd name="connsiteY4" fmla="*/ 0 h 11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39" h="117608">
                      <a:moveTo>
                        <a:pt x="37296" y="0"/>
                      </a:moveTo>
                      <a:cubicBezTo>
                        <a:pt x="92255" y="10858"/>
                        <a:pt x="76158" y="100108"/>
                        <a:pt x="31962" y="115633"/>
                      </a:cubicBezTo>
                      <a:cubicBezTo>
                        <a:pt x="22056" y="119063"/>
                        <a:pt x="10721" y="118396"/>
                        <a:pt x="2815" y="110681"/>
                      </a:cubicBezTo>
                      <a:cubicBezTo>
                        <a:pt x="-6233" y="101918"/>
                        <a:pt x="8911" y="91631"/>
                        <a:pt x="14817" y="83725"/>
                      </a:cubicBezTo>
                      <a:cubicBezTo>
                        <a:pt x="33010" y="59246"/>
                        <a:pt x="49869" y="31242"/>
                        <a:pt x="3729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3E7BD8CB-B4A0-157D-F7E4-CD440AC374B3}"/>
                    </a:ext>
                  </a:extLst>
                </p:cNvPr>
                <p:cNvSpPr/>
                <p:nvPr/>
              </p:nvSpPr>
              <p:spPr>
                <a:xfrm>
                  <a:off x="1654102" y="1960003"/>
                  <a:ext cx="72239" cy="117608"/>
                </a:xfrm>
                <a:custGeom>
                  <a:avLst/>
                  <a:gdLst>
                    <a:gd name="connsiteX0" fmla="*/ 37296 w 72239"/>
                    <a:gd name="connsiteY0" fmla="*/ 0 h 117608"/>
                    <a:gd name="connsiteX1" fmla="*/ 31962 w 72239"/>
                    <a:gd name="connsiteY1" fmla="*/ 115633 h 117608"/>
                    <a:gd name="connsiteX2" fmla="*/ 2815 w 72239"/>
                    <a:gd name="connsiteY2" fmla="*/ 110681 h 117608"/>
                    <a:gd name="connsiteX3" fmla="*/ 14817 w 72239"/>
                    <a:gd name="connsiteY3" fmla="*/ 83725 h 117608"/>
                    <a:gd name="connsiteX4" fmla="*/ 37296 w 72239"/>
                    <a:gd name="connsiteY4" fmla="*/ 0 h 11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39" h="117608">
                      <a:moveTo>
                        <a:pt x="37296" y="0"/>
                      </a:moveTo>
                      <a:cubicBezTo>
                        <a:pt x="92255" y="10858"/>
                        <a:pt x="76158" y="100108"/>
                        <a:pt x="31962" y="115633"/>
                      </a:cubicBezTo>
                      <a:cubicBezTo>
                        <a:pt x="22056" y="119063"/>
                        <a:pt x="10721" y="118396"/>
                        <a:pt x="2815" y="110681"/>
                      </a:cubicBezTo>
                      <a:cubicBezTo>
                        <a:pt x="-6233" y="101918"/>
                        <a:pt x="8911" y="91631"/>
                        <a:pt x="14817" y="83725"/>
                      </a:cubicBezTo>
                      <a:cubicBezTo>
                        <a:pt x="33010" y="59246"/>
                        <a:pt x="49869" y="31242"/>
                        <a:pt x="37296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6" name="图形 4">
                <a:extLst>
                  <a:ext uri="{FF2B5EF4-FFF2-40B4-BE49-F238E27FC236}">
                    <a16:creationId xmlns:a16="http://schemas.microsoft.com/office/drawing/2014/main" id="{F41C7EB3-0545-4D19-60E9-D55AA5E68140}"/>
                  </a:ext>
                </a:extLst>
              </p:cNvPr>
              <p:cNvGrpSpPr/>
              <p:nvPr/>
            </p:nvGrpSpPr>
            <p:grpSpPr>
              <a:xfrm>
                <a:off x="1150851" y="1336449"/>
                <a:ext cx="63535" cy="89190"/>
                <a:chOff x="1150851" y="1336449"/>
                <a:chExt cx="63535" cy="89190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4FA7C8F9-C6FE-4C29-1DCB-0EBC34DA7536}"/>
                    </a:ext>
                  </a:extLst>
                </p:cNvPr>
                <p:cNvSpPr/>
                <p:nvPr/>
              </p:nvSpPr>
              <p:spPr>
                <a:xfrm>
                  <a:off x="1150851" y="1336449"/>
                  <a:ext cx="63535" cy="89190"/>
                </a:xfrm>
                <a:custGeom>
                  <a:avLst/>
                  <a:gdLst>
                    <a:gd name="connsiteX0" fmla="*/ 63536 w 63535"/>
                    <a:gd name="connsiteY0" fmla="*/ 3953 h 89190"/>
                    <a:gd name="connsiteX1" fmla="*/ 12386 w 63535"/>
                    <a:gd name="connsiteY1" fmla="*/ 83486 h 89190"/>
                    <a:gd name="connsiteX2" fmla="*/ 63536 w 63535"/>
                    <a:gd name="connsiteY2" fmla="*/ 3953 h 89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535" h="89190">
                      <a:moveTo>
                        <a:pt x="63536" y="3953"/>
                      </a:moveTo>
                      <a:cubicBezTo>
                        <a:pt x="59916" y="17192"/>
                        <a:pt x="44486" y="113300"/>
                        <a:pt x="12386" y="83486"/>
                      </a:cubicBezTo>
                      <a:cubicBezTo>
                        <a:pt x="-30190" y="48720"/>
                        <a:pt x="49534" y="-16717"/>
                        <a:pt x="63536" y="395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7ABCFFB7-F49C-042C-15E2-7A1A1D4305DB}"/>
                    </a:ext>
                  </a:extLst>
                </p:cNvPr>
                <p:cNvSpPr/>
                <p:nvPr/>
              </p:nvSpPr>
              <p:spPr>
                <a:xfrm>
                  <a:off x="1172700" y="1340307"/>
                  <a:ext cx="41686" cy="81961"/>
                </a:xfrm>
                <a:custGeom>
                  <a:avLst/>
                  <a:gdLst>
                    <a:gd name="connsiteX0" fmla="*/ 41686 w 41686"/>
                    <a:gd name="connsiteY0" fmla="*/ 0 h 81961"/>
                    <a:gd name="connsiteX1" fmla="*/ 9873 w 41686"/>
                    <a:gd name="connsiteY1" fmla="*/ 81058 h 81961"/>
                    <a:gd name="connsiteX2" fmla="*/ 729 w 41686"/>
                    <a:gd name="connsiteY2" fmla="*/ 41720 h 81961"/>
                    <a:gd name="connsiteX3" fmla="*/ 41686 w 41686"/>
                    <a:gd name="connsiteY3" fmla="*/ 0 h 8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86" h="81961">
                      <a:moveTo>
                        <a:pt x="41686" y="0"/>
                      </a:moveTo>
                      <a:cubicBezTo>
                        <a:pt x="35114" y="27146"/>
                        <a:pt x="34352" y="63151"/>
                        <a:pt x="9873" y="81058"/>
                      </a:cubicBezTo>
                      <a:cubicBezTo>
                        <a:pt x="-319" y="88583"/>
                        <a:pt x="-986" y="46768"/>
                        <a:pt x="729" y="41720"/>
                      </a:cubicBezTo>
                      <a:cubicBezTo>
                        <a:pt x="7111" y="22765"/>
                        <a:pt x="23494" y="6858"/>
                        <a:pt x="4168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8D6A5BB-B841-ADCD-4A0B-2F8621E2940D}"/>
                    </a:ext>
                  </a:extLst>
                </p:cNvPr>
                <p:cNvSpPr/>
                <p:nvPr/>
              </p:nvSpPr>
              <p:spPr>
                <a:xfrm>
                  <a:off x="1172700" y="1340307"/>
                  <a:ext cx="41686" cy="81961"/>
                </a:xfrm>
                <a:custGeom>
                  <a:avLst/>
                  <a:gdLst>
                    <a:gd name="connsiteX0" fmla="*/ 41686 w 41686"/>
                    <a:gd name="connsiteY0" fmla="*/ 0 h 81961"/>
                    <a:gd name="connsiteX1" fmla="*/ 9873 w 41686"/>
                    <a:gd name="connsiteY1" fmla="*/ 81058 h 81961"/>
                    <a:gd name="connsiteX2" fmla="*/ 729 w 41686"/>
                    <a:gd name="connsiteY2" fmla="*/ 41720 h 81961"/>
                    <a:gd name="connsiteX3" fmla="*/ 41686 w 41686"/>
                    <a:gd name="connsiteY3" fmla="*/ 0 h 81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86" h="81961">
                      <a:moveTo>
                        <a:pt x="41686" y="0"/>
                      </a:moveTo>
                      <a:cubicBezTo>
                        <a:pt x="35114" y="27146"/>
                        <a:pt x="34352" y="63151"/>
                        <a:pt x="9873" y="81058"/>
                      </a:cubicBezTo>
                      <a:cubicBezTo>
                        <a:pt x="-319" y="88583"/>
                        <a:pt x="-986" y="46768"/>
                        <a:pt x="729" y="41720"/>
                      </a:cubicBezTo>
                      <a:cubicBezTo>
                        <a:pt x="7111" y="22765"/>
                        <a:pt x="23494" y="6858"/>
                        <a:pt x="41686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图形 4">
                <a:extLst>
                  <a:ext uri="{FF2B5EF4-FFF2-40B4-BE49-F238E27FC236}">
                    <a16:creationId xmlns:a16="http://schemas.microsoft.com/office/drawing/2014/main" id="{36321435-2FF1-D410-1394-F2EC3F245547}"/>
                  </a:ext>
                </a:extLst>
              </p:cNvPr>
              <p:cNvGrpSpPr/>
              <p:nvPr/>
            </p:nvGrpSpPr>
            <p:grpSpPr>
              <a:xfrm>
                <a:off x="1181619" y="1406609"/>
                <a:ext cx="102490" cy="59534"/>
                <a:chOff x="1181619" y="1406609"/>
                <a:chExt cx="102490" cy="59534"/>
              </a:xfrm>
            </p:grpSpPr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D6C9B172-C665-5BCE-F01A-E010A29BCEF1}"/>
                    </a:ext>
                  </a:extLst>
                </p:cNvPr>
                <p:cNvSpPr/>
                <p:nvPr/>
              </p:nvSpPr>
              <p:spPr>
                <a:xfrm>
                  <a:off x="1181619" y="1406609"/>
                  <a:ext cx="102490" cy="59534"/>
                </a:xfrm>
                <a:custGeom>
                  <a:avLst/>
                  <a:gdLst>
                    <a:gd name="connsiteX0" fmla="*/ 102491 w 102490"/>
                    <a:gd name="connsiteY0" fmla="*/ 14374 h 59534"/>
                    <a:gd name="connsiteX1" fmla="*/ 6098 w 102490"/>
                    <a:gd name="connsiteY1" fmla="*/ 44664 h 59534"/>
                    <a:gd name="connsiteX2" fmla="*/ 34863 w 102490"/>
                    <a:gd name="connsiteY2" fmla="*/ 182 h 59534"/>
                    <a:gd name="connsiteX3" fmla="*/ 70963 w 102490"/>
                    <a:gd name="connsiteY3" fmla="*/ 5135 h 59534"/>
                    <a:gd name="connsiteX4" fmla="*/ 102491 w 102490"/>
                    <a:gd name="connsiteY4" fmla="*/ 14374 h 59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490" h="59534">
                      <a:moveTo>
                        <a:pt x="102491" y="14374"/>
                      </a:moveTo>
                      <a:cubicBezTo>
                        <a:pt x="87441" y="46759"/>
                        <a:pt x="35149" y="79335"/>
                        <a:pt x="6098" y="44664"/>
                      </a:cubicBezTo>
                      <a:cubicBezTo>
                        <a:pt x="-12190" y="22661"/>
                        <a:pt x="14575" y="1801"/>
                        <a:pt x="34863" y="182"/>
                      </a:cubicBezTo>
                      <a:cubicBezTo>
                        <a:pt x="47055" y="-770"/>
                        <a:pt x="59247" y="2182"/>
                        <a:pt x="70963" y="5135"/>
                      </a:cubicBezTo>
                      <a:cubicBezTo>
                        <a:pt x="77059" y="6564"/>
                        <a:pt x="99633" y="8659"/>
                        <a:pt x="102491" y="14374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2C923917-2A9C-DF02-2645-AC2EB4B8351F}"/>
                    </a:ext>
                  </a:extLst>
                </p:cNvPr>
                <p:cNvSpPr/>
                <p:nvPr/>
              </p:nvSpPr>
              <p:spPr>
                <a:xfrm>
                  <a:off x="1181771" y="1420793"/>
                  <a:ext cx="102242" cy="44336"/>
                </a:xfrm>
                <a:custGeom>
                  <a:avLst/>
                  <a:gdLst>
                    <a:gd name="connsiteX0" fmla="*/ 102243 w 102242"/>
                    <a:gd name="connsiteY0" fmla="*/ 0 h 44336"/>
                    <a:gd name="connsiteX1" fmla="*/ 12517 w 102242"/>
                    <a:gd name="connsiteY1" fmla="*/ 36195 h 44336"/>
                    <a:gd name="connsiteX2" fmla="*/ 39 w 102242"/>
                    <a:gd name="connsiteY2" fmla="*/ 13621 h 44336"/>
                    <a:gd name="connsiteX3" fmla="*/ 23852 w 102242"/>
                    <a:gd name="connsiteY3" fmla="*/ 7334 h 44336"/>
                    <a:gd name="connsiteX4" fmla="*/ 102243 w 102242"/>
                    <a:gd name="connsiteY4" fmla="*/ 0 h 44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2" h="44336">
                      <a:moveTo>
                        <a:pt x="102243" y="0"/>
                      </a:moveTo>
                      <a:cubicBezTo>
                        <a:pt x="88336" y="33147"/>
                        <a:pt x="44807" y="57817"/>
                        <a:pt x="12517" y="36195"/>
                      </a:cubicBezTo>
                      <a:cubicBezTo>
                        <a:pt x="5183" y="31242"/>
                        <a:pt x="-532" y="23050"/>
                        <a:pt x="39" y="13621"/>
                      </a:cubicBezTo>
                      <a:cubicBezTo>
                        <a:pt x="801" y="1143"/>
                        <a:pt x="14708" y="7144"/>
                        <a:pt x="23852" y="7334"/>
                      </a:cubicBezTo>
                      <a:cubicBezTo>
                        <a:pt x="50236" y="8001"/>
                        <a:pt x="76430" y="5620"/>
                        <a:pt x="102243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E6931537-E698-6730-A23A-11C00A938D57}"/>
                    </a:ext>
                  </a:extLst>
                </p:cNvPr>
                <p:cNvSpPr/>
                <p:nvPr/>
              </p:nvSpPr>
              <p:spPr>
                <a:xfrm>
                  <a:off x="1181771" y="1420793"/>
                  <a:ext cx="102242" cy="44336"/>
                </a:xfrm>
                <a:custGeom>
                  <a:avLst/>
                  <a:gdLst>
                    <a:gd name="connsiteX0" fmla="*/ 102243 w 102242"/>
                    <a:gd name="connsiteY0" fmla="*/ 0 h 44336"/>
                    <a:gd name="connsiteX1" fmla="*/ 12517 w 102242"/>
                    <a:gd name="connsiteY1" fmla="*/ 36195 h 44336"/>
                    <a:gd name="connsiteX2" fmla="*/ 39 w 102242"/>
                    <a:gd name="connsiteY2" fmla="*/ 13621 h 44336"/>
                    <a:gd name="connsiteX3" fmla="*/ 23852 w 102242"/>
                    <a:gd name="connsiteY3" fmla="*/ 7334 h 44336"/>
                    <a:gd name="connsiteX4" fmla="*/ 102243 w 102242"/>
                    <a:gd name="connsiteY4" fmla="*/ 0 h 44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242" h="44336">
                      <a:moveTo>
                        <a:pt x="102243" y="0"/>
                      </a:moveTo>
                      <a:cubicBezTo>
                        <a:pt x="88336" y="33147"/>
                        <a:pt x="44807" y="57817"/>
                        <a:pt x="12517" y="36195"/>
                      </a:cubicBezTo>
                      <a:cubicBezTo>
                        <a:pt x="5183" y="31242"/>
                        <a:pt x="-532" y="23050"/>
                        <a:pt x="39" y="13621"/>
                      </a:cubicBezTo>
                      <a:cubicBezTo>
                        <a:pt x="801" y="1143"/>
                        <a:pt x="14708" y="7144"/>
                        <a:pt x="23852" y="7334"/>
                      </a:cubicBezTo>
                      <a:cubicBezTo>
                        <a:pt x="50236" y="8001"/>
                        <a:pt x="76430" y="5620"/>
                        <a:pt x="102243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" name="图形 4">
                <a:extLst>
                  <a:ext uri="{FF2B5EF4-FFF2-40B4-BE49-F238E27FC236}">
                    <a16:creationId xmlns:a16="http://schemas.microsoft.com/office/drawing/2014/main" id="{A28E5AD3-56FB-A987-1434-389DCAEA92F6}"/>
                  </a:ext>
                </a:extLst>
              </p:cNvPr>
              <p:cNvGrpSpPr/>
              <p:nvPr/>
            </p:nvGrpSpPr>
            <p:grpSpPr>
              <a:xfrm>
                <a:off x="1304989" y="1745500"/>
                <a:ext cx="93186" cy="101762"/>
                <a:chOff x="1304989" y="1745500"/>
                <a:chExt cx="93186" cy="101762"/>
              </a:xfrm>
            </p:grpSpPr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C9676B42-1B77-899B-A9F3-DCE4E7E8DF48}"/>
                    </a:ext>
                  </a:extLst>
                </p:cNvPr>
                <p:cNvSpPr/>
                <p:nvPr/>
              </p:nvSpPr>
              <p:spPr>
                <a:xfrm>
                  <a:off x="1304989" y="1745500"/>
                  <a:ext cx="93186" cy="101762"/>
                </a:xfrm>
                <a:custGeom>
                  <a:avLst/>
                  <a:gdLst>
                    <a:gd name="connsiteX0" fmla="*/ 4362 w 93186"/>
                    <a:gd name="connsiteY0" fmla="*/ 0 h 101762"/>
                    <a:gd name="connsiteX1" fmla="*/ 74847 w 93186"/>
                    <a:gd name="connsiteY1" fmla="*/ 32956 h 101762"/>
                    <a:gd name="connsiteX2" fmla="*/ 86372 w 93186"/>
                    <a:gd name="connsiteY2" fmla="*/ 95536 h 101762"/>
                    <a:gd name="connsiteX3" fmla="*/ 21126 w 93186"/>
                    <a:gd name="connsiteY3" fmla="*/ 70771 h 101762"/>
                    <a:gd name="connsiteX4" fmla="*/ 4362 w 93186"/>
                    <a:gd name="connsiteY4" fmla="*/ 0 h 101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186" h="101762">
                      <a:moveTo>
                        <a:pt x="4362" y="0"/>
                      </a:moveTo>
                      <a:cubicBezTo>
                        <a:pt x="27984" y="7620"/>
                        <a:pt x="56368" y="14764"/>
                        <a:pt x="74847" y="32956"/>
                      </a:cubicBezTo>
                      <a:cubicBezTo>
                        <a:pt x="86943" y="44863"/>
                        <a:pt x="102279" y="80677"/>
                        <a:pt x="86372" y="95536"/>
                      </a:cubicBezTo>
                      <a:cubicBezTo>
                        <a:pt x="66655" y="113919"/>
                        <a:pt x="32365" y="87344"/>
                        <a:pt x="21126" y="70771"/>
                      </a:cubicBezTo>
                      <a:cubicBezTo>
                        <a:pt x="14934" y="61627"/>
                        <a:pt x="-9926" y="9144"/>
                        <a:pt x="4362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9B80E04D-C9F5-FC90-62BF-4339403A766E}"/>
                    </a:ext>
                  </a:extLst>
                </p:cNvPr>
                <p:cNvSpPr/>
                <p:nvPr/>
              </p:nvSpPr>
              <p:spPr>
                <a:xfrm>
                  <a:off x="1309255" y="1745596"/>
                  <a:ext cx="87145" cy="84540"/>
                </a:xfrm>
                <a:custGeom>
                  <a:avLst/>
                  <a:gdLst>
                    <a:gd name="connsiteX0" fmla="*/ 0 w 87145"/>
                    <a:gd name="connsiteY0" fmla="*/ 0 h 84540"/>
                    <a:gd name="connsiteX1" fmla="*/ 53912 w 87145"/>
                    <a:gd name="connsiteY1" fmla="*/ 20955 h 84540"/>
                    <a:gd name="connsiteX2" fmla="*/ 80391 w 87145"/>
                    <a:gd name="connsiteY2" fmla="*/ 44291 h 84540"/>
                    <a:gd name="connsiteX3" fmla="*/ 86201 w 87145"/>
                    <a:gd name="connsiteY3" fmla="*/ 69152 h 84540"/>
                    <a:gd name="connsiteX4" fmla="*/ 41624 w 87145"/>
                    <a:gd name="connsiteY4" fmla="*/ 62770 h 84540"/>
                    <a:gd name="connsiteX5" fmla="*/ 0 w 87145"/>
                    <a:gd name="connsiteY5" fmla="*/ 0 h 84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145" h="84540">
                      <a:moveTo>
                        <a:pt x="0" y="0"/>
                      </a:moveTo>
                      <a:cubicBezTo>
                        <a:pt x="18288" y="5239"/>
                        <a:pt x="37052" y="11621"/>
                        <a:pt x="53912" y="20955"/>
                      </a:cubicBezTo>
                      <a:cubicBezTo>
                        <a:pt x="64199" y="26670"/>
                        <a:pt x="73533" y="34195"/>
                        <a:pt x="80391" y="44291"/>
                      </a:cubicBezTo>
                      <a:cubicBezTo>
                        <a:pt x="86011" y="52673"/>
                        <a:pt x="84011" y="59912"/>
                        <a:pt x="86201" y="69152"/>
                      </a:cubicBezTo>
                      <a:cubicBezTo>
                        <a:pt x="93917" y="102584"/>
                        <a:pt x="52102" y="72581"/>
                        <a:pt x="41624" y="62770"/>
                      </a:cubicBezTo>
                      <a:cubicBezTo>
                        <a:pt x="23717" y="45910"/>
                        <a:pt x="7810" y="24003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07707EDC-16D7-9EFB-C151-19A248DE4B7E}"/>
                    </a:ext>
                  </a:extLst>
                </p:cNvPr>
                <p:cNvSpPr/>
                <p:nvPr/>
              </p:nvSpPr>
              <p:spPr>
                <a:xfrm>
                  <a:off x="1309255" y="1745596"/>
                  <a:ext cx="87145" cy="84540"/>
                </a:xfrm>
                <a:custGeom>
                  <a:avLst/>
                  <a:gdLst>
                    <a:gd name="connsiteX0" fmla="*/ 0 w 87145"/>
                    <a:gd name="connsiteY0" fmla="*/ 0 h 84540"/>
                    <a:gd name="connsiteX1" fmla="*/ 53912 w 87145"/>
                    <a:gd name="connsiteY1" fmla="*/ 20955 h 84540"/>
                    <a:gd name="connsiteX2" fmla="*/ 80391 w 87145"/>
                    <a:gd name="connsiteY2" fmla="*/ 44291 h 84540"/>
                    <a:gd name="connsiteX3" fmla="*/ 86201 w 87145"/>
                    <a:gd name="connsiteY3" fmla="*/ 69152 h 84540"/>
                    <a:gd name="connsiteX4" fmla="*/ 41624 w 87145"/>
                    <a:gd name="connsiteY4" fmla="*/ 62770 h 84540"/>
                    <a:gd name="connsiteX5" fmla="*/ 0 w 87145"/>
                    <a:gd name="connsiteY5" fmla="*/ 0 h 84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145" h="84540">
                      <a:moveTo>
                        <a:pt x="0" y="0"/>
                      </a:moveTo>
                      <a:cubicBezTo>
                        <a:pt x="18288" y="5239"/>
                        <a:pt x="37052" y="11621"/>
                        <a:pt x="53912" y="20955"/>
                      </a:cubicBezTo>
                      <a:cubicBezTo>
                        <a:pt x="64199" y="26670"/>
                        <a:pt x="73533" y="34195"/>
                        <a:pt x="80391" y="44291"/>
                      </a:cubicBezTo>
                      <a:cubicBezTo>
                        <a:pt x="86011" y="52673"/>
                        <a:pt x="84011" y="59912"/>
                        <a:pt x="86201" y="69152"/>
                      </a:cubicBezTo>
                      <a:cubicBezTo>
                        <a:pt x="93917" y="102584"/>
                        <a:pt x="52102" y="72581"/>
                        <a:pt x="41624" y="62770"/>
                      </a:cubicBezTo>
                      <a:cubicBezTo>
                        <a:pt x="23717" y="45910"/>
                        <a:pt x="7810" y="24003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8" name="图形 4">
                <a:extLst>
                  <a:ext uri="{FF2B5EF4-FFF2-40B4-BE49-F238E27FC236}">
                    <a16:creationId xmlns:a16="http://schemas.microsoft.com/office/drawing/2014/main" id="{A0BF8401-776C-6DBA-33E2-27A5AAB23431}"/>
                  </a:ext>
                </a:extLst>
              </p:cNvPr>
              <p:cNvGrpSpPr/>
              <p:nvPr/>
            </p:nvGrpSpPr>
            <p:grpSpPr>
              <a:xfrm>
                <a:off x="1392757" y="1744987"/>
                <a:ext cx="48551" cy="81004"/>
                <a:chOff x="1392757" y="1744987"/>
                <a:chExt cx="48551" cy="81004"/>
              </a:xfrm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7F3B0419-9B04-DA7F-BBCC-AD2559416BF2}"/>
                    </a:ext>
                  </a:extLst>
                </p:cNvPr>
                <p:cNvSpPr/>
                <p:nvPr/>
              </p:nvSpPr>
              <p:spPr>
                <a:xfrm>
                  <a:off x="1392757" y="1744987"/>
                  <a:ext cx="47146" cy="81004"/>
                </a:xfrm>
                <a:custGeom>
                  <a:avLst/>
                  <a:gdLst>
                    <a:gd name="connsiteX0" fmla="*/ 42037 w 47146"/>
                    <a:gd name="connsiteY0" fmla="*/ 227 h 81004"/>
                    <a:gd name="connsiteX1" fmla="*/ 15368 w 47146"/>
                    <a:gd name="connsiteY1" fmla="*/ 80523 h 81004"/>
                    <a:gd name="connsiteX2" fmla="*/ 5938 w 47146"/>
                    <a:gd name="connsiteY2" fmla="*/ 35470 h 81004"/>
                    <a:gd name="connsiteX3" fmla="*/ 42037 w 47146"/>
                    <a:gd name="connsiteY3" fmla="*/ 227 h 81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46" h="81004">
                      <a:moveTo>
                        <a:pt x="42037" y="227"/>
                      </a:moveTo>
                      <a:cubicBezTo>
                        <a:pt x="49372" y="20992"/>
                        <a:pt x="54515" y="87286"/>
                        <a:pt x="15368" y="80523"/>
                      </a:cubicBezTo>
                      <a:cubicBezTo>
                        <a:pt x="-5206" y="76999"/>
                        <a:pt x="-1587" y="49090"/>
                        <a:pt x="5938" y="35470"/>
                      </a:cubicBezTo>
                      <a:cubicBezTo>
                        <a:pt x="10319" y="27469"/>
                        <a:pt x="31941" y="-2916"/>
                        <a:pt x="42037" y="227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5FA281EF-F8D4-94B3-A890-72BE81238E92}"/>
                    </a:ext>
                  </a:extLst>
                </p:cNvPr>
                <p:cNvSpPr/>
                <p:nvPr/>
              </p:nvSpPr>
              <p:spPr>
                <a:xfrm>
                  <a:off x="1401983" y="1745214"/>
                  <a:ext cx="39324" cy="80468"/>
                </a:xfrm>
                <a:custGeom>
                  <a:avLst/>
                  <a:gdLst>
                    <a:gd name="connsiteX0" fmla="*/ 32716 w 39324"/>
                    <a:gd name="connsiteY0" fmla="*/ 0 h 80468"/>
                    <a:gd name="connsiteX1" fmla="*/ 21667 w 39324"/>
                    <a:gd name="connsiteY1" fmla="*/ 76200 h 80468"/>
                    <a:gd name="connsiteX2" fmla="*/ 998 w 39324"/>
                    <a:gd name="connsiteY2" fmla="*/ 78486 h 80468"/>
                    <a:gd name="connsiteX3" fmla="*/ 4713 w 39324"/>
                    <a:gd name="connsiteY3" fmla="*/ 59817 h 80468"/>
                    <a:gd name="connsiteX4" fmla="*/ 32716 w 39324"/>
                    <a:gd name="connsiteY4" fmla="*/ 0 h 8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24" h="80468">
                      <a:moveTo>
                        <a:pt x="32716" y="0"/>
                      </a:moveTo>
                      <a:cubicBezTo>
                        <a:pt x="41670" y="23241"/>
                        <a:pt x="44527" y="59817"/>
                        <a:pt x="21667" y="76200"/>
                      </a:cubicBezTo>
                      <a:cubicBezTo>
                        <a:pt x="15571" y="80581"/>
                        <a:pt x="7761" y="82010"/>
                        <a:pt x="998" y="78486"/>
                      </a:cubicBezTo>
                      <a:cubicBezTo>
                        <a:pt x="-2336" y="76771"/>
                        <a:pt x="3665" y="62960"/>
                        <a:pt x="4713" y="59817"/>
                      </a:cubicBezTo>
                      <a:cubicBezTo>
                        <a:pt x="11761" y="39243"/>
                        <a:pt x="20619" y="18002"/>
                        <a:pt x="3271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F4AE75FB-02E6-CCCD-9FCB-5B9EF9740FB0}"/>
                    </a:ext>
                  </a:extLst>
                </p:cNvPr>
                <p:cNvSpPr/>
                <p:nvPr/>
              </p:nvSpPr>
              <p:spPr>
                <a:xfrm>
                  <a:off x="1401983" y="1745214"/>
                  <a:ext cx="39324" cy="80468"/>
                </a:xfrm>
                <a:custGeom>
                  <a:avLst/>
                  <a:gdLst>
                    <a:gd name="connsiteX0" fmla="*/ 32716 w 39324"/>
                    <a:gd name="connsiteY0" fmla="*/ 0 h 80468"/>
                    <a:gd name="connsiteX1" fmla="*/ 21667 w 39324"/>
                    <a:gd name="connsiteY1" fmla="*/ 76200 h 80468"/>
                    <a:gd name="connsiteX2" fmla="*/ 998 w 39324"/>
                    <a:gd name="connsiteY2" fmla="*/ 78486 h 80468"/>
                    <a:gd name="connsiteX3" fmla="*/ 4713 w 39324"/>
                    <a:gd name="connsiteY3" fmla="*/ 59817 h 80468"/>
                    <a:gd name="connsiteX4" fmla="*/ 32716 w 39324"/>
                    <a:gd name="connsiteY4" fmla="*/ 0 h 8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324" h="80468">
                      <a:moveTo>
                        <a:pt x="32716" y="0"/>
                      </a:moveTo>
                      <a:cubicBezTo>
                        <a:pt x="41670" y="23241"/>
                        <a:pt x="44527" y="59817"/>
                        <a:pt x="21667" y="76200"/>
                      </a:cubicBezTo>
                      <a:cubicBezTo>
                        <a:pt x="15571" y="80581"/>
                        <a:pt x="7761" y="82010"/>
                        <a:pt x="998" y="78486"/>
                      </a:cubicBezTo>
                      <a:cubicBezTo>
                        <a:pt x="-2336" y="76771"/>
                        <a:pt x="3665" y="62960"/>
                        <a:pt x="4713" y="59817"/>
                      </a:cubicBezTo>
                      <a:cubicBezTo>
                        <a:pt x="11761" y="39243"/>
                        <a:pt x="20619" y="18002"/>
                        <a:pt x="32716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2" name="图形 4">
                <a:extLst>
                  <a:ext uri="{FF2B5EF4-FFF2-40B4-BE49-F238E27FC236}">
                    <a16:creationId xmlns:a16="http://schemas.microsoft.com/office/drawing/2014/main" id="{062AD22B-D5E9-2299-4473-A08910356312}"/>
                  </a:ext>
                </a:extLst>
              </p:cNvPr>
              <p:cNvGrpSpPr/>
              <p:nvPr/>
            </p:nvGrpSpPr>
            <p:grpSpPr>
              <a:xfrm>
                <a:off x="1401211" y="1812538"/>
                <a:ext cx="95496" cy="55132"/>
                <a:chOff x="1401211" y="1812538"/>
                <a:chExt cx="95496" cy="55132"/>
              </a:xfrm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4A98169F-DD44-CE6D-A072-15167035085A}"/>
                    </a:ext>
                  </a:extLst>
                </p:cNvPr>
                <p:cNvSpPr/>
                <p:nvPr/>
              </p:nvSpPr>
              <p:spPr>
                <a:xfrm>
                  <a:off x="1401211" y="1812538"/>
                  <a:ext cx="95496" cy="54491"/>
                </a:xfrm>
                <a:custGeom>
                  <a:avLst/>
                  <a:gdLst>
                    <a:gd name="connsiteX0" fmla="*/ 95496 w 95496"/>
                    <a:gd name="connsiteY0" fmla="*/ 15163 h 54491"/>
                    <a:gd name="connsiteX1" fmla="*/ 51681 w 95496"/>
                    <a:gd name="connsiteY1" fmla="*/ 51453 h 54491"/>
                    <a:gd name="connsiteX2" fmla="*/ 627 w 95496"/>
                    <a:gd name="connsiteY2" fmla="*/ 34594 h 54491"/>
                    <a:gd name="connsiteX3" fmla="*/ 39299 w 95496"/>
                    <a:gd name="connsiteY3" fmla="*/ 18 h 54491"/>
                    <a:gd name="connsiteX4" fmla="*/ 95496 w 95496"/>
                    <a:gd name="connsiteY4" fmla="*/ 15163 h 54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496" h="54491">
                      <a:moveTo>
                        <a:pt x="95496" y="15163"/>
                      </a:moveTo>
                      <a:cubicBezTo>
                        <a:pt x="84161" y="30403"/>
                        <a:pt x="69302" y="44691"/>
                        <a:pt x="51681" y="51453"/>
                      </a:cubicBezTo>
                      <a:cubicBezTo>
                        <a:pt x="35393" y="56978"/>
                        <a:pt x="5580" y="56883"/>
                        <a:pt x="627" y="34594"/>
                      </a:cubicBezTo>
                      <a:cubicBezTo>
                        <a:pt x="-4421" y="12020"/>
                        <a:pt x="22154" y="304"/>
                        <a:pt x="39299" y="18"/>
                      </a:cubicBezTo>
                      <a:cubicBezTo>
                        <a:pt x="49300" y="-267"/>
                        <a:pt x="92258" y="2685"/>
                        <a:pt x="95496" y="1516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931506D0-5198-C3D7-7E88-624EB97EB94E}"/>
                    </a:ext>
                  </a:extLst>
                </p:cNvPr>
                <p:cNvSpPr/>
                <p:nvPr/>
              </p:nvSpPr>
              <p:spPr>
                <a:xfrm>
                  <a:off x="1401439" y="1827418"/>
                  <a:ext cx="95172" cy="40252"/>
                </a:xfrm>
                <a:custGeom>
                  <a:avLst/>
                  <a:gdLst>
                    <a:gd name="connsiteX0" fmla="*/ 95173 w 95172"/>
                    <a:gd name="connsiteY0" fmla="*/ 188 h 40252"/>
                    <a:gd name="connsiteX1" fmla="*/ 12877 w 95172"/>
                    <a:gd name="connsiteY1" fmla="*/ 35240 h 40252"/>
                    <a:gd name="connsiteX2" fmla="*/ 304 w 95172"/>
                    <a:gd name="connsiteY2" fmla="*/ 19714 h 40252"/>
                    <a:gd name="connsiteX3" fmla="*/ 20306 w 95172"/>
                    <a:gd name="connsiteY3" fmla="*/ 8284 h 40252"/>
                    <a:gd name="connsiteX4" fmla="*/ 95173 w 95172"/>
                    <a:gd name="connsiteY4" fmla="*/ 188 h 4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172" h="40252">
                      <a:moveTo>
                        <a:pt x="95173" y="188"/>
                      </a:moveTo>
                      <a:cubicBezTo>
                        <a:pt x="77837" y="24667"/>
                        <a:pt x="43357" y="51622"/>
                        <a:pt x="12877" y="35240"/>
                      </a:cubicBezTo>
                      <a:cubicBezTo>
                        <a:pt x="6876" y="32001"/>
                        <a:pt x="1923" y="26667"/>
                        <a:pt x="304" y="19714"/>
                      </a:cubicBezTo>
                      <a:cubicBezTo>
                        <a:pt x="-2268" y="8188"/>
                        <a:pt x="12115" y="9617"/>
                        <a:pt x="20306" y="8284"/>
                      </a:cubicBezTo>
                      <a:cubicBezTo>
                        <a:pt x="44881" y="4093"/>
                        <a:pt x="70217" y="-1051"/>
                        <a:pt x="95173" y="18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CFF2CE9E-66EB-DF48-B488-22C0D680B626}"/>
                    </a:ext>
                  </a:extLst>
                </p:cNvPr>
                <p:cNvSpPr/>
                <p:nvPr/>
              </p:nvSpPr>
              <p:spPr>
                <a:xfrm>
                  <a:off x="1401439" y="1827418"/>
                  <a:ext cx="95172" cy="40252"/>
                </a:xfrm>
                <a:custGeom>
                  <a:avLst/>
                  <a:gdLst>
                    <a:gd name="connsiteX0" fmla="*/ 95173 w 95172"/>
                    <a:gd name="connsiteY0" fmla="*/ 188 h 40252"/>
                    <a:gd name="connsiteX1" fmla="*/ 12877 w 95172"/>
                    <a:gd name="connsiteY1" fmla="*/ 35240 h 40252"/>
                    <a:gd name="connsiteX2" fmla="*/ 304 w 95172"/>
                    <a:gd name="connsiteY2" fmla="*/ 19714 h 40252"/>
                    <a:gd name="connsiteX3" fmla="*/ 20306 w 95172"/>
                    <a:gd name="connsiteY3" fmla="*/ 8284 h 40252"/>
                    <a:gd name="connsiteX4" fmla="*/ 95173 w 95172"/>
                    <a:gd name="connsiteY4" fmla="*/ 188 h 4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172" h="40252">
                      <a:moveTo>
                        <a:pt x="95173" y="188"/>
                      </a:moveTo>
                      <a:cubicBezTo>
                        <a:pt x="77837" y="24667"/>
                        <a:pt x="43357" y="51622"/>
                        <a:pt x="12877" y="35240"/>
                      </a:cubicBezTo>
                      <a:cubicBezTo>
                        <a:pt x="6876" y="32001"/>
                        <a:pt x="1923" y="26667"/>
                        <a:pt x="304" y="19714"/>
                      </a:cubicBezTo>
                      <a:cubicBezTo>
                        <a:pt x="-2268" y="8188"/>
                        <a:pt x="12115" y="9617"/>
                        <a:pt x="20306" y="8284"/>
                      </a:cubicBezTo>
                      <a:cubicBezTo>
                        <a:pt x="44881" y="4093"/>
                        <a:pt x="70217" y="-1051"/>
                        <a:pt x="95173" y="188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6" name="图形 4">
                <a:extLst>
                  <a:ext uri="{FF2B5EF4-FFF2-40B4-BE49-F238E27FC236}">
                    <a16:creationId xmlns:a16="http://schemas.microsoft.com/office/drawing/2014/main" id="{6EBB884B-A3B7-C0E0-F696-B4DEE3B29497}"/>
                  </a:ext>
                </a:extLst>
              </p:cNvPr>
              <p:cNvGrpSpPr/>
              <p:nvPr/>
            </p:nvGrpSpPr>
            <p:grpSpPr>
              <a:xfrm>
                <a:off x="1561479" y="1452321"/>
                <a:ext cx="68160" cy="107714"/>
                <a:chOff x="1561479" y="1452321"/>
                <a:chExt cx="68160" cy="107714"/>
              </a:xfrm>
            </p:grpSpPr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77AE8837-6763-90D3-29FD-6E897CD310E4}"/>
                    </a:ext>
                  </a:extLst>
                </p:cNvPr>
                <p:cNvSpPr/>
                <p:nvPr/>
              </p:nvSpPr>
              <p:spPr>
                <a:xfrm>
                  <a:off x="1561479" y="1452321"/>
                  <a:ext cx="67012" cy="107714"/>
                </a:xfrm>
                <a:custGeom>
                  <a:avLst/>
                  <a:gdLst>
                    <a:gd name="connsiteX0" fmla="*/ 9047 w 67012"/>
                    <a:gd name="connsiteY0" fmla="*/ 0 h 107714"/>
                    <a:gd name="connsiteX1" fmla="*/ 55910 w 67012"/>
                    <a:gd name="connsiteY1" fmla="*/ 41339 h 107714"/>
                    <a:gd name="connsiteX2" fmla="*/ 50195 w 67012"/>
                    <a:gd name="connsiteY2" fmla="*/ 106490 h 107714"/>
                    <a:gd name="connsiteX3" fmla="*/ 5142 w 67012"/>
                    <a:gd name="connsiteY3" fmla="*/ 70009 h 107714"/>
                    <a:gd name="connsiteX4" fmla="*/ 9047 w 67012"/>
                    <a:gd name="connsiteY4" fmla="*/ 0 h 107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12" h="107714">
                      <a:moveTo>
                        <a:pt x="9047" y="0"/>
                      </a:moveTo>
                      <a:cubicBezTo>
                        <a:pt x="25525" y="11906"/>
                        <a:pt x="44289" y="24003"/>
                        <a:pt x="55910" y="41339"/>
                      </a:cubicBezTo>
                      <a:cubicBezTo>
                        <a:pt x="67054" y="57817"/>
                        <a:pt x="76198" y="98203"/>
                        <a:pt x="50195" y="106490"/>
                      </a:cubicBezTo>
                      <a:cubicBezTo>
                        <a:pt x="28192" y="113538"/>
                        <a:pt x="10571" y="88678"/>
                        <a:pt x="5142" y="70009"/>
                      </a:cubicBezTo>
                      <a:cubicBezTo>
                        <a:pt x="2379" y="60293"/>
                        <a:pt x="-6765" y="4572"/>
                        <a:pt x="9047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08EA832-3C6B-B4DD-6419-34BAB73344A9}"/>
                    </a:ext>
                  </a:extLst>
                </p:cNvPr>
                <p:cNvSpPr/>
                <p:nvPr/>
              </p:nvSpPr>
              <p:spPr>
                <a:xfrm>
                  <a:off x="1570431" y="1452321"/>
                  <a:ext cx="59208" cy="107491"/>
                </a:xfrm>
                <a:custGeom>
                  <a:avLst/>
                  <a:gdLst>
                    <a:gd name="connsiteX0" fmla="*/ 0 w 59208"/>
                    <a:gd name="connsiteY0" fmla="*/ 0 h 107491"/>
                    <a:gd name="connsiteX1" fmla="*/ 54769 w 59208"/>
                    <a:gd name="connsiteY1" fmla="*/ 93631 h 107491"/>
                    <a:gd name="connsiteX2" fmla="*/ 33719 w 59208"/>
                    <a:gd name="connsiteY2" fmla="*/ 107442 h 107491"/>
                    <a:gd name="connsiteX3" fmla="*/ 21527 w 59208"/>
                    <a:gd name="connsiteY3" fmla="*/ 74486 h 107491"/>
                    <a:gd name="connsiteX4" fmla="*/ 0 w 59208"/>
                    <a:gd name="connsiteY4" fmla="*/ 0 h 10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208" h="107491">
                      <a:moveTo>
                        <a:pt x="0" y="0"/>
                      </a:moveTo>
                      <a:cubicBezTo>
                        <a:pt x="27051" y="18288"/>
                        <a:pt x="73819" y="53245"/>
                        <a:pt x="54769" y="93631"/>
                      </a:cubicBezTo>
                      <a:cubicBezTo>
                        <a:pt x="50863" y="102013"/>
                        <a:pt x="43053" y="108109"/>
                        <a:pt x="33719" y="107442"/>
                      </a:cubicBezTo>
                      <a:cubicBezTo>
                        <a:pt x="30385" y="96202"/>
                        <a:pt x="26003" y="85249"/>
                        <a:pt x="21527" y="74486"/>
                      </a:cubicBezTo>
                      <a:cubicBezTo>
                        <a:pt x="11621" y="50483"/>
                        <a:pt x="762" y="26670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19ADAB2E-F82F-5F4D-F3A8-0C0E69EF345D}"/>
                    </a:ext>
                  </a:extLst>
                </p:cNvPr>
                <p:cNvSpPr/>
                <p:nvPr/>
              </p:nvSpPr>
              <p:spPr>
                <a:xfrm>
                  <a:off x="1570431" y="1452321"/>
                  <a:ext cx="59208" cy="107491"/>
                </a:xfrm>
                <a:custGeom>
                  <a:avLst/>
                  <a:gdLst>
                    <a:gd name="connsiteX0" fmla="*/ 0 w 59208"/>
                    <a:gd name="connsiteY0" fmla="*/ 0 h 107491"/>
                    <a:gd name="connsiteX1" fmla="*/ 54769 w 59208"/>
                    <a:gd name="connsiteY1" fmla="*/ 93631 h 107491"/>
                    <a:gd name="connsiteX2" fmla="*/ 33719 w 59208"/>
                    <a:gd name="connsiteY2" fmla="*/ 107442 h 107491"/>
                    <a:gd name="connsiteX3" fmla="*/ 21527 w 59208"/>
                    <a:gd name="connsiteY3" fmla="*/ 74486 h 107491"/>
                    <a:gd name="connsiteX4" fmla="*/ 0 w 59208"/>
                    <a:gd name="connsiteY4" fmla="*/ 0 h 107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208" h="107491">
                      <a:moveTo>
                        <a:pt x="0" y="0"/>
                      </a:moveTo>
                      <a:cubicBezTo>
                        <a:pt x="27051" y="18288"/>
                        <a:pt x="73819" y="53245"/>
                        <a:pt x="54769" y="93631"/>
                      </a:cubicBezTo>
                      <a:cubicBezTo>
                        <a:pt x="50863" y="102013"/>
                        <a:pt x="43053" y="108109"/>
                        <a:pt x="33719" y="107442"/>
                      </a:cubicBezTo>
                      <a:cubicBezTo>
                        <a:pt x="30385" y="96202"/>
                        <a:pt x="26003" y="85249"/>
                        <a:pt x="21527" y="74486"/>
                      </a:cubicBezTo>
                      <a:cubicBezTo>
                        <a:pt x="11621" y="50483"/>
                        <a:pt x="762" y="26670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0" name="图形 4">
                <a:extLst>
                  <a:ext uri="{FF2B5EF4-FFF2-40B4-BE49-F238E27FC236}">
                    <a16:creationId xmlns:a16="http://schemas.microsoft.com/office/drawing/2014/main" id="{1B1B07DF-9BF3-FE80-C7F3-3844B875A880}"/>
                  </a:ext>
                </a:extLst>
              </p:cNvPr>
              <p:cNvGrpSpPr/>
              <p:nvPr/>
            </p:nvGrpSpPr>
            <p:grpSpPr>
              <a:xfrm>
                <a:off x="1602493" y="1497735"/>
                <a:ext cx="79666" cy="77022"/>
                <a:chOff x="1602493" y="1497735"/>
                <a:chExt cx="79666" cy="77022"/>
              </a:xfrm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A34476E3-ABD9-6944-F449-9781364DE671}"/>
                    </a:ext>
                  </a:extLst>
                </p:cNvPr>
                <p:cNvSpPr/>
                <p:nvPr/>
              </p:nvSpPr>
              <p:spPr>
                <a:xfrm>
                  <a:off x="1602493" y="1497735"/>
                  <a:ext cx="79666" cy="77022"/>
                </a:xfrm>
                <a:custGeom>
                  <a:avLst/>
                  <a:gdLst>
                    <a:gd name="connsiteX0" fmla="*/ 79666 w 79666"/>
                    <a:gd name="connsiteY0" fmla="*/ 3830 h 77022"/>
                    <a:gd name="connsiteX1" fmla="*/ 55473 w 79666"/>
                    <a:gd name="connsiteY1" fmla="*/ 59361 h 77022"/>
                    <a:gd name="connsiteX2" fmla="*/ 7562 w 79666"/>
                    <a:gd name="connsiteY2" fmla="*/ 71934 h 77022"/>
                    <a:gd name="connsiteX3" fmla="*/ 22516 w 79666"/>
                    <a:gd name="connsiteY3" fmla="*/ 18308 h 77022"/>
                    <a:gd name="connsiteX4" fmla="*/ 79666 w 79666"/>
                    <a:gd name="connsiteY4" fmla="*/ 3830 h 7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666" h="77022">
                      <a:moveTo>
                        <a:pt x="79666" y="3830"/>
                      </a:moveTo>
                      <a:cubicBezTo>
                        <a:pt x="73666" y="22594"/>
                        <a:pt x="68713" y="44407"/>
                        <a:pt x="55473" y="59361"/>
                      </a:cubicBezTo>
                      <a:cubicBezTo>
                        <a:pt x="44995" y="71267"/>
                        <a:pt x="22040" y="84507"/>
                        <a:pt x="7562" y="71934"/>
                      </a:cubicBezTo>
                      <a:cubicBezTo>
                        <a:pt x="-10821" y="56122"/>
                        <a:pt x="8324" y="28119"/>
                        <a:pt x="22516" y="18308"/>
                      </a:cubicBezTo>
                      <a:cubicBezTo>
                        <a:pt x="28993" y="13927"/>
                        <a:pt x="72046" y="-8933"/>
                        <a:pt x="79666" y="383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67119B6D-19D9-E1AF-9C1F-3DAF68B3F8FC}"/>
                    </a:ext>
                  </a:extLst>
                </p:cNvPr>
                <p:cNvSpPr/>
                <p:nvPr/>
              </p:nvSpPr>
              <p:spPr>
                <a:xfrm>
                  <a:off x="1604472" y="1501470"/>
                  <a:ext cx="77591" cy="73152"/>
                </a:xfrm>
                <a:custGeom>
                  <a:avLst/>
                  <a:gdLst>
                    <a:gd name="connsiteX0" fmla="*/ 77592 w 77591"/>
                    <a:gd name="connsiteY0" fmla="*/ 0 h 73152"/>
                    <a:gd name="connsiteX1" fmla="*/ 19965 w 77591"/>
                    <a:gd name="connsiteY1" fmla="*/ 73152 h 73152"/>
                    <a:gd name="connsiteX2" fmla="*/ 58 w 77591"/>
                    <a:gd name="connsiteY2" fmla="*/ 60007 h 73152"/>
                    <a:gd name="connsiteX3" fmla="*/ 21204 w 77591"/>
                    <a:gd name="connsiteY3" fmla="*/ 40100 h 73152"/>
                    <a:gd name="connsiteX4" fmla="*/ 77592 w 77591"/>
                    <a:gd name="connsiteY4" fmla="*/ 0 h 73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91" h="73152">
                      <a:moveTo>
                        <a:pt x="77592" y="0"/>
                      </a:moveTo>
                      <a:cubicBezTo>
                        <a:pt x="69019" y="29718"/>
                        <a:pt x="56255" y="71723"/>
                        <a:pt x="19965" y="73152"/>
                      </a:cubicBezTo>
                      <a:cubicBezTo>
                        <a:pt x="11298" y="73152"/>
                        <a:pt x="3106" y="68866"/>
                        <a:pt x="58" y="60007"/>
                      </a:cubicBezTo>
                      <a:cubicBezTo>
                        <a:pt x="-1180" y="56483"/>
                        <a:pt x="17775" y="43148"/>
                        <a:pt x="21204" y="40100"/>
                      </a:cubicBezTo>
                      <a:cubicBezTo>
                        <a:pt x="38444" y="24384"/>
                        <a:pt x="55398" y="7620"/>
                        <a:pt x="7759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8F7A3D0C-F169-C3B9-ED3E-404B3BF8118D}"/>
                    </a:ext>
                  </a:extLst>
                </p:cNvPr>
                <p:cNvSpPr/>
                <p:nvPr/>
              </p:nvSpPr>
              <p:spPr>
                <a:xfrm>
                  <a:off x="1604472" y="1501470"/>
                  <a:ext cx="77591" cy="73152"/>
                </a:xfrm>
                <a:custGeom>
                  <a:avLst/>
                  <a:gdLst>
                    <a:gd name="connsiteX0" fmla="*/ 77592 w 77591"/>
                    <a:gd name="connsiteY0" fmla="*/ 0 h 73152"/>
                    <a:gd name="connsiteX1" fmla="*/ 19965 w 77591"/>
                    <a:gd name="connsiteY1" fmla="*/ 73152 h 73152"/>
                    <a:gd name="connsiteX2" fmla="*/ 58 w 77591"/>
                    <a:gd name="connsiteY2" fmla="*/ 60007 h 73152"/>
                    <a:gd name="connsiteX3" fmla="*/ 21204 w 77591"/>
                    <a:gd name="connsiteY3" fmla="*/ 40100 h 73152"/>
                    <a:gd name="connsiteX4" fmla="*/ 77592 w 77591"/>
                    <a:gd name="connsiteY4" fmla="*/ 0 h 73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91" h="73152">
                      <a:moveTo>
                        <a:pt x="77592" y="0"/>
                      </a:moveTo>
                      <a:cubicBezTo>
                        <a:pt x="69019" y="29718"/>
                        <a:pt x="56255" y="71723"/>
                        <a:pt x="19965" y="73152"/>
                      </a:cubicBezTo>
                      <a:cubicBezTo>
                        <a:pt x="11298" y="73152"/>
                        <a:pt x="3106" y="68866"/>
                        <a:pt x="58" y="60007"/>
                      </a:cubicBezTo>
                      <a:cubicBezTo>
                        <a:pt x="-1180" y="56483"/>
                        <a:pt x="17775" y="43148"/>
                        <a:pt x="21204" y="40100"/>
                      </a:cubicBezTo>
                      <a:cubicBezTo>
                        <a:pt x="38444" y="24384"/>
                        <a:pt x="55398" y="7620"/>
                        <a:pt x="77592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4">
                <a:extLst>
                  <a:ext uri="{FF2B5EF4-FFF2-40B4-BE49-F238E27FC236}">
                    <a16:creationId xmlns:a16="http://schemas.microsoft.com/office/drawing/2014/main" id="{CD1DA62C-B989-24B2-5A38-061ABCEA5A3C}"/>
                  </a:ext>
                </a:extLst>
              </p:cNvPr>
              <p:cNvGrpSpPr/>
              <p:nvPr/>
            </p:nvGrpSpPr>
            <p:grpSpPr>
              <a:xfrm>
                <a:off x="1762359" y="1663300"/>
                <a:ext cx="82643" cy="91441"/>
                <a:chOff x="1762359" y="1663300"/>
                <a:chExt cx="82643" cy="91441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B89A258D-C400-8D1C-E4E6-64A4F2FE676E}"/>
                    </a:ext>
                  </a:extLst>
                </p:cNvPr>
                <p:cNvSpPr/>
                <p:nvPr/>
              </p:nvSpPr>
              <p:spPr>
                <a:xfrm>
                  <a:off x="1762359" y="1663300"/>
                  <a:ext cx="82643" cy="91441"/>
                </a:xfrm>
                <a:custGeom>
                  <a:avLst/>
                  <a:gdLst>
                    <a:gd name="connsiteX0" fmla="*/ 3334 w 82643"/>
                    <a:gd name="connsiteY0" fmla="*/ 0 h 91441"/>
                    <a:gd name="connsiteX1" fmla="*/ 75057 w 82643"/>
                    <a:gd name="connsiteY1" fmla="*/ 82677 h 91441"/>
                    <a:gd name="connsiteX2" fmla="*/ 19241 w 82643"/>
                    <a:gd name="connsiteY2" fmla="*/ 66294 h 91441"/>
                    <a:gd name="connsiteX3" fmla="*/ 3334 w 82643"/>
                    <a:gd name="connsiteY3" fmla="*/ 0 h 91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643" h="91441">
                      <a:moveTo>
                        <a:pt x="3334" y="0"/>
                      </a:moveTo>
                      <a:cubicBezTo>
                        <a:pt x="31433" y="5906"/>
                        <a:pt x="106585" y="40862"/>
                        <a:pt x="75057" y="82677"/>
                      </a:cubicBezTo>
                      <a:cubicBezTo>
                        <a:pt x="59055" y="103918"/>
                        <a:pt x="29623" y="81820"/>
                        <a:pt x="19241" y="66294"/>
                      </a:cubicBezTo>
                      <a:cubicBezTo>
                        <a:pt x="12668" y="56674"/>
                        <a:pt x="-8001" y="10477"/>
                        <a:pt x="3334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8167474D-33BA-797F-1DD1-9F1910375845}"/>
                    </a:ext>
                  </a:extLst>
                </p:cNvPr>
                <p:cNvSpPr/>
                <p:nvPr/>
              </p:nvSpPr>
              <p:spPr>
                <a:xfrm>
                  <a:off x="1765598" y="1663395"/>
                  <a:ext cx="77628" cy="81908"/>
                </a:xfrm>
                <a:custGeom>
                  <a:avLst/>
                  <a:gdLst>
                    <a:gd name="connsiteX0" fmla="*/ 0 w 77628"/>
                    <a:gd name="connsiteY0" fmla="*/ 0 h 81908"/>
                    <a:gd name="connsiteX1" fmla="*/ 77533 w 77628"/>
                    <a:gd name="connsiteY1" fmla="*/ 66675 h 81908"/>
                    <a:gd name="connsiteX2" fmla="*/ 41815 w 77628"/>
                    <a:gd name="connsiteY2" fmla="*/ 62960 h 81908"/>
                    <a:gd name="connsiteX3" fmla="*/ 0 w 77628"/>
                    <a:gd name="connsiteY3" fmla="*/ 0 h 8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628" h="81908">
                      <a:moveTo>
                        <a:pt x="0" y="0"/>
                      </a:moveTo>
                      <a:cubicBezTo>
                        <a:pt x="30004" y="5334"/>
                        <a:pt x="80105" y="27622"/>
                        <a:pt x="77533" y="66675"/>
                      </a:cubicBezTo>
                      <a:cubicBezTo>
                        <a:pt x="75533" y="96869"/>
                        <a:pt x="53721" y="74867"/>
                        <a:pt x="41815" y="62960"/>
                      </a:cubicBezTo>
                      <a:cubicBezTo>
                        <a:pt x="24098" y="45244"/>
                        <a:pt x="10192" y="23050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D372F60F-E12F-8D1F-D9A9-5A0DA1D4C29D}"/>
                    </a:ext>
                  </a:extLst>
                </p:cNvPr>
                <p:cNvSpPr/>
                <p:nvPr/>
              </p:nvSpPr>
              <p:spPr>
                <a:xfrm>
                  <a:off x="1765598" y="1663395"/>
                  <a:ext cx="77628" cy="81908"/>
                </a:xfrm>
                <a:custGeom>
                  <a:avLst/>
                  <a:gdLst>
                    <a:gd name="connsiteX0" fmla="*/ 0 w 77628"/>
                    <a:gd name="connsiteY0" fmla="*/ 0 h 81908"/>
                    <a:gd name="connsiteX1" fmla="*/ 77533 w 77628"/>
                    <a:gd name="connsiteY1" fmla="*/ 66675 h 81908"/>
                    <a:gd name="connsiteX2" fmla="*/ 41815 w 77628"/>
                    <a:gd name="connsiteY2" fmla="*/ 62960 h 81908"/>
                    <a:gd name="connsiteX3" fmla="*/ 0 w 77628"/>
                    <a:gd name="connsiteY3" fmla="*/ 0 h 8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628" h="81908">
                      <a:moveTo>
                        <a:pt x="0" y="0"/>
                      </a:moveTo>
                      <a:cubicBezTo>
                        <a:pt x="30004" y="5334"/>
                        <a:pt x="80105" y="27622"/>
                        <a:pt x="77533" y="66675"/>
                      </a:cubicBezTo>
                      <a:cubicBezTo>
                        <a:pt x="75533" y="96869"/>
                        <a:pt x="53721" y="74867"/>
                        <a:pt x="41815" y="62960"/>
                      </a:cubicBezTo>
                      <a:cubicBezTo>
                        <a:pt x="24098" y="45244"/>
                        <a:pt x="10192" y="23050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8" name="图形 4">
                <a:extLst>
                  <a:ext uri="{FF2B5EF4-FFF2-40B4-BE49-F238E27FC236}">
                    <a16:creationId xmlns:a16="http://schemas.microsoft.com/office/drawing/2014/main" id="{6003D090-36D2-3DC1-2A02-E5B2ED3ED238}"/>
                  </a:ext>
                </a:extLst>
              </p:cNvPr>
              <p:cNvGrpSpPr/>
              <p:nvPr/>
            </p:nvGrpSpPr>
            <p:grpSpPr>
              <a:xfrm>
                <a:off x="994073" y="1789887"/>
                <a:ext cx="82643" cy="91536"/>
                <a:chOff x="994073" y="1789887"/>
                <a:chExt cx="82643" cy="91536"/>
              </a:xfrm>
            </p:grpSpPr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0B6394F3-D65F-0452-122C-38CD2ABA803F}"/>
                    </a:ext>
                  </a:extLst>
                </p:cNvPr>
                <p:cNvSpPr/>
                <p:nvPr/>
              </p:nvSpPr>
              <p:spPr>
                <a:xfrm>
                  <a:off x="994073" y="1789887"/>
                  <a:ext cx="82643" cy="91536"/>
                </a:xfrm>
                <a:custGeom>
                  <a:avLst/>
                  <a:gdLst>
                    <a:gd name="connsiteX0" fmla="*/ 3334 w 82643"/>
                    <a:gd name="connsiteY0" fmla="*/ 0 h 91536"/>
                    <a:gd name="connsiteX1" fmla="*/ 75057 w 82643"/>
                    <a:gd name="connsiteY1" fmla="*/ 82772 h 91536"/>
                    <a:gd name="connsiteX2" fmla="*/ 19241 w 82643"/>
                    <a:gd name="connsiteY2" fmla="*/ 66389 h 91536"/>
                    <a:gd name="connsiteX3" fmla="*/ 3334 w 82643"/>
                    <a:gd name="connsiteY3" fmla="*/ 0 h 91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643" h="91536">
                      <a:moveTo>
                        <a:pt x="3334" y="0"/>
                      </a:moveTo>
                      <a:cubicBezTo>
                        <a:pt x="31433" y="5905"/>
                        <a:pt x="106585" y="40862"/>
                        <a:pt x="75057" y="82772"/>
                      </a:cubicBezTo>
                      <a:cubicBezTo>
                        <a:pt x="59055" y="104013"/>
                        <a:pt x="29718" y="81915"/>
                        <a:pt x="19241" y="66389"/>
                      </a:cubicBezTo>
                      <a:cubicBezTo>
                        <a:pt x="12668" y="56769"/>
                        <a:pt x="-8001" y="10573"/>
                        <a:pt x="3334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0FFB9F46-5710-3284-4D9D-ECDE40F1BAE9}"/>
                    </a:ext>
                  </a:extLst>
                </p:cNvPr>
                <p:cNvSpPr/>
                <p:nvPr/>
              </p:nvSpPr>
              <p:spPr>
                <a:xfrm>
                  <a:off x="997311" y="1789982"/>
                  <a:ext cx="77628" cy="81908"/>
                </a:xfrm>
                <a:custGeom>
                  <a:avLst/>
                  <a:gdLst>
                    <a:gd name="connsiteX0" fmla="*/ 0 w 77628"/>
                    <a:gd name="connsiteY0" fmla="*/ 0 h 81908"/>
                    <a:gd name="connsiteX1" fmla="*/ 77534 w 77628"/>
                    <a:gd name="connsiteY1" fmla="*/ 66675 h 81908"/>
                    <a:gd name="connsiteX2" fmla="*/ 41815 w 77628"/>
                    <a:gd name="connsiteY2" fmla="*/ 62960 h 81908"/>
                    <a:gd name="connsiteX3" fmla="*/ 0 w 77628"/>
                    <a:gd name="connsiteY3" fmla="*/ 0 h 8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628" h="81908">
                      <a:moveTo>
                        <a:pt x="0" y="0"/>
                      </a:moveTo>
                      <a:cubicBezTo>
                        <a:pt x="30004" y="5334"/>
                        <a:pt x="80105" y="27622"/>
                        <a:pt x="77534" y="66675"/>
                      </a:cubicBezTo>
                      <a:cubicBezTo>
                        <a:pt x="75438" y="96869"/>
                        <a:pt x="53721" y="74866"/>
                        <a:pt x="41815" y="62960"/>
                      </a:cubicBezTo>
                      <a:cubicBezTo>
                        <a:pt x="24098" y="45339"/>
                        <a:pt x="10192" y="23146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93AEDCD-32F7-1F74-2AFF-03FF276AE1D0}"/>
                    </a:ext>
                  </a:extLst>
                </p:cNvPr>
                <p:cNvSpPr/>
                <p:nvPr/>
              </p:nvSpPr>
              <p:spPr>
                <a:xfrm>
                  <a:off x="997311" y="1789982"/>
                  <a:ext cx="77628" cy="81908"/>
                </a:xfrm>
                <a:custGeom>
                  <a:avLst/>
                  <a:gdLst>
                    <a:gd name="connsiteX0" fmla="*/ 0 w 77628"/>
                    <a:gd name="connsiteY0" fmla="*/ 0 h 81908"/>
                    <a:gd name="connsiteX1" fmla="*/ 77534 w 77628"/>
                    <a:gd name="connsiteY1" fmla="*/ 66675 h 81908"/>
                    <a:gd name="connsiteX2" fmla="*/ 41815 w 77628"/>
                    <a:gd name="connsiteY2" fmla="*/ 62960 h 81908"/>
                    <a:gd name="connsiteX3" fmla="*/ 0 w 77628"/>
                    <a:gd name="connsiteY3" fmla="*/ 0 h 8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628" h="81908">
                      <a:moveTo>
                        <a:pt x="0" y="0"/>
                      </a:moveTo>
                      <a:cubicBezTo>
                        <a:pt x="30004" y="5334"/>
                        <a:pt x="80105" y="27622"/>
                        <a:pt x="77534" y="66675"/>
                      </a:cubicBezTo>
                      <a:cubicBezTo>
                        <a:pt x="75438" y="96869"/>
                        <a:pt x="53721" y="74866"/>
                        <a:pt x="41815" y="62960"/>
                      </a:cubicBezTo>
                      <a:cubicBezTo>
                        <a:pt x="24098" y="45339"/>
                        <a:pt x="10192" y="23146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2" name="图形 4">
                <a:extLst>
                  <a:ext uri="{FF2B5EF4-FFF2-40B4-BE49-F238E27FC236}">
                    <a16:creationId xmlns:a16="http://schemas.microsoft.com/office/drawing/2014/main" id="{62E2FA3A-0FAC-8756-D24E-41F2D94831F6}"/>
                  </a:ext>
                </a:extLst>
              </p:cNvPr>
              <p:cNvGrpSpPr/>
              <p:nvPr/>
            </p:nvGrpSpPr>
            <p:grpSpPr>
              <a:xfrm>
                <a:off x="1839117" y="1658918"/>
                <a:ext cx="49314" cy="78756"/>
                <a:chOff x="1839117" y="1658918"/>
                <a:chExt cx="49314" cy="78756"/>
              </a:xfrm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740371A5-ABDE-5029-6191-EDEB95B1B6CC}"/>
                    </a:ext>
                  </a:extLst>
                </p:cNvPr>
                <p:cNvSpPr/>
                <p:nvPr/>
              </p:nvSpPr>
              <p:spPr>
                <a:xfrm>
                  <a:off x="1839117" y="1658918"/>
                  <a:ext cx="48750" cy="78735"/>
                </a:xfrm>
                <a:custGeom>
                  <a:avLst/>
                  <a:gdLst>
                    <a:gd name="connsiteX0" fmla="*/ 38018 w 48750"/>
                    <a:gd name="connsiteY0" fmla="*/ 0 h 78735"/>
                    <a:gd name="connsiteX1" fmla="*/ 18873 w 48750"/>
                    <a:gd name="connsiteY1" fmla="*/ 78677 h 78735"/>
                    <a:gd name="connsiteX2" fmla="*/ 5348 w 48750"/>
                    <a:gd name="connsiteY2" fmla="*/ 37148 h 78735"/>
                    <a:gd name="connsiteX3" fmla="*/ 38018 w 48750"/>
                    <a:gd name="connsiteY3" fmla="*/ 0 h 7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0" h="78735">
                      <a:moveTo>
                        <a:pt x="38018" y="0"/>
                      </a:moveTo>
                      <a:cubicBezTo>
                        <a:pt x="56021" y="20860"/>
                        <a:pt x="52496" y="76486"/>
                        <a:pt x="18873" y="78677"/>
                      </a:cubicBezTo>
                      <a:cubicBezTo>
                        <a:pt x="-4368" y="80200"/>
                        <a:pt x="-2558" y="51625"/>
                        <a:pt x="5348" y="37148"/>
                      </a:cubicBezTo>
                      <a:cubicBezTo>
                        <a:pt x="9348" y="29718"/>
                        <a:pt x="29636" y="1143"/>
                        <a:pt x="3801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76839888-9E70-9DA8-207F-5420EB019891}"/>
                    </a:ext>
                  </a:extLst>
                </p:cNvPr>
                <p:cNvSpPr/>
                <p:nvPr/>
              </p:nvSpPr>
              <p:spPr>
                <a:xfrm>
                  <a:off x="1846358" y="1658918"/>
                  <a:ext cx="42073" cy="78756"/>
                </a:xfrm>
                <a:custGeom>
                  <a:avLst/>
                  <a:gdLst>
                    <a:gd name="connsiteX0" fmla="*/ 30682 w 42073"/>
                    <a:gd name="connsiteY0" fmla="*/ 0 h 78756"/>
                    <a:gd name="connsiteX1" fmla="*/ 21157 w 42073"/>
                    <a:gd name="connsiteY1" fmla="*/ 75724 h 78756"/>
                    <a:gd name="connsiteX2" fmla="*/ 869 w 42073"/>
                    <a:gd name="connsiteY2" fmla="*/ 76390 h 78756"/>
                    <a:gd name="connsiteX3" fmla="*/ 7536 w 42073"/>
                    <a:gd name="connsiteY3" fmla="*/ 54769 h 78756"/>
                    <a:gd name="connsiteX4" fmla="*/ 30682 w 42073"/>
                    <a:gd name="connsiteY4" fmla="*/ 0 h 78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73" h="78756">
                      <a:moveTo>
                        <a:pt x="30682" y="0"/>
                      </a:moveTo>
                      <a:cubicBezTo>
                        <a:pt x="48875" y="19812"/>
                        <a:pt x="44970" y="62008"/>
                        <a:pt x="21157" y="75724"/>
                      </a:cubicBezTo>
                      <a:cubicBezTo>
                        <a:pt x="14966" y="79343"/>
                        <a:pt x="7251" y="79915"/>
                        <a:pt x="869" y="76390"/>
                      </a:cubicBezTo>
                      <a:cubicBezTo>
                        <a:pt x="-2751" y="74390"/>
                        <a:pt x="6012" y="57912"/>
                        <a:pt x="7536" y="54769"/>
                      </a:cubicBezTo>
                      <a:cubicBezTo>
                        <a:pt x="15823" y="36957"/>
                        <a:pt x="26872" y="19717"/>
                        <a:pt x="3068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640B775-BBC9-AF9C-364B-DE344C69B6F6}"/>
                    </a:ext>
                  </a:extLst>
                </p:cNvPr>
                <p:cNvSpPr/>
                <p:nvPr/>
              </p:nvSpPr>
              <p:spPr>
                <a:xfrm>
                  <a:off x="1846358" y="1658918"/>
                  <a:ext cx="42073" cy="78756"/>
                </a:xfrm>
                <a:custGeom>
                  <a:avLst/>
                  <a:gdLst>
                    <a:gd name="connsiteX0" fmla="*/ 30682 w 42073"/>
                    <a:gd name="connsiteY0" fmla="*/ 0 h 78756"/>
                    <a:gd name="connsiteX1" fmla="*/ 21157 w 42073"/>
                    <a:gd name="connsiteY1" fmla="*/ 75724 h 78756"/>
                    <a:gd name="connsiteX2" fmla="*/ 869 w 42073"/>
                    <a:gd name="connsiteY2" fmla="*/ 76390 h 78756"/>
                    <a:gd name="connsiteX3" fmla="*/ 7536 w 42073"/>
                    <a:gd name="connsiteY3" fmla="*/ 54769 h 78756"/>
                    <a:gd name="connsiteX4" fmla="*/ 30682 w 42073"/>
                    <a:gd name="connsiteY4" fmla="*/ 0 h 78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73" h="78756">
                      <a:moveTo>
                        <a:pt x="30682" y="0"/>
                      </a:moveTo>
                      <a:cubicBezTo>
                        <a:pt x="48875" y="19812"/>
                        <a:pt x="44970" y="62008"/>
                        <a:pt x="21157" y="75724"/>
                      </a:cubicBezTo>
                      <a:cubicBezTo>
                        <a:pt x="14966" y="79343"/>
                        <a:pt x="7251" y="79915"/>
                        <a:pt x="869" y="76390"/>
                      </a:cubicBezTo>
                      <a:cubicBezTo>
                        <a:pt x="-2751" y="74390"/>
                        <a:pt x="6012" y="57912"/>
                        <a:pt x="7536" y="54769"/>
                      </a:cubicBezTo>
                      <a:cubicBezTo>
                        <a:pt x="15823" y="36957"/>
                        <a:pt x="26872" y="19717"/>
                        <a:pt x="30682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6" name="图形 4">
                <a:extLst>
                  <a:ext uri="{FF2B5EF4-FFF2-40B4-BE49-F238E27FC236}">
                    <a16:creationId xmlns:a16="http://schemas.microsoft.com/office/drawing/2014/main" id="{FEE0E052-3233-DC7D-E9A7-D5E6FA6B8095}"/>
                  </a:ext>
                </a:extLst>
              </p:cNvPr>
              <p:cNvGrpSpPr/>
              <p:nvPr/>
            </p:nvGrpSpPr>
            <p:grpSpPr>
              <a:xfrm>
                <a:off x="1069497" y="1800841"/>
                <a:ext cx="49321" cy="78756"/>
                <a:chOff x="1069497" y="1800841"/>
                <a:chExt cx="49321" cy="78756"/>
              </a:xfrm>
            </p:grpSpPr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3EBAAFE2-8D69-1BA1-CB9F-E6C12F604A93}"/>
                    </a:ext>
                  </a:extLst>
                </p:cNvPr>
                <p:cNvSpPr/>
                <p:nvPr/>
              </p:nvSpPr>
              <p:spPr>
                <a:xfrm>
                  <a:off x="1069497" y="1800841"/>
                  <a:ext cx="48750" cy="78735"/>
                </a:xfrm>
                <a:custGeom>
                  <a:avLst/>
                  <a:gdLst>
                    <a:gd name="connsiteX0" fmla="*/ 38018 w 48750"/>
                    <a:gd name="connsiteY0" fmla="*/ 0 h 78735"/>
                    <a:gd name="connsiteX1" fmla="*/ 18873 w 48750"/>
                    <a:gd name="connsiteY1" fmla="*/ 78676 h 78735"/>
                    <a:gd name="connsiteX2" fmla="*/ 5348 w 48750"/>
                    <a:gd name="connsiteY2" fmla="*/ 37147 h 78735"/>
                    <a:gd name="connsiteX3" fmla="*/ 38018 w 48750"/>
                    <a:gd name="connsiteY3" fmla="*/ 0 h 7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0" h="78735">
                      <a:moveTo>
                        <a:pt x="38018" y="0"/>
                      </a:moveTo>
                      <a:cubicBezTo>
                        <a:pt x="56021" y="20765"/>
                        <a:pt x="52496" y="76486"/>
                        <a:pt x="18873" y="78676"/>
                      </a:cubicBezTo>
                      <a:cubicBezTo>
                        <a:pt x="-4368" y="80200"/>
                        <a:pt x="-2558" y="51625"/>
                        <a:pt x="5348" y="37147"/>
                      </a:cubicBezTo>
                      <a:cubicBezTo>
                        <a:pt x="9348" y="29623"/>
                        <a:pt x="29636" y="1048"/>
                        <a:pt x="3801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133DE9C1-F8E8-8A15-6660-37540D7B1A60}"/>
                    </a:ext>
                  </a:extLst>
                </p:cNvPr>
                <p:cNvSpPr/>
                <p:nvPr/>
              </p:nvSpPr>
              <p:spPr>
                <a:xfrm>
                  <a:off x="1076834" y="1800841"/>
                  <a:ext cx="41984" cy="78756"/>
                </a:xfrm>
                <a:custGeom>
                  <a:avLst/>
                  <a:gdLst>
                    <a:gd name="connsiteX0" fmla="*/ 30587 w 41984"/>
                    <a:gd name="connsiteY0" fmla="*/ 0 h 78756"/>
                    <a:gd name="connsiteX1" fmla="*/ 21157 w 41984"/>
                    <a:gd name="connsiteY1" fmla="*/ 75724 h 78756"/>
                    <a:gd name="connsiteX2" fmla="*/ 869 w 41984"/>
                    <a:gd name="connsiteY2" fmla="*/ 76391 h 78756"/>
                    <a:gd name="connsiteX3" fmla="*/ 7536 w 41984"/>
                    <a:gd name="connsiteY3" fmla="*/ 54769 h 78756"/>
                    <a:gd name="connsiteX4" fmla="*/ 30587 w 41984"/>
                    <a:gd name="connsiteY4" fmla="*/ 0 h 78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84" h="78756">
                      <a:moveTo>
                        <a:pt x="30587" y="0"/>
                      </a:moveTo>
                      <a:cubicBezTo>
                        <a:pt x="48780" y="19812"/>
                        <a:pt x="44874" y="62103"/>
                        <a:pt x="21157" y="75724"/>
                      </a:cubicBezTo>
                      <a:cubicBezTo>
                        <a:pt x="14966" y="79343"/>
                        <a:pt x="7251" y="79915"/>
                        <a:pt x="869" y="76391"/>
                      </a:cubicBezTo>
                      <a:cubicBezTo>
                        <a:pt x="-2751" y="74295"/>
                        <a:pt x="6012" y="57912"/>
                        <a:pt x="7536" y="54769"/>
                      </a:cubicBezTo>
                      <a:cubicBezTo>
                        <a:pt x="15823" y="36862"/>
                        <a:pt x="26872" y="19621"/>
                        <a:pt x="30587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43E1FBC-4F78-CB0B-5D90-A70041477B3F}"/>
                    </a:ext>
                  </a:extLst>
                </p:cNvPr>
                <p:cNvSpPr/>
                <p:nvPr/>
              </p:nvSpPr>
              <p:spPr>
                <a:xfrm>
                  <a:off x="1076834" y="1800841"/>
                  <a:ext cx="41984" cy="78756"/>
                </a:xfrm>
                <a:custGeom>
                  <a:avLst/>
                  <a:gdLst>
                    <a:gd name="connsiteX0" fmla="*/ 30587 w 41984"/>
                    <a:gd name="connsiteY0" fmla="*/ 0 h 78756"/>
                    <a:gd name="connsiteX1" fmla="*/ 21157 w 41984"/>
                    <a:gd name="connsiteY1" fmla="*/ 75724 h 78756"/>
                    <a:gd name="connsiteX2" fmla="*/ 869 w 41984"/>
                    <a:gd name="connsiteY2" fmla="*/ 76391 h 78756"/>
                    <a:gd name="connsiteX3" fmla="*/ 7536 w 41984"/>
                    <a:gd name="connsiteY3" fmla="*/ 54769 h 78756"/>
                    <a:gd name="connsiteX4" fmla="*/ 30587 w 41984"/>
                    <a:gd name="connsiteY4" fmla="*/ 0 h 78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84" h="78756">
                      <a:moveTo>
                        <a:pt x="30587" y="0"/>
                      </a:moveTo>
                      <a:cubicBezTo>
                        <a:pt x="48780" y="19812"/>
                        <a:pt x="44874" y="62103"/>
                        <a:pt x="21157" y="75724"/>
                      </a:cubicBezTo>
                      <a:cubicBezTo>
                        <a:pt x="14966" y="79343"/>
                        <a:pt x="7251" y="79915"/>
                        <a:pt x="869" y="76391"/>
                      </a:cubicBezTo>
                      <a:cubicBezTo>
                        <a:pt x="-2751" y="74295"/>
                        <a:pt x="6012" y="57912"/>
                        <a:pt x="7536" y="54769"/>
                      </a:cubicBezTo>
                      <a:cubicBezTo>
                        <a:pt x="15823" y="36862"/>
                        <a:pt x="26872" y="19621"/>
                        <a:pt x="30587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0" name="图形 4">
                <a:extLst>
                  <a:ext uri="{FF2B5EF4-FFF2-40B4-BE49-F238E27FC236}">
                    <a16:creationId xmlns:a16="http://schemas.microsoft.com/office/drawing/2014/main" id="{B90680B7-BFCE-E801-D747-F09475A6EC49}"/>
                  </a:ext>
                </a:extLst>
              </p:cNvPr>
              <p:cNvGrpSpPr/>
              <p:nvPr/>
            </p:nvGrpSpPr>
            <p:grpSpPr>
              <a:xfrm>
                <a:off x="1493615" y="1175223"/>
                <a:ext cx="45366" cy="78933"/>
                <a:chOff x="1493615" y="1175223"/>
                <a:chExt cx="45366" cy="78933"/>
              </a:xfrm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328AF49D-D903-D777-F123-B769DECEA00C}"/>
                    </a:ext>
                  </a:extLst>
                </p:cNvPr>
                <p:cNvSpPr/>
                <p:nvPr/>
              </p:nvSpPr>
              <p:spPr>
                <a:xfrm>
                  <a:off x="1493615" y="1175223"/>
                  <a:ext cx="45366" cy="78933"/>
                </a:xfrm>
                <a:custGeom>
                  <a:avLst/>
                  <a:gdLst>
                    <a:gd name="connsiteX0" fmla="*/ 11284 w 45366"/>
                    <a:gd name="connsiteY0" fmla="*/ 16 h 78933"/>
                    <a:gd name="connsiteX1" fmla="*/ 41954 w 45366"/>
                    <a:gd name="connsiteY1" fmla="*/ 38497 h 78933"/>
                    <a:gd name="connsiteX2" fmla="*/ 31381 w 45366"/>
                    <a:gd name="connsiteY2" fmla="*/ 78883 h 78933"/>
                    <a:gd name="connsiteX3" fmla="*/ 11284 w 45366"/>
                    <a:gd name="connsiteY3" fmla="*/ 16 h 78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66" h="78933">
                      <a:moveTo>
                        <a:pt x="11284" y="16"/>
                      </a:moveTo>
                      <a:cubicBezTo>
                        <a:pt x="21190" y="12684"/>
                        <a:pt x="35192" y="23543"/>
                        <a:pt x="41954" y="38497"/>
                      </a:cubicBezTo>
                      <a:cubicBezTo>
                        <a:pt x="46907" y="49641"/>
                        <a:pt x="48717" y="77454"/>
                        <a:pt x="31381" y="78883"/>
                      </a:cubicBezTo>
                      <a:cubicBezTo>
                        <a:pt x="-6623" y="81264"/>
                        <a:pt x="-5861" y="-1318"/>
                        <a:pt x="11284" y="1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76A15812-9194-9521-BA24-44FCA4CAC15F}"/>
                    </a:ext>
                  </a:extLst>
                </p:cNvPr>
                <p:cNvSpPr/>
                <p:nvPr/>
              </p:nvSpPr>
              <p:spPr>
                <a:xfrm>
                  <a:off x="1503058" y="1175238"/>
                  <a:ext cx="35761" cy="72564"/>
                </a:xfrm>
                <a:custGeom>
                  <a:avLst/>
                  <a:gdLst>
                    <a:gd name="connsiteX0" fmla="*/ 1841 w 35761"/>
                    <a:gd name="connsiteY0" fmla="*/ 0 h 72564"/>
                    <a:gd name="connsiteX1" fmla="*/ 34607 w 35761"/>
                    <a:gd name="connsiteY1" fmla="*/ 64865 h 72564"/>
                    <a:gd name="connsiteX2" fmla="*/ 8985 w 35761"/>
                    <a:gd name="connsiteY2" fmla="*/ 50959 h 72564"/>
                    <a:gd name="connsiteX3" fmla="*/ 1841 w 35761"/>
                    <a:gd name="connsiteY3" fmla="*/ 0 h 72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761" h="72564">
                      <a:moveTo>
                        <a:pt x="1841" y="0"/>
                      </a:moveTo>
                      <a:cubicBezTo>
                        <a:pt x="17557" y="19050"/>
                        <a:pt x="41275" y="36862"/>
                        <a:pt x="34607" y="64865"/>
                      </a:cubicBezTo>
                      <a:cubicBezTo>
                        <a:pt x="29464" y="85058"/>
                        <a:pt x="13557" y="60198"/>
                        <a:pt x="8985" y="50959"/>
                      </a:cubicBezTo>
                      <a:cubicBezTo>
                        <a:pt x="1555" y="35909"/>
                        <a:pt x="-2636" y="16669"/>
                        <a:pt x="1841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580753C5-4747-4001-DE95-B0EFDC771DAE}"/>
                    </a:ext>
                  </a:extLst>
                </p:cNvPr>
                <p:cNvSpPr/>
                <p:nvPr/>
              </p:nvSpPr>
              <p:spPr>
                <a:xfrm>
                  <a:off x="1503058" y="1175238"/>
                  <a:ext cx="35761" cy="72564"/>
                </a:xfrm>
                <a:custGeom>
                  <a:avLst/>
                  <a:gdLst>
                    <a:gd name="connsiteX0" fmla="*/ 1841 w 35761"/>
                    <a:gd name="connsiteY0" fmla="*/ 0 h 72564"/>
                    <a:gd name="connsiteX1" fmla="*/ 34607 w 35761"/>
                    <a:gd name="connsiteY1" fmla="*/ 64865 h 72564"/>
                    <a:gd name="connsiteX2" fmla="*/ 8985 w 35761"/>
                    <a:gd name="connsiteY2" fmla="*/ 50959 h 72564"/>
                    <a:gd name="connsiteX3" fmla="*/ 1841 w 35761"/>
                    <a:gd name="connsiteY3" fmla="*/ 0 h 72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761" h="72564">
                      <a:moveTo>
                        <a:pt x="1841" y="0"/>
                      </a:moveTo>
                      <a:cubicBezTo>
                        <a:pt x="17557" y="19050"/>
                        <a:pt x="41275" y="36862"/>
                        <a:pt x="34607" y="64865"/>
                      </a:cubicBezTo>
                      <a:cubicBezTo>
                        <a:pt x="29464" y="85058"/>
                        <a:pt x="13557" y="60198"/>
                        <a:pt x="8985" y="50959"/>
                      </a:cubicBezTo>
                      <a:cubicBezTo>
                        <a:pt x="1555" y="35909"/>
                        <a:pt x="-2636" y="16669"/>
                        <a:pt x="1841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4" name="图形 4">
                <a:extLst>
                  <a:ext uri="{FF2B5EF4-FFF2-40B4-BE49-F238E27FC236}">
                    <a16:creationId xmlns:a16="http://schemas.microsoft.com/office/drawing/2014/main" id="{A667514F-AFD6-A885-325D-F3ACDF0A7A56}"/>
                  </a:ext>
                </a:extLst>
              </p:cNvPr>
              <p:cNvGrpSpPr/>
              <p:nvPr/>
            </p:nvGrpSpPr>
            <p:grpSpPr>
              <a:xfrm>
                <a:off x="1526934" y="1173310"/>
                <a:ext cx="89502" cy="89523"/>
                <a:chOff x="1526934" y="1173310"/>
                <a:chExt cx="89502" cy="89523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3DE5B542-D3E0-A0DD-BB0A-4729DA974390}"/>
                    </a:ext>
                  </a:extLst>
                </p:cNvPr>
                <p:cNvSpPr/>
                <p:nvPr/>
              </p:nvSpPr>
              <p:spPr>
                <a:xfrm>
                  <a:off x="1526934" y="1173310"/>
                  <a:ext cx="89502" cy="89523"/>
                </a:xfrm>
                <a:custGeom>
                  <a:avLst/>
                  <a:gdLst>
                    <a:gd name="connsiteX0" fmla="*/ 89503 w 89502"/>
                    <a:gd name="connsiteY0" fmla="*/ 3738 h 89523"/>
                    <a:gd name="connsiteX1" fmla="*/ 62928 w 89502"/>
                    <a:gd name="connsiteY1" fmla="*/ 68984 h 89523"/>
                    <a:gd name="connsiteX2" fmla="*/ 5968 w 89502"/>
                    <a:gd name="connsiteY2" fmla="*/ 80224 h 89523"/>
                    <a:gd name="connsiteX3" fmla="*/ 22923 w 89502"/>
                    <a:gd name="connsiteY3" fmla="*/ 23455 h 89523"/>
                    <a:gd name="connsiteX4" fmla="*/ 89503 w 89502"/>
                    <a:gd name="connsiteY4" fmla="*/ 3738 h 89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02" h="89523">
                      <a:moveTo>
                        <a:pt x="89503" y="3738"/>
                      </a:moveTo>
                      <a:cubicBezTo>
                        <a:pt x="84740" y="26122"/>
                        <a:pt x="77692" y="51458"/>
                        <a:pt x="62928" y="68984"/>
                      </a:cubicBezTo>
                      <a:cubicBezTo>
                        <a:pt x="49974" y="84319"/>
                        <a:pt x="22066" y="100036"/>
                        <a:pt x="5968" y="80224"/>
                      </a:cubicBezTo>
                      <a:cubicBezTo>
                        <a:pt x="-9367" y="61459"/>
                        <a:pt x="7969" y="35266"/>
                        <a:pt x="22923" y="23455"/>
                      </a:cubicBezTo>
                      <a:cubicBezTo>
                        <a:pt x="31876" y="16501"/>
                        <a:pt x="79406" y="-9597"/>
                        <a:pt x="89503" y="3738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AC4D1204-FC76-7EF8-7056-E912DECA9C35}"/>
                    </a:ext>
                  </a:extLst>
                </p:cNvPr>
                <p:cNvSpPr/>
                <p:nvPr/>
              </p:nvSpPr>
              <p:spPr>
                <a:xfrm>
                  <a:off x="1531473" y="1176953"/>
                  <a:ext cx="84867" cy="85752"/>
                </a:xfrm>
                <a:custGeom>
                  <a:avLst/>
                  <a:gdLst>
                    <a:gd name="connsiteX0" fmla="*/ 84868 w 84867"/>
                    <a:gd name="connsiteY0" fmla="*/ 0 h 85752"/>
                    <a:gd name="connsiteX1" fmla="*/ 22574 w 84867"/>
                    <a:gd name="connsiteY1" fmla="*/ 85725 h 85752"/>
                    <a:gd name="connsiteX2" fmla="*/ 0 w 84867"/>
                    <a:gd name="connsiteY2" fmla="*/ 74771 h 85752"/>
                    <a:gd name="connsiteX3" fmla="*/ 24575 w 84867"/>
                    <a:gd name="connsiteY3" fmla="*/ 45149 h 85752"/>
                    <a:gd name="connsiteX4" fmla="*/ 84868 w 84867"/>
                    <a:gd name="connsiteY4" fmla="*/ 0 h 85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867" h="85752">
                      <a:moveTo>
                        <a:pt x="84868" y="0"/>
                      </a:moveTo>
                      <a:cubicBezTo>
                        <a:pt x="79248" y="32671"/>
                        <a:pt x="61341" y="83915"/>
                        <a:pt x="22574" y="85725"/>
                      </a:cubicBezTo>
                      <a:cubicBezTo>
                        <a:pt x="14002" y="86106"/>
                        <a:pt x="4763" y="82487"/>
                        <a:pt x="0" y="74771"/>
                      </a:cubicBezTo>
                      <a:cubicBezTo>
                        <a:pt x="7334" y="64199"/>
                        <a:pt x="15812" y="54388"/>
                        <a:pt x="24575" y="45149"/>
                      </a:cubicBezTo>
                      <a:cubicBezTo>
                        <a:pt x="42101" y="26765"/>
                        <a:pt x="62008" y="10287"/>
                        <a:pt x="84868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3930AF2-7BA4-4459-6CE6-774B39875322}"/>
                    </a:ext>
                  </a:extLst>
                </p:cNvPr>
                <p:cNvSpPr/>
                <p:nvPr/>
              </p:nvSpPr>
              <p:spPr>
                <a:xfrm>
                  <a:off x="1531473" y="1176953"/>
                  <a:ext cx="84867" cy="85752"/>
                </a:xfrm>
                <a:custGeom>
                  <a:avLst/>
                  <a:gdLst>
                    <a:gd name="connsiteX0" fmla="*/ 84868 w 84867"/>
                    <a:gd name="connsiteY0" fmla="*/ 0 h 85752"/>
                    <a:gd name="connsiteX1" fmla="*/ 22574 w 84867"/>
                    <a:gd name="connsiteY1" fmla="*/ 85725 h 85752"/>
                    <a:gd name="connsiteX2" fmla="*/ 0 w 84867"/>
                    <a:gd name="connsiteY2" fmla="*/ 74771 h 85752"/>
                    <a:gd name="connsiteX3" fmla="*/ 24575 w 84867"/>
                    <a:gd name="connsiteY3" fmla="*/ 45149 h 85752"/>
                    <a:gd name="connsiteX4" fmla="*/ 84868 w 84867"/>
                    <a:gd name="connsiteY4" fmla="*/ 0 h 85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867" h="85752">
                      <a:moveTo>
                        <a:pt x="84868" y="0"/>
                      </a:moveTo>
                      <a:cubicBezTo>
                        <a:pt x="79248" y="32671"/>
                        <a:pt x="61341" y="83915"/>
                        <a:pt x="22574" y="85725"/>
                      </a:cubicBezTo>
                      <a:cubicBezTo>
                        <a:pt x="14002" y="86106"/>
                        <a:pt x="4763" y="82487"/>
                        <a:pt x="0" y="74771"/>
                      </a:cubicBezTo>
                      <a:cubicBezTo>
                        <a:pt x="7334" y="64199"/>
                        <a:pt x="15812" y="54388"/>
                        <a:pt x="24575" y="45149"/>
                      </a:cubicBezTo>
                      <a:cubicBezTo>
                        <a:pt x="42101" y="26765"/>
                        <a:pt x="62008" y="10287"/>
                        <a:pt x="84868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8" name="图形 4">
              <a:extLst>
                <a:ext uri="{FF2B5EF4-FFF2-40B4-BE49-F238E27FC236}">
                  <a16:creationId xmlns:a16="http://schemas.microsoft.com/office/drawing/2014/main" id="{81761449-AAF8-9DB9-3D08-6F2D5BAE28C4}"/>
                </a:ext>
              </a:extLst>
            </p:cNvPr>
            <p:cNvGrpSpPr/>
            <p:nvPr/>
          </p:nvGrpSpPr>
          <p:grpSpPr>
            <a:xfrm>
              <a:off x="966597" y="2782644"/>
              <a:ext cx="550017" cy="1221519"/>
              <a:chOff x="966597" y="2782644"/>
              <a:chExt cx="550017" cy="1221519"/>
            </a:xfrm>
          </p:grpSpPr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CE66B871-7EF0-DF0D-80FC-A6468FE45C1E}"/>
                  </a:ext>
                </a:extLst>
              </p:cNvPr>
              <p:cNvSpPr/>
              <p:nvPr/>
            </p:nvSpPr>
            <p:spPr>
              <a:xfrm>
                <a:off x="1094675" y="2826492"/>
                <a:ext cx="48463" cy="815720"/>
              </a:xfrm>
              <a:custGeom>
                <a:avLst/>
                <a:gdLst>
                  <a:gd name="connsiteX0" fmla="*/ 10459 w 48463"/>
                  <a:gd name="connsiteY0" fmla="*/ 815721 h 815720"/>
                  <a:gd name="connsiteX1" fmla="*/ 77 w 48463"/>
                  <a:gd name="connsiteY1" fmla="*/ 264890 h 815720"/>
                  <a:gd name="connsiteX2" fmla="*/ 11126 w 48463"/>
                  <a:gd name="connsiteY2" fmla="*/ 0 h 815720"/>
                  <a:gd name="connsiteX3" fmla="*/ 8268 w 48463"/>
                  <a:gd name="connsiteY3" fmla="*/ 150114 h 815720"/>
                  <a:gd name="connsiteX4" fmla="*/ 15698 w 48463"/>
                  <a:gd name="connsiteY4" fmla="*/ 329279 h 815720"/>
                  <a:gd name="connsiteX5" fmla="*/ 38463 w 48463"/>
                  <a:gd name="connsiteY5" fmla="*/ 682276 h 815720"/>
                  <a:gd name="connsiteX6" fmla="*/ 48464 w 48463"/>
                  <a:gd name="connsiteY6" fmla="*/ 813530 h 815720"/>
                  <a:gd name="connsiteX7" fmla="*/ 10459 w 48463"/>
                  <a:gd name="connsiteY7" fmla="*/ 815721 h 81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3" h="815720">
                    <a:moveTo>
                      <a:pt x="10459" y="815721"/>
                    </a:moveTo>
                    <a:cubicBezTo>
                      <a:pt x="4268" y="632174"/>
                      <a:pt x="-18" y="448532"/>
                      <a:pt x="77" y="264890"/>
                    </a:cubicBezTo>
                    <a:cubicBezTo>
                      <a:pt x="77" y="176879"/>
                      <a:pt x="-1638" y="87249"/>
                      <a:pt x="11126" y="0"/>
                    </a:cubicBezTo>
                    <a:cubicBezTo>
                      <a:pt x="6173" y="50006"/>
                      <a:pt x="7125" y="100013"/>
                      <a:pt x="8268" y="150114"/>
                    </a:cubicBezTo>
                    <a:cubicBezTo>
                      <a:pt x="9602" y="209836"/>
                      <a:pt x="12555" y="269558"/>
                      <a:pt x="15698" y="329279"/>
                    </a:cubicBezTo>
                    <a:cubicBezTo>
                      <a:pt x="21889" y="447008"/>
                      <a:pt x="29890" y="564642"/>
                      <a:pt x="38463" y="682276"/>
                    </a:cubicBezTo>
                    <a:cubicBezTo>
                      <a:pt x="41701" y="725996"/>
                      <a:pt x="44940" y="769810"/>
                      <a:pt x="48464" y="813530"/>
                    </a:cubicBezTo>
                    <a:cubicBezTo>
                      <a:pt x="35796" y="814292"/>
                      <a:pt x="23127" y="815054"/>
                      <a:pt x="10459" y="815721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828F848E-CA18-311E-EE7D-6C3D214974A3}"/>
                  </a:ext>
                </a:extLst>
              </p:cNvPr>
              <p:cNvSpPr/>
              <p:nvPr/>
            </p:nvSpPr>
            <p:spPr>
              <a:xfrm>
                <a:off x="1172412" y="2957080"/>
                <a:ext cx="81693" cy="667892"/>
              </a:xfrm>
              <a:custGeom>
                <a:avLst/>
                <a:gdLst>
                  <a:gd name="connsiteX0" fmla="*/ 10446 w 81693"/>
                  <a:gd name="connsiteY0" fmla="*/ 667893 h 667892"/>
                  <a:gd name="connsiteX1" fmla="*/ 445 w 81693"/>
                  <a:gd name="connsiteY1" fmla="*/ 521875 h 667892"/>
                  <a:gd name="connsiteX2" fmla="*/ 4541 w 81693"/>
                  <a:gd name="connsiteY2" fmla="*/ 341376 h 667892"/>
                  <a:gd name="connsiteX3" fmla="*/ 77217 w 81693"/>
                  <a:gd name="connsiteY3" fmla="*/ 9811 h 667892"/>
                  <a:gd name="connsiteX4" fmla="*/ 81693 w 81693"/>
                  <a:gd name="connsiteY4" fmla="*/ 0 h 667892"/>
                  <a:gd name="connsiteX5" fmla="*/ 61310 w 81693"/>
                  <a:gd name="connsiteY5" fmla="*/ 55054 h 667892"/>
                  <a:gd name="connsiteX6" fmla="*/ 41974 w 81693"/>
                  <a:gd name="connsiteY6" fmla="*/ 135160 h 667892"/>
                  <a:gd name="connsiteX7" fmla="*/ 25020 w 81693"/>
                  <a:gd name="connsiteY7" fmla="*/ 310039 h 667892"/>
                  <a:gd name="connsiteX8" fmla="*/ 44165 w 81693"/>
                  <a:gd name="connsiteY8" fmla="*/ 644366 h 667892"/>
                  <a:gd name="connsiteX9" fmla="*/ 45594 w 81693"/>
                  <a:gd name="connsiteY9" fmla="*/ 656272 h 667892"/>
                  <a:gd name="connsiteX10" fmla="*/ 33878 w 81693"/>
                  <a:gd name="connsiteY10" fmla="*/ 660082 h 667892"/>
                  <a:gd name="connsiteX11" fmla="*/ 10446 w 81693"/>
                  <a:gd name="connsiteY11" fmla="*/ 667893 h 667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693" h="667892">
                    <a:moveTo>
                      <a:pt x="10446" y="667893"/>
                    </a:moveTo>
                    <a:cubicBezTo>
                      <a:pt x="1112" y="620363"/>
                      <a:pt x="1302" y="570071"/>
                      <a:pt x="445" y="521875"/>
                    </a:cubicBezTo>
                    <a:cubicBezTo>
                      <a:pt x="-698" y="461677"/>
                      <a:pt x="255" y="401383"/>
                      <a:pt x="4541" y="341376"/>
                    </a:cubicBezTo>
                    <a:cubicBezTo>
                      <a:pt x="12637" y="227933"/>
                      <a:pt x="29306" y="113824"/>
                      <a:pt x="77217" y="9811"/>
                    </a:cubicBezTo>
                    <a:cubicBezTo>
                      <a:pt x="78741" y="6572"/>
                      <a:pt x="80265" y="3334"/>
                      <a:pt x="81693" y="0"/>
                    </a:cubicBezTo>
                    <a:cubicBezTo>
                      <a:pt x="74550" y="18193"/>
                      <a:pt x="66739" y="36195"/>
                      <a:pt x="61310" y="55054"/>
                    </a:cubicBezTo>
                    <a:cubicBezTo>
                      <a:pt x="53785" y="81629"/>
                      <a:pt x="47118" y="108013"/>
                      <a:pt x="41974" y="135160"/>
                    </a:cubicBezTo>
                    <a:cubicBezTo>
                      <a:pt x="31116" y="192405"/>
                      <a:pt x="26163" y="251841"/>
                      <a:pt x="25020" y="310039"/>
                    </a:cubicBezTo>
                    <a:cubicBezTo>
                      <a:pt x="22829" y="421957"/>
                      <a:pt x="28258" y="533590"/>
                      <a:pt x="44165" y="644366"/>
                    </a:cubicBezTo>
                    <a:cubicBezTo>
                      <a:pt x="44546" y="646843"/>
                      <a:pt x="47880" y="655511"/>
                      <a:pt x="45594" y="656272"/>
                    </a:cubicBezTo>
                    <a:cubicBezTo>
                      <a:pt x="41688" y="657511"/>
                      <a:pt x="37783" y="658844"/>
                      <a:pt x="33878" y="660082"/>
                    </a:cubicBezTo>
                    <a:cubicBezTo>
                      <a:pt x="26163" y="662749"/>
                      <a:pt x="18352" y="665321"/>
                      <a:pt x="10446" y="667893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8C2AB3D-D0E4-A954-C19A-A2CAEA24BDD6}"/>
                  </a:ext>
                </a:extLst>
              </p:cNvPr>
              <p:cNvSpPr/>
              <p:nvPr/>
            </p:nvSpPr>
            <p:spPr>
              <a:xfrm>
                <a:off x="1260678" y="3104908"/>
                <a:ext cx="189357" cy="510825"/>
              </a:xfrm>
              <a:custGeom>
                <a:avLst/>
                <a:gdLst>
                  <a:gd name="connsiteX0" fmla="*/ 0 w 189357"/>
                  <a:gd name="connsiteY0" fmla="*/ 510826 h 510825"/>
                  <a:gd name="connsiteX1" fmla="*/ 14859 w 189357"/>
                  <a:gd name="connsiteY1" fmla="*/ 389382 h 510825"/>
                  <a:gd name="connsiteX2" fmla="*/ 56007 w 189357"/>
                  <a:gd name="connsiteY2" fmla="*/ 239173 h 510825"/>
                  <a:gd name="connsiteX3" fmla="*/ 119539 w 189357"/>
                  <a:gd name="connsiteY3" fmla="*/ 101822 h 510825"/>
                  <a:gd name="connsiteX4" fmla="*/ 189357 w 189357"/>
                  <a:gd name="connsiteY4" fmla="*/ 0 h 510825"/>
                  <a:gd name="connsiteX5" fmla="*/ 128683 w 189357"/>
                  <a:gd name="connsiteY5" fmla="*/ 102584 h 510825"/>
                  <a:gd name="connsiteX6" fmla="*/ 75152 w 189357"/>
                  <a:gd name="connsiteY6" fmla="*/ 241554 h 510825"/>
                  <a:gd name="connsiteX7" fmla="*/ 38100 w 189357"/>
                  <a:gd name="connsiteY7" fmla="*/ 510635 h 510825"/>
                  <a:gd name="connsiteX8" fmla="*/ 0 w 189357"/>
                  <a:gd name="connsiteY8" fmla="*/ 510826 h 5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357" h="510825">
                    <a:moveTo>
                      <a:pt x="0" y="510826"/>
                    </a:moveTo>
                    <a:cubicBezTo>
                      <a:pt x="1619" y="470059"/>
                      <a:pt x="7144" y="429482"/>
                      <a:pt x="14859" y="389382"/>
                    </a:cubicBezTo>
                    <a:cubicBezTo>
                      <a:pt x="24574" y="338614"/>
                      <a:pt x="37433" y="287465"/>
                      <a:pt x="56007" y="239173"/>
                    </a:cubicBezTo>
                    <a:cubicBezTo>
                      <a:pt x="73628" y="191548"/>
                      <a:pt x="94583" y="145923"/>
                      <a:pt x="119539" y="101822"/>
                    </a:cubicBezTo>
                    <a:cubicBezTo>
                      <a:pt x="139922" y="65818"/>
                      <a:pt x="164306" y="32861"/>
                      <a:pt x="189357" y="0"/>
                    </a:cubicBezTo>
                    <a:cubicBezTo>
                      <a:pt x="167449" y="33242"/>
                      <a:pt x="145828" y="66580"/>
                      <a:pt x="128683" y="102584"/>
                    </a:cubicBezTo>
                    <a:cubicBezTo>
                      <a:pt x="107251" y="147638"/>
                      <a:pt x="88964" y="193643"/>
                      <a:pt x="75152" y="241554"/>
                    </a:cubicBezTo>
                    <a:cubicBezTo>
                      <a:pt x="50292" y="328327"/>
                      <a:pt x="35528" y="420148"/>
                      <a:pt x="38100" y="510635"/>
                    </a:cubicBezTo>
                    <a:cubicBezTo>
                      <a:pt x="25432" y="510635"/>
                      <a:pt x="12764" y="510730"/>
                      <a:pt x="0" y="510826"/>
                    </a:cubicBezTo>
                    <a:close/>
                  </a:path>
                </a:pathLst>
              </a:custGeom>
              <a:solidFill>
                <a:srgbClr val="7B6A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2" name="图形 4">
                <a:extLst>
                  <a:ext uri="{FF2B5EF4-FFF2-40B4-BE49-F238E27FC236}">
                    <a16:creationId xmlns:a16="http://schemas.microsoft.com/office/drawing/2014/main" id="{3A3C7689-C218-9A6F-32F5-7D6F6D32CE22}"/>
                  </a:ext>
                </a:extLst>
              </p:cNvPr>
              <p:cNvGrpSpPr/>
              <p:nvPr/>
            </p:nvGrpSpPr>
            <p:grpSpPr>
              <a:xfrm>
                <a:off x="980452" y="3567537"/>
                <a:ext cx="441102" cy="436625"/>
                <a:chOff x="980452" y="3567537"/>
                <a:chExt cx="441102" cy="436625"/>
              </a:xfrm>
            </p:grpSpPr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7DB87B45-1534-67F4-3618-E39FD33C2ED0}"/>
                    </a:ext>
                  </a:extLst>
                </p:cNvPr>
                <p:cNvSpPr/>
                <p:nvPr/>
              </p:nvSpPr>
              <p:spPr>
                <a:xfrm>
                  <a:off x="1004931" y="3582778"/>
                  <a:ext cx="392334" cy="421385"/>
                </a:xfrm>
                <a:custGeom>
                  <a:avLst/>
                  <a:gdLst>
                    <a:gd name="connsiteX0" fmla="*/ 353473 w 392334"/>
                    <a:gd name="connsiteY0" fmla="*/ 419862 h 421385"/>
                    <a:gd name="connsiteX1" fmla="*/ 42863 w 392334"/>
                    <a:gd name="connsiteY1" fmla="*/ 421386 h 421385"/>
                    <a:gd name="connsiteX2" fmla="*/ 0 w 392334"/>
                    <a:gd name="connsiteY2" fmla="*/ 1810 h 421385"/>
                    <a:gd name="connsiteX3" fmla="*/ 392335 w 392334"/>
                    <a:gd name="connsiteY3" fmla="*/ 0 h 421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2334" h="421385">
                      <a:moveTo>
                        <a:pt x="353473" y="419862"/>
                      </a:moveTo>
                      <a:lnTo>
                        <a:pt x="42863" y="421386"/>
                      </a:lnTo>
                      <a:lnTo>
                        <a:pt x="0" y="1810"/>
                      </a:lnTo>
                      <a:lnTo>
                        <a:pt x="392335" y="0"/>
                      </a:lnTo>
                      <a:close/>
                    </a:path>
                  </a:pathLst>
                </a:custGeom>
                <a:solidFill>
                  <a:srgbClr val="433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7471A8F4-C58E-4554-FCB4-E43B0770AE87}"/>
                    </a:ext>
                  </a:extLst>
                </p:cNvPr>
                <p:cNvSpPr/>
                <p:nvPr/>
              </p:nvSpPr>
              <p:spPr>
                <a:xfrm>
                  <a:off x="980452" y="3567537"/>
                  <a:ext cx="441102" cy="156781"/>
                </a:xfrm>
                <a:custGeom>
                  <a:avLst/>
                  <a:gdLst>
                    <a:gd name="connsiteX0" fmla="*/ 426720 w 441102"/>
                    <a:gd name="connsiteY0" fmla="*/ 154781 h 156781"/>
                    <a:gd name="connsiteX1" fmla="*/ 441103 w 441102"/>
                    <a:gd name="connsiteY1" fmla="*/ 0 h 156781"/>
                    <a:gd name="connsiteX2" fmla="*/ 0 w 441102"/>
                    <a:gd name="connsiteY2" fmla="*/ 2096 h 156781"/>
                    <a:gd name="connsiteX3" fmla="*/ 15811 w 441102"/>
                    <a:gd name="connsiteY3" fmla="*/ 156781 h 156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102" h="156781">
                      <a:moveTo>
                        <a:pt x="426720" y="154781"/>
                      </a:moveTo>
                      <a:lnTo>
                        <a:pt x="441103" y="0"/>
                      </a:lnTo>
                      <a:lnTo>
                        <a:pt x="0" y="2096"/>
                      </a:lnTo>
                      <a:lnTo>
                        <a:pt x="15811" y="156781"/>
                      </a:ln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CC4E7615-9B58-E7DF-F8BC-C354381E8978}"/>
                    </a:ext>
                  </a:extLst>
                </p:cNvPr>
                <p:cNvSpPr/>
                <p:nvPr/>
              </p:nvSpPr>
              <p:spPr>
                <a:xfrm>
                  <a:off x="1044555" y="3811092"/>
                  <a:ext cx="331470" cy="193071"/>
                </a:xfrm>
                <a:custGeom>
                  <a:avLst/>
                  <a:gdLst>
                    <a:gd name="connsiteX0" fmla="*/ 0 w 331470"/>
                    <a:gd name="connsiteY0" fmla="*/ 161449 h 193071"/>
                    <a:gd name="connsiteX1" fmla="*/ 3239 w 331470"/>
                    <a:gd name="connsiteY1" fmla="*/ 193072 h 193071"/>
                    <a:gd name="connsiteX2" fmla="*/ 313754 w 331470"/>
                    <a:gd name="connsiteY2" fmla="*/ 191548 h 193071"/>
                    <a:gd name="connsiteX3" fmla="*/ 331470 w 331470"/>
                    <a:gd name="connsiteY3" fmla="*/ 0 h 193071"/>
                    <a:gd name="connsiteX4" fmla="*/ 0 w 331470"/>
                    <a:gd name="connsiteY4" fmla="*/ 161449 h 193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70" h="193071">
                      <a:moveTo>
                        <a:pt x="0" y="161449"/>
                      </a:moveTo>
                      <a:lnTo>
                        <a:pt x="3239" y="193072"/>
                      </a:lnTo>
                      <a:lnTo>
                        <a:pt x="313754" y="191548"/>
                      </a:lnTo>
                      <a:lnTo>
                        <a:pt x="331470" y="0"/>
                      </a:lnTo>
                      <a:cubicBezTo>
                        <a:pt x="268510" y="109633"/>
                        <a:pt x="133636" y="159829"/>
                        <a:pt x="0" y="161449"/>
                      </a:cubicBezTo>
                      <a:close/>
                    </a:path>
                  </a:pathLst>
                </a:custGeom>
                <a:solidFill>
                  <a:srgbClr val="1D1D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6" name="图形 4">
                <a:extLst>
                  <a:ext uri="{FF2B5EF4-FFF2-40B4-BE49-F238E27FC236}">
                    <a16:creationId xmlns:a16="http://schemas.microsoft.com/office/drawing/2014/main" id="{1284F459-A8B8-7EE6-1028-69BA5E1AB89E}"/>
                  </a:ext>
                </a:extLst>
              </p:cNvPr>
              <p:cNvGrpSpPr/>
              <p:nvPr/>
            </p:nvGrpSpPr>
            <p:grpSpPr>
              <a:xfrm>
                <a:off x="1293555" y="3474036"/>
                <a:ext cx="126285" cy="83851"/>
                <a:chOff x="1293555" y="3474036"/>
                <a:chExt cx="126285" cy="83851"/>
              </a:xfrm>
            </p:grpSpPr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CA9510ED-D911-804F-2A8C-3B4261393C57}"/>
                    </a:ext>
                  </a:extLst>
                </p:cNvPr>
                <p:cNvSpPr/>
                <p:nvPr/>
              </p:nvSpPr>
              <p:spPr>
                <a:xfrm>
                  <a:off x="1293555" y="3474036"/>
                  <a:ext cx="126285" cy="83804"/>
                </a:xfrm>
                <a:custGeom>
                  <a:avLst/>
                  <a:gdLst>
                    <a:gd name="connsiteX0" fmla="*/ 126285 w 126285"/>
                    <a:gd name="connsiteY0" fmla="*/ 5681 h 83804"/>
                    <a:gd name="connsiteX1" fmla="*/ 82089 w 126285"/>
                    <a:gd name="connsiteY1" fmla="*/ 67022 h 83804"/>
                    <a:gd name="connsiteX2" fmla="*/ 4841 w 126285"/>
                    <a:gd name="connsiteY2" fmla="*/ 68451 h 83804"/>
                    <a:gd name="connsiteX3" fmla="*/ 43322 w 126285"/>
                    <a:gd name="connsiteY3" fmla="*/ 6538 h 83804"/>
                    <a:gd name="connsiteX4" fmla="*/ 92567 w 126285"/>
                    <a:gd name="connsiteY4" fmla="*/ 61 h 83804"/>
                    <a:gd name="connsiteX5" fmla="*/ 126285 w 126285"/>
                    <a:gd name="connsiteY5" fmla="*/ 5681 h 83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6285" h="83804">
                      <a:moveTo>
                        <a:pt x="126285" y="5681"/>
                      </a:moveTo>
                      <a:cubicBezTo>
                        <a:pt x="116379" y="28732"/>
                        <a:pt x="101711" y="51115"/>
                        <a:pt x="82089" y="67022"/>
                      </a:cubicBezTo>
                      <a:cubicBezTo>
                        <a:pt x="62753" y="82643"/>
                        <a:pt x="21224" y="94644"/>
                        <a:pt x="4841" y="68451"/>
                      </a:cubicBezTo>
                      <a:cubicBezTo>
                        <a:pt x="-12304" y="41019"/>
                        <a:pt x="19796" y="14063"/>
                        <a:pt x="43322" y="6538"/>
                      </a:cubicBezTo>
                      <a:cubicBezTo>
                        <a:pt x="59420" y="1395"/>
                        <a:pt x="75803" y="252"/>
                        <a:pt x="92567" y="61"/>
                      </a:cubicBezTo>
                      <a:cubicBezTo>
                        <a:pt x="98758" y="157"/>
                        <a:pt x="122475" y="-1272"/>
                        <a:pt x="126285" y="5681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9E4439BF-9B19-1E24-14D3-D70DB2621E07}"/>
                    </a:ext>
                  </a:extLst>
                </p:cNvPr>
                <p:cNvSpPr/>
                <p:nvPr/>
              </p:nvSpPr>
              <p:spPr>
                <a:xfrm>
                  <a:off x="1294855" y="3479622"/>
                  <a:ext cx="124890" cy="78266"/>
                </a:xfrm>
                <a:custGeom>
                  <a:avLst/>
                  <a:gdLst>
                    <a:gd name="connsiteX0" fmla="*/ 124891 w 124890"/>
                    <a:gd name="connsiteY0" fmla="*/ 0 h 78266"/>
                    <a:gd name="connsiteX1" fmla="*/ 90029 w 124890"/>
                    <a:gd name="connsiteY1" fmla="*/ 53054 h 78266"/>
                    <a:gd name="connsiteX2" fmla="*/ 17734 w 124890"/>
                    <a:gd name="connsiteY2" fmla="*/ 74771 h 78266"/>
                    <a:gd name="connsiteX3" fmla="*/ 2304 w 124890"/>
                    <a:gd name="connsiteY3" fmla="*/ 51911 h 78266"/>
                    <a:gd name="connsiteX4" fmla="*/ 40023 w 124890"/>
                    <a:gd name="connsiteY4" fmla="*/ 31528 h 78266"/>
                    <a:gd name="connsiteX5" fmla="*/ 124891 w 124890"/>
                    <a:gd name="connsiteY5" fmla="*/ 0 h 78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4890" h="78266">
                      <a:moveTo>
                        <a:pt x="124891" y="0"/>
                      </a:moveTo>
                      <a:cubicBezTo>
                        <a:pt x="119366" y="19241"/>
                        <a:pt x="103840" y="38958"/>
                        <a:pt x="90029" y="53054"/>
                      </a:cubicBezTo>
                      <a:cubicBezTo>
                        <a:pt x="72408" y="70771"/>
                        <a:pt x="42690" y="85154"/>
                        <a:pt x="17734" y="74771"/>
                      </a:cubicBezTo>
                      <a:cubicBezTo>
                        <a:pt x="12210" y="72485"/>
                        <a:pt x="-6459" y="57531"/>
                        <a:pt x="2304" y="51911"/>
                      </a:cubicBezTo>
                      <a:cubicBezTo>
                        <a:pt x="14401" y="44291"/>
                        <a:pt x="27259" y="37910"/>
                        <a:pt x="40023" y="31528"/>
                      </a:cubicBezTo>
                      <a:cubicBezTo>
                        <a:pt x="66788" y="18288"/>
                        <a:pt x="95554" y="5906"/>
                        <a:pt x="124891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D3DE763C-1BE2-BDCC-0903-1BCBD30FE1E0}"/>
                    </a:ext>
                  </a:extLst>
                </p:cNvPr>
                <p:cNvSpPr/>
                <p:nvPr/>
              </p:nvSpPr>
              <p:spPr>
                <a:xfrm>
                  <a:off x="1294855" y="3479622"/>
                  <a:ext cx="124890" cy="78266"/>
                </a:xfrm>
                <a:custGeom>
                  <a:avLst/>
                  <a:gdLst>
                    <a:gd name="connsiteX0" fmla="*/ 124891 w 124890"/>
                    <a:gd name="connsiteY0" fmla="*/ 0 h 78266"/>
                    <a:gd name="connsiteX1" fmla="*/ 90029 w 124890"/>
                    <a:gd name="connsiteY1" fmla="*/ 53054 h 78266"/>
                    <a:gd name="connsiteX2" fmla="*/ 17734 w 124890"/>
                    <a:gd name="connsiteY2" fmla="*/ 74771 h 78266"/>
                    <a:gd name="connsiteX3" fmla="*/ 2304 w 124890"/>
                    <a:gd name="connsiteY3" fmla="*/ 51911 h 78266"/>
                    <a:gd name="connsiteX4" fmla="*/ 40023 w 124890"/>
                    <a:gd name="connsiteY4" fmla="*/ 31528 h 78266"/>
                    <a:gd name="connsiteX5" fmla="*/ 124891 w 124890"/>
                    <a:gd name="connsiteY5" fmla="*/ 0 h 78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4890" h="78266">
                      <a:moveTo>
                        <a:pt x="124891" y="0"/>
                      </a:moveTo>
                      <a:cubicBezTo>
                        <a:pt x="119366" y="19241"/>
                        <a:pt x="103840" y="38958"/>
                        <a:pt x="90029" y="53054"/>
                      </a:cubicBezTo>
                      <a:cubicBezTo>
                        <a:pt x="72408" y="70771"/>
                        <a:pt x="42690" y="85154"/>
                        <a:pt x="17734" y="74771"/>
                      </a:cubicBezTo>
                      <a:cubicBezTo>
                        <a:pt x="12210" y="72485"/>
                        <a:pt x="-6459" y="57531"/>
                        <a:pt x="2304" y="51911"/>
                      </a:cubicBezTo>
                      <a:cubicBezTo>
                        <a:pt x="14401" y="44291"/>
                        <a:pt x="27259" y="37910"/>
                        <a:pt x="40023" y="31528"/>
                      </a:cubicBezTo>
                      <a:cubicBezTo>
                        <a:pt x="66788" y="18288"/>
                        <a:pt x="95554" y="5906"/>
                        <a:pt x="124891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" name="图形 4">
                <a:extLst>
                  <a:ext uri="{FF2B5EF4-FFF2-40B4-BE49-F238E27FC236}">
                    <a16:creationId xmlns:a16="http://schemas.microsoft.com/office/drawing/2014/main" id="{3BC745C1-9788-1C89-8E26-742F06F1F1E7}"/>
                  </a:ext>
                </a:extLst>
              </p:cNvPr>
              <p:cNvGrpSpPr/>
              <p:nvPr/>
            </p:nvGrpSpPr>
            <p:grpSpPr>
              <a:xfrm>
                <a:off x="1231624" y="3319697"/>
                <a:ext cx="81867" cy="130500"/>
                <a:chOff x="1231624" y="3319697"/>
                <a:chExt cx="81867" cy="130500"/>
              </a:xfrm>
            </p:grpSpPr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7358048C-7C9C-2169-F9C3-4C8A995F8172}"/>
                    </a:ext>
                  </a:extLst>
                </p:cNvPr>
                <p:cNvSpPr/>
                <p:nvPr/>
              </p:nvSpPr>
              <p:spPr>
                <a:xfrm>
                  <a:off x="1231624" y="3319697"/>
                  <a:ext cx="81867" cy="130500"/>
                </a:xfrm>
                <a:custGeom>
                  <a:avLst/>
                  <a:gdLst>
                    <a:gd name="connsiteX0" fmla="*/ 10385 w 81867"/>
                    <a:gd name="connsiteY0" fmla="*/ 0 h 130500"/>
                    <a:gd name="connsiteX1" fmla="*/ 75250 w 81867"/>
                    <a:gd name="connsiteY1" fmla="*/ 58198 h 130500"/>
                    <a:gd name="connsiteX2" fmla="*/ 80870 w 81867"/>
                    <a:gd name="connsiteY2" fmla="*/ 95059 h 130500"/>
                    <a:gd name="connsiteX3" fmla="*/ 73916 w 81867"/>
                    <a:gd name="connsiteY3" fmla="*/ 109061 h 130500"/>
                    <a:gd name="connsiteX4" fmla="*/ 61724 w 81867"/>
                    <a:gd name="connsiteY4" fmla="*/ 126873 h 130500"/>
                    <a:gd name="connsiteX5" fmla="*/ 24196 w 81867"/>
                    <a:gd name="connsiteY5" fmla="*/ 115633 h 130500"/>
                    <a:gd name="connsiteX6" fmla="*/ 6194 w 81867"/>
                    <a:gd name="connsiteY6" fmla="*/ 79343 h 130500"/>
                    <a:gd name="connsiteX7" fmla="*/ 2 w 81867"/>
                    <a:gd name="connsiteY7" fmla="*/ 34480 h 130500"/>
                    <a:gd name="connsiteX8" fmla="*/ 10385 w 81867"/>
                    <a:gd name="connsiteY8" fmla="*/ 0 h 13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867" h="130500">
                      <a:moveTo>
                        <a:pt x="10385" y="0"/>
                      </a:moveTo>
                      <a:cubicBezTo>
                        <a:pt x="32102" y="18764"/>
                        <a:pt x="63058" y="30385"/>
                        <a:pt x="75250" y="58198"/>
                      </a:cubicBezTo>
                      <a:cubicBezTo>
                        <a:pt x="80012" y="69151"/>
                        <a:pt x="83727" y="83058"/>
                        <a:pt x="80870" y="95059"/>
                      </a:cubicBezTo>
                      <a:cubicBezTo>
                        <a:pt x="79631" y="100108"/>
                        <a:pt x="77060" y="104870"/>
                        <a:pt x="73916" y="109061"/>
                      </a:cubicBezTo>
                      <a:cubicBezTo>
                        <a:pt x="69630" y="114776"/>
                        <a:pt x="67439" y="122301"/>
                        <a:pt x="61724" y="126873"/>
                      </a:cubicBezTo>
                      <a:cubicBezTo>
                        <a:pt x="49628" y="136493"/>
                        <a:pt x="32483" y="124968"/>
                        <a:pt x="24196" y="115633"/>
                      </a:cubicBezTo>
                      <a:cubicBezTo>
                        <a:pt x="14957" y="105346"/>
                        <a:pt x="9527" y="92583"/>
                        <a:pt x="6194" y="79343"/>
                      </a:cubicBezTo>
                      <a:cubicBezTo>
                        <a:pt x="2574" y="64770"/>
                        <a:pt x="-93" y="49625"/>
                        <a:pt x="2" y="34480"/>
                      </a:cubicBezTo>
                      <a:cubicBezTo>
                        <a:pt x="98" y="28194"/>
                        <a:pt x="955" y="1333"/>
                        <a:pt x="1038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7F96DB71-0B4E-1EC1-4210-8D2743DF057F}"/>
                    </a:ext>
                  </a:extLst>
                </p:cNvPr>
                <p:cNvSpPr/>
                <p:nvPr/>
              </p:nvSpPr>
              <p:spPr>
                <a:xfrm>
                  <a:off x="1241352" y="3319697"/>
                  <a:ext cx="71982" cy="124395"/>
                </a:xfrm>
                <a:custGeom>
                  <a:avLst/>
                  <a:gdLst>
                    <a:gd name="connsiteX0" fmla="*/ 561 w 71982"/>
                    <a:gd name="connsiteY0" fmla="*/ 0 h 124395"/>
                    <a:gd name="connsiteX1" fmla="*/ 25707 w 71982"/>
                    <a:gd name="connsiteY1" fmla="*/ 18383 h 124395"/>
                    <a:gd name="connsiteX2" fmla="*/ 57330 w 71982"/>
                    <a:gd name="connsiteY2" fmla="*/ 44577 h 124395"/>
                    <a:gd name="connsiteX3" fmla="*/ 64188 w 71982"/>
                    <a:gd name="connsiteY3" fmla="*/ 108871 h 124395"/>
                    <a:gd name="connsiteX4" fmla="*/ 55330 w 71982"/>
                    <a:gd name="connsiteY4" fmla="*/ 123254 h 124395"/>
                    <a:gd name="connsiteX5" fmla="*/ 42186 w 71982"/>
                    <a:gd name="connsiteY5" fmla="*/ 115157 h 124395"/>
                    <a:gd name="connsiteX6" fmla="*/ 25612 w 71982"/>
                    <a:gd name="connsiteY6" fmla="*/ 82105 h 124395"/>
                    <a:gd name="connsiteX7" fmla="*/ 561 w 71982"/>
                    <a:gd name="connsiteY7" fmla="*/ 0 h 124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982" h="124395">
                      <a:moveTo>
                        <a:pt x="561" y="0"/>
                      </a:moveTo>
                      <a:cubicBezTo>
                        <a:pt x="8943" y="6096"/>
                        <a:pt x="16849" y="12668"/>
                        <a:pt x="25707" y="18383"/>
                      </a:cubicBezTo>
                      <a:cubicBezTo>
                        <a:pt x="37233" y="25908"/>
                        <a:pt x="48758" y="33718"/>
                        <a:pt x="57330" y="44577"/>
                      </a:cubicBezTo>
                      <a:cubicBezTo>
                        <a:pt x="71142" y="62198"/>
                        <a:pt x="78571" y="89630"/>
                        <a:pt x="64188" y="108871"/>
                      </a:cubicBezTo>
                      <a:cubicBezTo>
                        <a:pt x="60855" y="113347"/>
                        <a:pt x="58759" y="118681"/>
                        <a:pt x="55330" y="123254"/>
                      </a:cubicBezTo>
                      <a:cubicBezTo>
                        <a:pt x="52092" y="127635"/>
                        <a:pt x="44757" y="118205"/>
                        <a:pt x="42186" y="115157"/>
                      </a:cubicBezTo>
                      <a:cubicBezTo>
                        <a:pt x="34375" y="105442"/>
                        <a:pt x="29994" y="93535"/>
                        <a:pt x="25612" y="82105"/>
                      </a:cubicBezTo>
                      <a:cubicBezTo>
                        <a:pt x="15801" y="56293"/>
                        <a:pt x="-3534" y="28956"/>
                        <a:pt x="561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94C401AB-FEB3-D329-7033-A57CA3EF2830}"/>
                    </a:ext>
                  </a:extLst>
                </p:cNvPr>
                <p:cNvSpPr/>
                <p:nvPr/>
              </p:nvSpPr>
              <p:spPr>
                <a:xfrm>
                  <a:off x="1241352" y="3319697"/>
                  <a:ext cx="71982" cy="124395"/>
                </a:xfrm>
                <a:custGeom>
                  <a:avLst/>
                  <a:gdLst>
                    <a:gd name="connsiteX0" fmla="*/ 561 w 71982"/>
                    <a:gd name="connsiteY0" fmla="*/ 0 h 124395"/>
                    <a:gd name="connsiteX1" fmla="*/ 25707 w 71982"/>
                    <a:gd name="connsiteY1" fmla="*/ 18383 h 124395"/>
                    <a:gd name="connsiteX2" fmla="*/ 57330 w 71982"/>
                    <a:gd name="connsiteY2" fmla="*/ 44577 h 124395"/>
                    <a:gd name="connsiteX3" fmla="*/ 64188 w 71982"/>
                    <a:gd name="connsiteY3" fmla="*/ 108871 h 124395"/>
                    <a:gd name="connsiteX4" fmla="*/ 55330 w 71982"/>
                    <a:gd name="connsiteY4" fmla="*/ 123254 h 124395"/>
                    <a:gd name="connsiteX5" fmla="*/ 42186 w 71982"/>
                    <a:gd name="connsiteY5" fmla="*/ 115157 h 124395"/>
                    <a:gd name="connsiteX6" fmla="*/ 25612 w 71982"/>
                    <a:gd name="connsiteY6" fmla="*/ 82105 h 124395"/>
                    <a:gd name="connsiteX7" fmla="*/ 561 w 71982"/>
                    <a:gd name="connsiteY7" fmla="*/ 0 h 124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1982" h="124395">
                      <a:moveTo>
                        <a:pt x="561" y="0"/>
                      </a:moveTo>
                      <a:cubicBezTo>
                        <a:pt x="8943" y="6096"/>
                        <a:pt x="16849" y="12668"/>
                        <a:pt x="25707" y="18383"/>
                      </a:cubicBezTo>
                      <a:cubicBezTo>
                        <a:pt x="37233" y="25908"/>
                        <a:pt x="48758" y="33718"/>
                        <a:pt x="57330" y="44577"/>
                      </a:cubicBezTo>
                      <a:cubicBezTo>
                        <a:pt x="71142" y="62198"/>
                        <a:pt x="78571" y="89630"/>
                        <a:pt x="64188" y="108871"/>
                      </a:cubicBezTo>
                      <a:cubicBezTo>
                        <a:pt x="60855" y="113347"/>
                        <a:pt x="58759" y="118681"/>
                        <a:pt x="55330" y="123254"/>
                      </a:cubicBezTo>
                      <a:cubicBezTo>
                        <a:pt x="52092" y="127635"/>
                        <a:pt x="44757" y="118205"/>
                        <a:pt x="42186" y="115157"/>
                      </a:cubicBezTo>
                      <a:cubicBezTo>
                        <a:pt x="34375" y="105442"/>
                        <a:pt x="29994" y="93535"/>
                        <a:pt x="25612" y="82105"/>
                      </a:cubicBezTo>
                      <a:cubicBezTo>
                        <a:pt x="15801" y="56293"/>
                        <a:pt x="-3534" y="28956"/>
                        <a:pt x="561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4" name="图形 4">
                <a:extLst>
                  <a:ext uri="{FF2B5EF4-FFF2-40B4-BE49-F238E27FC236}">
                    <a16:creationId xmlns:a16="http://schemas.microsoft.com/office/drawing/2014/main" id="{458395CA-14A7-BA39-2D65-7B634780B2C9}"/>
                  </a:ext>
                </a:extLst>
              </p:cNvPr>
              <p:cNvGrpSpPr/>
              <p:nvPr/>
            </p:nvGrpSpPr>
            <p:grpSpPr>
              <a:xfrm>
                <a:off x="1335215" y="3253677"/>
                <a:ext cx="112723" cy="72821"/>
                <a:chOff x="1335215" y="3253677"/>
                <a:chExt cx="112723" cy="72821"/>
              </a:xfrm>
            </p:grpSpPr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480E05C3-083A-DB90-3447-79197C290561}"/>
                    </a:ext>
                  </a:extLst>
                </p:cNvPr>
                <p:cNvSpPr/>
                <p:nvPr/>
              </p:nvSpPr>
              <p:spPr>
                <a:xfrm>
                  <a:off x="1335215" y="3253677"/>
                  <a:ext cx="112723" cy="72498"/>
                </a:xfrm>
                <a:custGeom>
                  <a:avLst/>
                  <a:gdLst>
                    <a:gd name="connsiteX0" fmla="*/ 112724 w 112723"/>
                    <a:gd name="connsiteY0" fmla="*/ 6489 h 72498"/>
                    <a:gd name="connsiteX1" fmla="*/ 64146 w 112723"/>
                    <a:gd name="connsiteY1" fmla="*/ 64210 h 72498"/>
                    <a:gd name="connsiteX2" fmla="*/ 2139 w 112723"/>
                    <a:gd name="connsiteY2" fmla="*/ 54780 h 72498"/>
                    <a:gd name="connsiteX3" fmla="*/ 30237 w 112723"/>
                    <a:gd name="connsiteY3" fmla="*/ 8394 h 72498"/>
                    <a:gd name="connsiteX4" fmla="*/ 75862 w 112723"/>
                    <a:gd name="connsiteY4" fmla="*/ 12 h 72498"/>
                    <a:gd name="connsiteX5" fmla="*/ 99198 w 112723"/>
                    <a:gd name="connsiteY5" fmla="*/ 2012 h 72498"/>
                    <a:gd name="connsiteX6" fmla="*/ 112724 w 112723"/>
                    <a:gd name="connsiteY6" fmla="*/ 6489 h 7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723" h="72498">
                      <a:moveTo>
                        <a:pt x="112724" y="6489"/>
                      </a:moveTo>
                      <a:cubicBezTo>
                        <a:pt x="102342" y="28396"/>
                        <a:pt x="85673" y="52209"/>
                        <a:pt x="64146" y="64210"/>
                      </a:cubicBezTo>
                      <a:cubicBezTo>
                        <a:pt x="45382" y="74593"/>
                        <a:pt x="12711" y="78879"/>
                        <a:pt x="2139" y="54780"/>
                      </a:cubicBezTo>
                      <a:cubicBezTo>
                        <a:pt x="-6720" y="34397"/>
                        <a:pt x="13759" y="15919"/>
                        <a:pt x="30237" y="8394"/>
                      </a:cubicBezTo>
                      <a:cubicBezTo>
                        <a:pt x="44430" y="1917"/>
                        <a:pt x="60432" y="-179"/>
                        <a:pt x="75862" y="12"/>
                      </a:cubicBezTo>
                      <a:cubicBezTo>
                        <a:pt x="83673" y="107"/>
                        <a:pt x="91483" y="679"/>
                        <a:pt x="99198" y="2012"/>
                      </a:cubicBezTo>
                      <a:cubicBezTo>
                        <a:pt x="102246" y="2488"/>
                        <a:pt x="110914" y="3155"/>
                        <a:pt x="112724" y="6489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408394ED-8F39-A749-18F3-54C85BADE060}"/>
                    </a:ext>
                  </a:extLst>
                </p:cNvPr>
                <p:cNvSpPr/>
                <p:nvPr/>
              </p:nvSpPr>
              <p:spPr>
                <a:xfrm>
                  <a:off x="1337146" y="3259975"/>
                  <a:ext cx="110698" cy="66522"/>
                </a:xfrm>
                <a:custGeom>
                  <a:avLst/>
                  <a:gdLst>
                    <a:gd name="connsiteX0" fmla="*/ 110698 w 110698"/>
                    <a:gd name="connsiteY0" fmla="*/ 0 h 66522"/>
                    <a:gd name="connsiteX1" fmla="*/ 75742 w 110698"/>
                    <a:gd name="connsiteY1" fmla="*/ 47816 h 66522"/>
                    <a:gd name="connsiteX2" fmla="*/ 12496 w 110698"/>
                    <a:gd name="connsiteY2" fmla="*/ 61817 h 66522"/>
                    <a:gd name="connsiteX3" fmla="*/ 1637 w 110698"/>
                    <a:gd name="connsiteY3" fmla="*/ 44482 h 66522"/>
                    <a:gd name="connsiteX4" fmla="*/ 35546 w 110698"/>
                    <a:gd name="connsiteY4" fmla="*/ 25241 h 66522"/>
                    <a:gd name="connsiteX5" fmla="*/ 110698 w 110698"/>
                    <a:gd name="connsiteY5" fmla="*/ 0 h 66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698" h="66522">
                      <a:moveTo>
                        <a:pt x="110698" y="0"/>
                      </a:moveTo>
                      <a:cubicBezTo>
                        <a:pt x="103840" y="17621"/>
                        <a:pt x="89743" y="35243"/>
                        <a:pt x="75742" y="47816"/>
                      </a:cubicBezTo>
                      <a:cubicBezTo>
                        <a:pt x="59930" y="62008"/>
                        <a:pt x="32879" y="73247"/>
                        <a:pt x="12496" y="61817"/>
                      </a:cubicBezTo>
                      <a:cubicBezTo>
                        <a:pt x="8114" y="59341"/>
                        <a:pt x="-4459" y="48768"/>
                        <a:pt x="1637" y="44482"/>
                      </a:cubicBezTo>
                      <a:cubicBezTo>
                        <a:pt x="12305" y="37052"/>
                        <a:pt x="23830" y="30766"/>
                        <a:pt x="35546" y="25241"/>
                      </a:cubicBezTo>
                      <a:cubicBezTo>
                        <a:pt x="59359" y="14002"/>
                        <a:pt x="84600" y="3905"/>
                        <a:pt x="110698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28C6CBB5-1D36-E533-5A4F-C12855020B94}"/>
                    </a:ext>
                  </a:extLst>
                </p:cNvPr>
                <p:cNvSpPr/>
                <p:nvPr/>
              </p:nvSpPr>
              <p:spPr>
                <a:xfrm>
                  <a:off x="1337146" y="3259975"/>
                  <a:ext cx="110698" cy="66522"/>
                </a:xfrm>
                <a:custGeom>
                  <a:avLst/>
                  <a:gdLst>
                    <a:gd name="connsiteX0" fmla="*/ 110698 w 110698"/>
                    <a:gd name="connsiteY0" fmla="*/ 0 h 66522"/>
                    <a:gd name="connsiteX1" fmla="*/ 75742 w 110698"/>
                    <a:gd name="connsiteY1" fmla="*/ 47816 h 66522"/>
                    <a:gd name="connsiteX2" fmla="*/ 12496 w 110698"/>
                    <a:gd name="connsiteY2" fmla="*/ 61817 h 66522"/>
                    <a:gd name="connsiteX3" fmla="*/ 1637 w 110698"/>
                    <a:gd name="connsiteY3" fmla="*/ 44482 h 66522"/>
                    <a:gd name="connsiteX4" fmla="*/ 35546 w 110698"/>
                    <a:gd name="connsiteY4" fmla="*/ 25241 h 66522"/>
                    <a:gd name="connsiteX5" fmla="*/ 110698 w 110698"/>
                    <a:gd name="connsiteY5" fmla="*/ 0 h 66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698" h="66522">
                      <a:moveTo>
                        <a:pt x="110698" y="0"/>
                      </a:moveTo>
                      <a:cubicBezTo>
                        <a:pt x="103840" y="17621"/>
                        <a:pt x="89743" y="35243"/>
                        <a:pt x="75742" y="47816"/>
                      </a:cubicBezTo>
                      <a:cubicBezTo>
                        <a:pt x="59930" y="62008"/>
                        <a:pt x="32879" y="73247"/>
                        <a:pt x="12496" y="61817"/>
                      </a:cubicBezTo>
                      <a:cubicBezTo>
                        <a:pt x="8114" y="59341"/>
                        <a:pt x="-4459" y="48768"/>
                        <a:pt x="1637" y="44482"/>
                      </a:cubicBezTo>
                      <a:cubicBezTo>
                        <a:pt x="12305" y="37052"/>
                        <a:pt x="23830" y="30766"/>
                        <a:pt x="35546" y="25241"/>
                      </a:cubicBezTo>
                      <a:cubicBezTo>
                        <a:pt x="59359" y="14002"/>
                        <a:pt x="84600" y="3905"/>
                        <a:pt x="110698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图形 4">
                <a:extLst>
                  <a:ext uri="{FF2B5EF4-FFF2-40B4-BE49-F238E27FC236}">
                    <a16:creationId xmlns:a16="http://schemas.microsoft.com/office/drawing/2014/main" id="{567A4E4C-CED0-9BF1-5F5B-82EC074FE9BB}"/>
                  </a:ext>
                </a:extLst>
              </p:cNvPr>
              <p:cNvGrpSpPr/>
              <p:nvPr/>
            </p:nvGrpSpPr>
            <p:grpSpPr>
              <a:xfrm>
                <a:off x="1349071" y="3115576"/>
                <a:ext cx="50585" cy="84137"/>
                <a:chOff x="1349071" y="3115576"/>
                <a:chExt cx="50585" cy="84137"/>
              </a:xfrm>
            </p:grpSpPr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45401C02-AB7B-C472-733E-0206AA7F41F0}"/>
                    </a:ext>
                  </a:extLst>
                </p:cNvPr>
                <p:cNvSpPr/>
                <p:nvPr/>
              </p:nvSpPr>
              <p:spPr>
                <a:xfrm>
                  <a:off x="1349071" y="3115576"/>
                  <a:ext cx="50585" cy="83855"/>
                </a:xfrm>
                <a:custGeom>
                  <a:avLst/>
                  <a:gdLst>
                    <a:gd name="connsiteX0" fmla="*/ 22382 w 50585"/>
                    <a:gd name="connsiteY0" fmla="*/ 0 h 83855"/>
                    <a:gd name="connsiteX1" fmla="*/ 33717 w 50585"/>
                    <a:gd name="connsiteY1" fmla="*/ 17526 h 83855"/>
                    <a:gd name="connsiteX2" fmla="*/ 41909 w 50585"/>
                    <a:gd name="connsiteY2" fmla="*/ 33528 h 83855"/>
                    <a:gd name="connsiteX3" fmla="*/ 45719 w 50585"/>
                    <a:gd name="connsiteY3" fmla="*/ 43339 h 83855"/>
                    <a:gd name="connsiteX4" fmla="*/ 29621 w 50585"/>
                    <a:gd name="connsiteY4" fmla="*/ 83344 h 83855"/>
                    <a:gd name="connsiteX5" fmla="*/ 94 w 50585"/>
                    <a:gd name="connsiteY5" fmla="*/ 49340 h 83855"/>
                    <a:gd name="connsiteX6" fmla="*/ 7619 w 50585"/>
                    <a:gd name="connsiteY6" fmla="*/ 19526 h 83855"/>
                    <a:gd name="connsiteX7" fmla="*/ 22382 w 50585"/>
                    <a:gd name="connsiteY7" fmla="*/ 0 h 8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585" h="83855">
                      <a:moveTo>
                        <a:pt x="22382" y="0"/>
                      </a:moveTo>
                      <a:cubicBezTo>
                        <a:pt x="26669" y="5525"/>
                        <a:pt x="30383" y="11430"/>
                        <a:pt x="33717" y="17526"/>
                      </a:cubicBezTo>
                      <a:cubicBezTo>
                        <a:pt x="36384" y="22860"/>
                        <a:pt x="39337" y="28099"/>
                        <a:pt x="41909" y="33528"/>
                      </a:cubicBezTo>
                      <a:cubicBezTo>
                        <a:pt x="43337" y="36671"/>
                        <a:pt x="43814" y="40577"/>
                        <a:pt x="45719" y="43339"/>
                      </a:cubicBezTo>
                      <a:cubicBezTo>
                        <a:pt x="55053" y="57245"/>
                        <a:pt x="51624" y="88202"/>
                        <a:pt x="29621" y="83344"/>
                      </a:cubicBezTo>
                      <a:cubicBezTo>
                        <a:pt x="12286" y="79534"/>
                        <a:pt x="1427" y="67533"/>
                        <a:pt x="94" y="49340"/>
                      </a:cubicBezTo>
                      <a:cubicBezTo>
                        <a:pt x="-668" y="39815"/>
                        <a:pt x="3332" y="27908"/>
                        <a:pt x="7619" y="19526"/>
                      </a:cubicBezTo>
                      <a:cubicBezTo>
                        <a:pt x="9619" y="15716"/>
                        <a:pt x="16858" y="0"/>
                        <a:pt x="22382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5695B976-1303-E513-B6D4-058357D82484}"/>
                    </a:ext>
                  </a:extLst>
                </p:cNvPr>
                <p:cNvSpPr/>
                <p:nvPr/>
              </p:nvSpPr>
              <p:spPr>
                <a:xfrm>
                  <a:off x="1364958" y="3115576"/>
                  <a:ext cx="34478" cy="84137"/>
                </a:xfrm>
                <a:custGeom>
                  <a:avLst/>
                  <a:gdLst>
                    <a:gd name="connsiteX0" fmla="*/ 6400 w 34478"/>
                    <a:gd name="connsiteY0" fmla="*/ 0 h 84137"/>
                    <a:gd name="connsiteX1" fmla="*/ 27070 w 34478"/>
                    <a:gd name="connsiteY1" fmla="*/ 36195 h 84137"/>
                    <a:gd name="connsiteX2" fmla="*/ 30784 w 34478"/>
                    <a:gd name="connsiteY2" fmla="*/ 77819 h 84137"/>
                    <a:gd name="connsiteX3" fmla="*/ 21736 w 34478"/>
                    <a:gd name="connsiteY3" fmla="*/ 83916 h 84137"/>
                    <a:gd name="connsiteX4" fmla="*/ 15354 w 34478"/>
                    <a:gd name="connsiteY4" fmla="*/ 78867 h 84137"/>
                    <a:gd name="connsiteX5" fmla="*/ 3352 w 34478"/>
                    <a:gd name="connsiteY5" fmla="*/ 56198 h 84137"/>
                    <a:gd name="connsiteX6" fmla="*/ 6400 w 34478"/>
                    <a:gd name="connsiteY6" fmla="*/ 0 h 84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478" h="84137">
                      <a:moveTo>
                        <a:pt x="6400" y="0"/>
                      </a:moveTo>
                      <a:cubicBezTo>
                        <a:pt x="15163" y="10001"/>
                        <a:pt x="22307" y="23813"/>
                        <a:pt x="27070" y="36195"/>
                      </a:cubicBezTo>
                      <a:cubicBezTo>
                        <a:pt x="31832" y="48387"/>
                        <a:pt x="38881" y="65437"/>
                        <a:pt x="30784" y="77819"/>
                      </a:cubicBezTo>
                      <a:cubicBezTo>
                        <a:pt x="28689" y="80963"/>
                        <a:pt x="25546" y="83249"/>
                        <a:pt x="21736" y="83916"/>
                      </a:cubicBezTo>
                      <a:cubicBezTo>
                        <a:pt x="16497" y="84773"/>
                        <a:pt x="17259" y="83153"/>
                        <a:pt x="15354" y="78867"/>
                      </a:cubicBezTo>
                      <a:cubicBezTo>
                        <a:pt x="11925" y="71057"/>
                        <a:pt x="6591" y="64199"/>
                        <a:pt x="3352" y="56198"/>
                      </a:cubicBezTo>
                      <a:cubicBezTo>
                        <a:pt x="-3315" y="39529"/>
                        <a:pt x="1162" y="16669"/>
                        <a:pt x="640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9F3E8C51-7CE4-8F6A-FA96-B6672021A31E}"/>
                    </a:ext>
                  </a:extLst>
                </p:cNvPr>
                <p:cNvSpPr/>
                <p:nvPr/>
              </p:nvSpPr>
              <p:spPr>
                <a:xfrm>
                  <a:off x="1364958" y="3115576"/>
                  <a:ext cx="34478" cy="84137"/>
                </a:xfrm>
                <a:custGeom>
                  <a:avLst/>
                  <a:gdLst>
                    <a:gd name="connsiteX0" fmla="*/ 6400 w 34478"/>
                    <a:gd name="connsiteY0" fmla="*/ 0 h 84137"/>
                    <a:gd name="connsiteX1" fmla="*/ 27070 w 34478"/>
                    <a:gd name="connsiteY1" fmla="*/ 36195 h 84137"/>
                    <a:gd name="connsiteX2" fmla="*/ 30784 w 34478"/>
                    <a:gd name="connsiteY2" fmla="*/ 77819 h 84137"/>
                    <a:gd name="connsiteX3" fmla="*/ 21736 w 34478"/>
                    <a:gd name="connsiteY3" fmla="*/ 83916 h 84137"/>
                    <a:gd name="connsiteX4" fmla="*/ 15354 w 34478"/>
                    <a:gd name="connsiteY4" fmla="*/ 78867 h 84137"/>
                    <a:gd name="connsiteX5" fmla="*/ 3352 w 34478"/>
                    <a:gd name="connsiteY5" fmla="*/ 56198 h 84137"/>
                    <a:gd name="connsiteX6" fmla="*/ 6400 w 34478"/>
                    <a:gd name="connsiteY6" fmla="*/ 0 h 84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478" h="84137">
                      <a:moveTo>
                        <a:pt x="6400" y="0"/>
                      </a:moveTo>
                      <a:cubicBezTo>
                        <a:pt x="15163" y="10001"/>
                        <a:pt x="22307" y="23813"/>
                        <a:pt x="27070" y="36195"/>
                      </a:cubicBezTo>
                      <a:cubicBezTo>
                        <a:pt x="31832" y="48387"/>
                        <a:pt x="38881" y="65437"/>
                        <a:pt x="30784" y="77819"/>
                      </a:cubicBezTo>
                      <a:cubicBezTo>
                        <a:pt x="28689" y="80963"/>
                        <a:pt x="25546" y="83249"/>
                        <a:pt x="21736" y="83916"/>
                      </a:cubicBezTo>
                      <a:cubicBezTo>
                        <a:pt x="16497" y="84773"/>
                        <a:pt x="17259" y="83153"/>
                        <a:pt x="15354" y="78867"/>
                      </a:cubicBezTo>
                      <a:cubicBezTo>
                        <a:pt x="11925" y="71057"/>
                        <a:pt x="6591" y="64199"/>
                        <a:pt x="3352" y="56198"/>
                      </a:cubicBezTo>
                      <a:cubicBezTo>
                        <a:pt x="-3315" y="39529"/>
                        <a:pt x="1162" y="16669"/>
                        <a:pt x="640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2" name="图形 4">
                <a:extLst>
                  <a:ext uri="{FF2B5EF4-FFF2-40B4-BE49-F238E27FC236}">
                    <a16:creationId xmlns:a16="http://schemas.microsoft.com/office/drawing/2014/main" id="{2FE09203-995A-E6DC-DC36-3AB1E12F6A84}"/>
                  </a:ext>
                </a:extLst>
              </p:cNvPr>
              <p:cNvGrpSpPr/>
              <p:nvPr/>
            </p:nvGrpSpPr>
            <p:grpSpPr>
              <a:xfrm>
                <a:off x="1441066" y="3062906"/>
                <a:ext cx="75548" cy="55626"/>
                <a:chOff x="1441066" y="3062906"/>
                <a:chExt cx="75548" cy="55626"/>
              </a:xfrm>
            </p:grpSpPr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70EA6A3C-164F-6F63-FCFD-3530FFF3B660}"/>
                    </a:ext>
                  </a:extLst>
                </p:cNvPr>
                <p:cNvSpPr/>
                <p:nvPr/>
              </p:nvSpPr>
              <p:spPr>
                <a:xfrm>
                  <a:off x="1441066" y="3062906"/>
                  <a:ext cx="75548" cy="55241"/>
                </a:xfrm>
                <a:custGeom>
                  <a:avLst/>
                  <a:gdLst>
                    <a:gd name="connsiteX0" fmla="*/ 75549 w 75548"/>
                    <a:gd name="connsiteY0" fmla="*/ 8760 h 55241"/>
                    <a:gd name="connsiteX1" fmla="*/ 44593 w 75548"/>
                    <a:gd name="connsiteY1" fmla="*/ 45050 h 55241"/>
                    <a:gd name="connsiteX2" fmla="*/ 492 w 75548"/>
                    <a:gd name="connsiteY2" fmla="*/ 41431 h 55241"/>
                    <a:gd name="connsiteX3" fmla="*/ 28972 w 75548"/>
                    <a:gd name="connsiteY3" fmla="*/ 3807 h 55241"/>
                    <a:gd name="connsiteX4" fmla="*/ 55165 w 75548"/>
                    <a:gd name="connsiteY4" fmla="*/ 283 h 55241"/>
                    <a:gd name="connsiteX5" fmla="*/ 75549 w 75548"/>
                    <a:gd name="connsiteY5" fmla="*/ 8760 h 55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548" h="55241">
                      <a:moveTo>
                        <a:pt x="75549" y="8760"/>
                      </a:moveTo>
                      <a:cubicBezTo>
                        <a:pt x="64405" y="19904"/>
                        <a:pt x="56689" y="34954"/>
                        <a:pt x="44593" y="45050"/>
                      </a:cubicBezTo>
                      <a:cubicBezTo>
                        <a:pt x="32782" y="54861"/>
                        <a:pt x="4969" y="63433"/>
                        <a:pt x="492" y="41431"/>
                      </a:cubicBezTo>
                      <a:cubicBezTo>
                        <a:pt x="-3128" y="23524"/>
                        <a:pt x="13922" y="9236"/>
                        <a:pt x="28972" y="3807"/>
                      </a:cubicBezTo>
                      <a:cubicBezTo>
                        <a:pt x="37258" y="854"/>
                        <a:pt x="46402" y="-670"/>
                        <a:pt x="55165" y="283"/>
                      </a:cubicBezTo>
                      <a:cubicBezTo>
                        <a:pt x="59071" y="759"/>
                        <a:pt x="75168" y="2950"/>
                        <a:pt x="75549" y="876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CDDE4EF4-B43B-30A6-73ED-62700145EBA3}"/>
                    </a:ext>
                  </a:extLst>
                </p:cNvPr>
                <p:cNvSpPr/>
                <p:nvPr/>
              </p:nvSpPr>
              <p:spPr>
                <a:xfrm>
                  <a:off x="1443127" y="3070975"/>
                  <a:ext cx="73487" cy="47557"/>
                </a:xfrm>
                <a:custGeom>
                  <a:avLst/>
                  <a:gdLst>
                    <a:gd name="connsiteX0" fmla="*/ 73487 w 73487"/>
                    <a:gd name="connsiteY0" fmla="*/ 596 h 47557"/>
                    <a:gd name="connsiteX1" fmla="*/ 48818 w 73487"/>
                    <a:gd name="connsiteY1" fmla="*/ 30695 h 47557"/>
                    <a:gd name="connsiteX2" fmla="*/ 6812 w 73487"/>
                    <a:gd name="connsiteY2" fmla="*/ 44887 h 47557"/>
                    <a:gd name="connsiteX3" fmla="*/ 240 w 73487"/>
                    <a:gd name="connsiteY3" fmla="*/ 38029 h 47557"/>
                    <a:gd name="connsiteX4" fmla="*/ 5384 w 73487"/>
                    <a:gd name="connsiteY4" fmla="*/ 31266 h 47557"/>
                    <a:gd name="connsiteX5" fmla="*/ 23862 w 73487"/>
                    <a:gd name="connsiteY5" fmla="*/ 15836 h 47557"/>
                    <a:gd name="connsiteX6" fmla="*/ 73487 w 73487"/>
                    <a:gd name="connsiteY6" fmla="*/ 596 h 47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487" h="47557">
                      <a:moveTo>
                        <a:pt x="73487" y="596"/>
                      </a:moveTo>
                      <a:cubicBezTo>
                        <a:pt x="64724" y="10311"/>
                        <a:pt x="57295" y="20789"/>
                        <a:pt x="48818" y="30695"/>
                      </a:cubicBezTo>
                      <a:cubicBezTo>
                        <a:pt x="39674" y="41363"/>
                        <a:pt x="21004" y="52888"/>
                        <a:pt x="6812" y="44887"/>
                      </a:cubicBezTo>
                      <a:cubicBezTo>
                        <a:pt x="3955" y="43268"/>
                        <a:pt x="1669" y="40886"/>
                        <a:pt x="240" y="38029"/>
                      </a:cubicBezTo>
                      <a:cubicBezTo>
                        <a:pt x="-1093" y="35457"/>
                        <a:pt x="3478" y="32980"/>
                        <a:pt x="5384" y="31266"/>
                      </a:cubicBezTo>
                      <a:cubicBezTo>
                        <a:pt x="11384" y="25932"/>
                        <a:pt x="17385" y="20598"/>
                        <a:pt x="23862" y="15836"/>
                      </a:cubicBezTo>
                      <a:cubicBezTo>
                        <a:pt x="38531" y="4977"/>
                        <a:pt x="54818" y="-2167"/>
                        <a:pt x="73487" y="596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9A5687AB-9F57-743C-7192-DB7049434E29}"/>
                    </a:ext>
                  </a:extLst>
                </p:cNvPr>
                <p:cNvSpPr/>
                <p:nvPr/>
              </p:nvSpPr>
              <p:spPr>
                <a:xfrm>
                  <a:off x="1443127" y="3070975"/>
                  <a:ext cx="73487" cy="47557"/>
                </a:xfrm>
                <a:custGeom>
                  <a:avLst/>
                  <a:gdLst>
                    <a:gd name="connsiteX0" fmla="*/ 73487 w 73487"/>
                    <a:gd name="connsiteY0" fmla="*/ 596 h 47557"/>
                    <a:gd name="connsiteX1" fmla="*/ 48818 w 73487"/>
                    <a:gd name="connsiteY1" fmla="*/ 30695 h 47557"/>
                    <a:gd name="connsiteX2" fmla="*/ 6812 w 73487"/>
                    <a:gd name="connsiteY2" fmla="*/ 44887 h 47557"/>
                    <a:gd name="connsiteX3" fmla="*/ 240 w 73487"/>
                    <a:gd name="connsiteY3" fmla="*/ 38029 h 47557"/>
                    <a:gd name="connsiteX4" fmla="*/ 5384 w 73487"/>
                    <a:gd name="connsiteY4" fmla="*/ 31266 h 47557"/>
                    <a:gd name="connsiteX5" fmla="*/ 23862 w 73487"/>
                    <a:gd name="connsiteY5" fmla="*/ 15836 h 47557"/>
                    <a:gd name="connsiteX6" fmla="*/ 73487 w 73487"/>
                    <a:gd name="connsiteY6" fmla="*/ 596 h 47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487" h="47557">
                      <a:moveTo>
                        <a:pt x="73487" y="596"/>
                      </a:moveTo>
                      <a:cubicBezTo>
                        <a:pt x="64724" y="10311"/>
                        <a:pt x="57295" y="20789"/>
                        <a:pt x="48818" y="30695"/>
                      </a:cubicBezTo>
                      <a:cubicBezTo>
                        <a:pt x="39674" y="41363"/>
                        <a:pt x="21004" y="52888"/>
                        <a:pt x="6812" y="44887"/>
                      </a:cubicBezTo>
                      <a:cubicBezTo>
                        <a:pt x="3955" y="43268"/>
                        <a:pt x="1669" y="40886"/>
                        <a:pt x="240" y="38029"/>
                      </a:cubicBezTo>
                      <a:cubicBezTo>
                        <a:pt x="-1093" y="35457"/>
                        <a:pt x="3478" y="32980"/>
                        <a:pt x="5384" y="31266"/>
                      </a:cubicBezTo>
                      <a:cubicBezTo>
                        <a:pt x="11384" y="25932"/>
                        <a:pt x="17385" y="20598"/>
                        <a:pt x="23862" y="15836"/>
                      </a:cubicBezTo>
                      <a:cubicBezTo>
                        <a:pt x="38531" y="4977"/>
                        <a:pt x="54818" y="-2167"/>
                        <a:pt x="73487" y="596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6" name="图形 4">
                <a:extLst>
                  <a:ext uri="{FF2B5EF4-FFF2-40B4-BE49-F238E27FC236}">
                    <a16:creationId xmlns:a16="http://schemas.microsoft.com/office/drawing/2014/main" id="{26635356-5AF3-DBC5-B5B0-FAD7F5B16572}"/>
                  </a:ext>
                </a:extLst>
              </p:cNvPr>
              <p:cNvGrpSpPr/>
              <p:nvPr/>
            </p:nvGrpSpPr>
            <p:grpSpPr>
              <a:xfrm>
                <a:off x="1196924" y="3466902"/>
                <a:ext cx="82804" cy="64550"/>
                <a:chOff x="1196924" y="3466902"/>
                <a:chExt cx="82804" cy="64550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CED1E05-E880-D8A2-F487-0A5CBC4D2127}"/>
                    </a:ext>
                  </a:extLst>
                </p:cNvPr>
                <p:cNvSpPr/>
                <p:nvPr/>
              </p:nvSpPr>
              <p:spPr>
                <a:xfrm>
                  <a:off x="1196924" y="3466902"/>
                  <a:ext cx="82804" cy="64475"/>
                </a:xfrm>
                <a:custGeom>
                  <a:avLst/>
                  <a:gdLst>
                    <a:gd name="connsiteX0" fmla="*/ 82804 w 82804"/>
                    <a:gd name="connsiteY0" fmla="*/ 3576 h 64475"/>
                    <a:gd name="connsiteX1" fmla="*/ 53658 w 82804"/>
                    <a:gd name="connsiteY1" fmla="*/ 50439 h 64475"/>
                    <a:gd name="connsiteX2" fmla="*/ 3461 w 82804"/>
                    <a:gd name="connsiteY2" fmla="*/ 54630 h 64475"/>
                    <a:gd name="connsiteX3" fmla="*/ 25083 w 82804"/>
                    <a:gd name="connsiteY3" fmla="*/ 9577 h 64475"/>
                    <a:gd name="connsiteX4" fmla="*/ 59087 w 82804"/>
                    <a:gd name="connsiteY4" fmla="*/ 433 h 64475"/>
                    <a:gd name="connsiteX5" fmla="*/ 82804 w 82804"/>
                    <a:gd name="connsiteY5" fmla="*/ 3576 h 64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804" h="64475">
                      <a:moveTo>
                        <a:pt x="82804" y="3576"/>
                      </a:moveTo>
                      <a:cubicBezTo>
                        <a:pt x="75565" y="20149"/>
                        <a:pt x="66516" y="37580"/>
                        <a:pt x="53658" y="50439"/>
                      </a:cubicBezTo>
                      <a:cubicBezTo>
                        <a:pt x="41656" y="62440"/>
                        <a:pt x="15177" y="72823"/>
                        <a:pt x="3461" y="54630"/>
                      </a:cubicBezTo>
                      <a:cubicBezTo>
                        <a:pt x="-7874" y="37199"/>
                        <a:pt x="11081" y="17482"/>
                        <a:pt x="25083" y="9577"/>
                      </a:cubicBezTo>
                      <a:cubicBezTo>
                        <a:pt x="34893" y="3957"/>
                        <a:pt x="47752" y="623"/>
                        <a:pt x="59087" y="433"/>
                      </a:cubicBezTo>
                      <a:cubicBezTo>
                        <a:pt x="63087" y="242"/>
                        <a:pt x="80232" y="-1472"/>
                        <a:pt x="82804" y="357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B7E464F-B4D7-3B47-84DF-F02A73CCC321}"/>
                    </a:ext>
                  </a:extLst>
                </p:cNvPr>
                <p:cNvSpPr/>
                <p:nvPr/>
              </p:nvSpPr>
              <p:spPr>
                <a:xfrm>
                  <a:off x="1201551" y="3470382"/>
                  <a:ext cx="78081" cy="61070"/>
                </a:xfrm>
                <a:custGeom>
                  <a:avLst/>
                  <a:gdLst>
                    <a:gd name="connsiteX0" fmla="*/ 78082 w 78081"/>
                    <a:gd name="connsiteY0" fmla="*/ 0 h 61070"/>
                    <a:gd name="connsiteX1" fmla="*/ 14931 w 78081"/>
                    <a:gd name="connsiteY1" fmla="*/ 60770 h 61070"/>
                    <a:gd name="connsiteX2" fmla="*/ 1025 w 78081"/>
                    <a:gd name="connsiteY2" fmla="*/ 49054 h 61070"/>
                    <a:gd name="connsiteX3" fmla="*/ 22837 w 78081"/>
                    <a:gd name="connsiteY3" fmla="*/ 27242 h 61070"/>
                    <a:gd name="connsiteX4" fmla="*/ 78082 w 78081"/>
                    <a:gd name="connsiteY4" fmla="*/ 0 h 61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081" h="61070">
                      <a:moveTo>
                        <a:pt x="78082" y="0"/>
                      </a:moveTo>
                      <a:cubicBezTo>
                        <a:pt x="68938" y="24384"/>
                        <a:pt x="46459" y="64961"/>
                        <a:pt x="14931" y="60770"/>
                      </a:cubicBezTo>
                      <a:cubicBezTo>
                        <a:pt x="9883" y="60103"/>
                        <a:pt x="-3833" y="55150"/>
                        <a:pt x="1025" y="49054"/>
                      </a:cubicBezTo>
                      <a:cubicBezTo>
                        <a:pt x="7502" y="41053"/>
                        <a:pt x="14741" y="33623"/>
                        <a:pt x="22837" y="27242"/>
                      </a:cubicBezTo>
                      <a:cubicBezTo>
                        <a:pt x="39220" y="14383"/>
                        <a:pt x="57603" y="4477"/>
                        <a:pt x="7808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90ABED50-F5DB-F653-2041-D58D86A64A3C}"/>
                    </a:ext>
                  </a:extLst>
                </p:cNvPr>
                <p:cNvSpPr/>
                <p:nvPr/>
              </p:nvSpPr>
              <p:spPr>
                <a:xfrm>
                  <a:off x="1201551" y="3470382"/>
                  <a:ext cx="78081" cy="61070"/>
                </a:xfrm>
                <a:custGeom>
                  <a:avLst/>
                  <a:gdLst>
                    <a:gd name="connsiteX0" fmla="*/ 78082 w 78081"/>
                    <a:gd name="connsiteY0" fmla="*/ 0 h 61070"/>
                    <a:gd name="connsiteX1" fmla="*/ 14931 w 78081"/>
                    <a:gd name="connsiteY1" fmla="*/ 60770 h 61070"/>
                    <a:gd name="connsiteX2" fmla="*/ 1025 w 78081"/>
                    <a:gd name="connsiteY2" fmla="*/ 49054 h 61070"/>
                    <a:gd name="connsiteX3" fmla="*/ 22837 w 78081"/>
                    <a:gd name="connsiteY3" fmla="*/ 27242 h 61070"/>
                    <a:gd name="connsiteX4" fmla="*/ 78082 w 78081"/>
                    <a:gd name="connsiteY4" fmla="*/ 0 h 61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081" h="61070">
                      <a:moveTo>
                        <a:pt x="78082" y="0"/>
                      </a:moveTo>
                      <a:cubicBezTo>
                        <a:pt x="68938" y="24384"/>
                        <a:pt x="46459" y="64961"/>
                        <a:pt x="14931" y="60770"/>
                      </a:cubicBezTo>
                      <a:cubicBezTo>
                        <a:pt x="9883" y="60103"/>
                        <a:pt x="-3833" y="55150"/>
                        <a:pt x="1025" y="49054"/>
                      </a:cubicBezTo>
                      <a:cubicBezTo>
                        <a:pt x="7502" y="41053"/>
                        <a:pt x="14741" y="33623"/>
                        <a:pt x="22837" y="27242"/>
                      </a:cubicBezTo>
                      <a:cubicBezTo>
                        <a:pt x="39220" y="14383"/>
                        <a:pt x="57603" y="4477"/>
                        <a:pt x="78082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0" name="图形 4">
                <a:extLst>
                  <a:ext uri="{FF2B5EF4-FFF2-40B4-BE49-F238E27FC236}">
                    <a16:creationId xmlns:a16="http://schemas.microsoft.com/office/drawing/2014/main" id="{1F3E929B-2803-ACC5-D3D7-B4C12C409503}"/>
                  </a:ext>
                </a:extLst>
              </p:cNvPr>
              <p:cNvGrpSpPr/>
              <p:nvPr/>
            </p:nvGrpSpPr>
            <p:grpSpPr>
              <a:xfrm>
                <a:off x="1066098" y="3364814"/>
                <a:ext cx="118135" cy="86928"/>
                <a:chOff x="1066098" y="3364814"/>
                <a:chExt cx="118135" cy="86928"/>
              </a:xfrm>
            </p:grpSpPr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B5AF7288-4BDC-9500-B16F-CA1E633DF654}"/>
                    </a:ext>
                  </a:extLst>
                </p:cNvPr>
                <p:cNvSpPr/>
                <p:nvPr/>
              </p:nvSpPr>
              <p:spPr>
                <a:xfrm>
                  <a:off x="1066098" y="3365291"/>
                  <a:ext cx="117774" cy="86450"/>
                </a:xfrm>
                <a:custGeom>
                  <a:avLst/>
                  <a:gdLst>
                    <a:gd name="connsiteX0" fmla="*/ 175 w 117774"/>
                    <a:gd name="connsiteY0" fmla="*/ 7745 h 86450"/>
                    <a:gd name="connsiteX1" fmla="*/ 75899 w 117774"/>
                    <a:gd name="connsiteY1" fmla="*/ 5078 h 86450"/>
                    <a:gd name="connsiteX2" fmla="*/ 109141 w 117774"/>
                    <a:gd name="connsiteY2" fmla="*/ 28034 h 86450"/>
                    <a:gd name="connsiteX3" fmla="*/ 117713 w 117774"/>
                    <a:gd name="connsiteY3" fmla="*/ 63372 h 86450"/>
                    <a:gd name="connsiteX4" fmla="*/ 47895 w 117774"/>
                    <a:gd name="connsiteY4" fmla="*/ 68991 h 86450"/>
                    <a:gd name="connsiteX5" fmla="*/ 22940 w 117774"/>
                    <a:gd name="connsiteY5" fmla="*/ 43083 h 86450"/>
                    <a:gd name="connsiteX6" fmla="*/ 10271 w 117774"/>
                    <a:gd name="connsiteY6" fmla="*/ 25938 h 86450"/>
                    <a:gd name="connsiteX7" fmla="*/ 175 w 117774"/>
                    <a:gd name="connsiteY7" fmla="*/ 7745 h 86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7774" h="86450">
                      <a:moveTo>
                        <a:pt x="175" y="7745"/>
                      </a:moveTo>
                      <a:cubicBezTo>
                        <a:pt x="23416" y="-922"/>
                        <a:pt x="52181" y="-3018"/>
                        <a:pt x="75899" y="5078"/>
                      </a:cubicBezTo>
                      <a:cubicBezTo>
                        <a:pt x="88757" y="9460"/>
                        <a:pt x="100568" y="17366"/>
                        <a:pt x="109141" y="28034"/>
                      </a:cubicBezTo>
                      <a:cubicBezTo>
                        <a:pt x="117618" y="38511"/>
                        <a:pt x="117999" y="50322"/>
                        <a:pt x="117713" y="63372"/>
                      </a:cubicBezTo>
                      <a:cubicBezTo>
                        <a:pt x="116666" y="101948"/>
                        <a:pt x="65421" y="83755"/>
                        <a:pt x="47895" y="68991"/>
                      </a:cubicBezTo>
                      <a:cubicBezTo>
                        <a:pt x="38656" y="61276"/>
                        <a:pt x="30274" y="52608"/>
                        <a:pt x="22940" y="43083"/>
                      </a:cubicBezTo>
                      <a:cubicBezTo>
                        <a:pt x="18558" y="37464"/>
                        <a:pt x="14177" y="31844"/>
                        <a:pt x="10271" y="25938"/>
                      </a:cubicBezTo>
                      <a:cubicBezTo>
                        <a:pt x="7509" y="22414"/>
                        <a:pt x="-1349" y="12603"/>
                        <a:pt x="175" y="7745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FB8EFCDF-A12A-3811-ED2C-6922811DEE85}"/>
                    </a:ext>
                  </a:extLst>
                </p:cNvPr>
                <p:cNvSpPr/>
                <p:nvPr/>
              </p:nvSpPr>
              <p:spPr>
                <a:xfrm>
                  <a:off x="1066273" y="3364814"/>
                  <a:ext cx="117960" cy="72920"/>
                </a:xfrm>
                <a:custGeom>
                  <a:avLst/>
                  <a:gdLst>
                    <a:gd name="connsiteX0" fmla="*/ 0 w 117960"/>
                    <a:gd name="connsiteY0" fmla="*/ 8318 h 72920"/>
                    <a:gd name="connsiteX1" fmla="*/ 115252 w 117960"/>
                    <a:gd name="connsiteY1" fmla="*/ 39179 h 72920"/>
                    <a:gd name="connsiteX2" fmla="*/ 117539 w 117960"/>
                    <a:gd name="connsiteY2" fmla="*/ 53943 h 72920"/>
                    <a:gd name="connsiteX3" fmla="*/ 112967 w 117960"/>
                    <a:gd name="connsiteY3" fmla="*/ 72898 h 72920"/>
                    <a:gd name="connsiteX4" fmla="*/ 71723 w 117960"/>
                    <a:gd name="connsiteY4" fmla="*/ 53943 h 72920"/>
                    <a:gd name="connsiteX5" fmla="*/ 0 w 117960"/>
                    <a:gd name="connsiteY5" fmla="*/ 8318 h 72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960" h="72920">
                      <a:moveTo>
                        <a:pt x="0" y="8318"/>
                      </a:moveTo>
                      <a:cubicBezTo>
                        <a:pt x="34100" y="-7874"/>
                        <a:pt x="99822" y="-1873"/>
                        <a:pt x="115252" y="39179"/>
                      </a:cubicBezTo>
                      <a:cubicBezTo>
                        <a:pt x="117062" y="43942"/>
                        <a:pt x="117539" y="48895"/>
                        <a:pt x="117539" y="53943"/>
                      </a:cubicBezTo>
                      <a:cubicBezTo>
                        <a:pt x="117539" y="59277"/>
                        <a:pt x="120015" y="73565"/>
                        <a:pt x="112967" y="72898"/>
                      </a:cubicBezTo>
                      <a:cubicBezTo>
                        <a:pt x="98012" y="71374"/>
                        <a:pt x="84011" y="61944"/>
                        <a:pt x="71723" y="53943"/>
                      </a:cubicBezTo>
                      <a:cubicBezTo>
                        <a:pt x="47911" y="38513"/>
                        <a:pt x="23051" y="24701"/>
                        <a:pt x="0" y="831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26852AF4-511F-42B6-9723-79970EF1B724}"/>
                    </a:ext>
                  </a:extLst>
                </p:cNvPr>
                <p:cNvSpPr/>
                <p:nvPr/>
              </p:nvSpPr>
              <p:spPr>
                <a:xfrm>
                  <a:off x="1066273" y="3364814"/>
                  <a:ext cx="117960" cy="72920"/>
                </a:xfrm>
                <a:custGeom>
                  <a:avLst/>
                  <a:gdLst>
                    <a:gd name="connsiteX0" fmla="*/ 0 w 117960"/>
                    <a:gd name="connsiteY0" fmla="*/ 8318 h 72920"/>
                    <a:gd name="connsiteX1" fmla="*/ 115252 w 117960"/>
                    <a:gd name="connsiteY1" fmla="*/ 39179 h 72920"/>
                    <a:gd name="connsiteX2" fmla="*/ 117539 w 117960"/>
                    <a:gd name="connsiteY2" fmla="*/ 53943 h 72920"/>
                    <a:gd name="connsiteX3" fmla="*/ 112967 w 117960"/>
                    <a:gd name="connsiteY3" fmla="*/ 72898 h 72920"/>
                    <a:gd name="connsiteX4" fmla="*/ 71723 w 117960"/>
                    <a:gd name="connsiteY4" fmla="*/ 53943 h 72920"/>
                    <a:gd name="connsiteX5" fmla="*/ 0 w 117960"/>
                    <a:gd name="connsiteY5" fmla="*/ 8318 h 72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960" h="72920">
                      <a:moveTo>
                        <a:pt x="0" y="8318"/>
                      </a:moveTo>
                      <a:cubicBezTo>
                        <a:pt x="34100" y="-7874"/>
                        <a:pt x="99822" y="-1873"/>
                        <a:pt x="115252" y="39179"/>
                      </a:cubicBezTo>
                      <a:cubicBezTo>
                        <a:pt x="117062" y="43942"/>
                        <a:pt x="117539" y="48895"/>
                        <a:pt x="117539" y="53943"/>
                      </a:cubicBezTo>
                      <a:cubicBezTo>
                        <a:pt x="117539" y="59277"/>
                        <a:pt x="120015" y="73565"/>
                        <a:pt x="112967" y="72898"/>
                      </a:cubicBezTo>
                      <a:cubicBezTo>
                        <a:pt x="98012" y="71374"/>
                        <a:pt x="84011" y="61944"/>
                        <a:pt x="71723" y="53943"/>
                      </a:cubicBezTo>
                      <a:cubicBezTo>
                        <a:pt x="47911" y="38513"/>
                        <a:pt x="23051" y="24701"/>
                        <a:pt x="0" y="8318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" name="图形 4">
                <a:extLst>
                  <a:ext uri="{FF2B5EF4-FFF2-40B4-BE49-F238E27FC236}">
                    <a16:creationId xmlns:a16="http://schemas.microsoft.com/office/drawing/2014/main" id="{F266E2DF-2BD3-5582-2E39-E5FBAA48B281}"/>
                  </a:ext>
                </a:extLst>
              </p:cNvPr>
              <p:cNvGrpSpPr/>
              <p:nvPr/>
            </p:nvGrpSpPr>
            <p:grpSpPr>
              <a:xfrm>
                <a:off x="1178522" y="3238716"/>
                <a:ext cx="112064" cy="97156"/>
                <a:chOff x="1178522" y="3238716"/>
                <a:chExt cx="112064" cy="97156"/>
              </a:xfrm>
            </p:grpSpPr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A5F41C87-CCF9-23A2-52DB-09F8A86E6F82}"/>
                    </a:ext>
                  </a:extLst>
                </p:cNvPr>
                <p:cNvSpPr/>
                <p:nvPr/>
              </p:nvSpPr>
              <p:spPr>
                <a:xfrm>
                  <a:off x="1178522" y="3238716"/>
                  <a:ext cx="112064" cy="96349"/>
                </a:xfrm>
                <a:custGeom>
                  <a:avLst/>
                  <a:gdLst>
                    <a:gd name="connsiteX0" fmla="*/ 112065 w 112064"/>
                    <a:gd name="connsiteY0" fmla="*/ 5733 h 96349"/>
                    <a:gd name="connsiteX1" fmla="*/ 71202 w 112064"/>
                    <a:gd name="connsiteY1" fmla="*/ 70884 h 96349"/>
                    <a:gd name="connsiteX2" fmla="*/ 2908 w 112064"/>
                    <a:gd name="connsiteY2" fmla="*/ 77837 h 96349"/>
                    <a:gd name="connsiteX3" fmla="*/ 4527 w 112064"/>
                    <a:gd name="connsiteY3" fmla="*/ 40023 h 96349"/>
                    <a:gd name="connsiteX4" fmla="*/ 36912 w 112064"/>
                    <a:gd name="connsiteY4" fmla="*/ 9638 h 96349"/>
                    <a:gd name="connsiteX5" fmla="*/ 81870 w 112064"/>
                    <a:gd name="connsiteY5" fmla="*/ 113 h 96349"/>
                    <a:gd name="connsiteX6" fmla="*/ 112065 w 112064"/>
                    <a:gd name="connsiteY6" fmla="*/ 5733 h 96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064" h="96349">
                      <a:moveTo>
                        <a:pt x="112065" y="5733"/>
                      </a:moveTo>
                      <a:cubicBezTo>
                        <a:pt x="100920" y="28212"/>
                        <a:pt x="88252" y="52310"/>
                        <a:pt x="71202" y="70884"/>
                      </a:cubicBezTo>
                      <a:cubicBezTo>
                        <a:pt x="57201" y="89744"/>
                        <a:pt x="11004" y="113651"/>
                        <a:pt x="2908" y="77837"/>
                      </a:cubicBezTo>
                      <a:cubicBezTo>
                        <a:pt x="-140" y="64312"/>
                        <a:pt x="-2331" y="52787"/>
                        <a:pt x="4527" y="40023"/>
                      </a:cubicBezTo>
                      <a:cubicBezTo>
                        <a:pt x="11481" y="27069"/>
                        <a:pt x="23387" y="15544"/>
                        <a:pt x="36912" y="9638"/>
                      </a:cubicBezTo>
                      <a:cubicBezTo>
                        <a:pt x="50819" y="3543"/>
                        <a:pt x="66726" y="18"/>
                        <a:pt x="81870" y="113"/>
                      </a:cubicBezTo>
                      <a:cubicBezTo>
                        <a:pt x="87109" y="18"/>
                        <a:pt x="109207" y="-1030"/>
                        <a:pt x="112065" y="573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CA858F76-7136-03D9-8630-7CD4B4CF50BF}"/>
                    </a:ext>
                  </a:extLst>
                </p:cNvPr>
                <p:cNvSpPr/>
                <p:nvPr/>
              </p:nvSpPr>
              <p:spPr>
                <a:xfrm>
                  <a:off x="1182192" y="3244354"/>
                  <a:ext cx="108299" cy="91518"/>
                </a:xfrm>
                <a:custGeom>
                  <a:avLst/>
                  <a:gdLst>
                    <a:gd name="connsiteX0" fmla="*/ 108299 w 108299"/>
                    <a:gd name="connsiteY0" fmla="*/ 0 h 91518"/>
                    <a:gd name="connsiteX1" fmla="*/ 96488 w 108299"/>
                    <a:gd name="connsiteY1" fmla="*/ 22003 h 91518"/>
                    <a:gd name="connsiteX2" fmla="*/ 73057 w 108299"/>
                    <a:gd name="connsiteY2" fmla="*/ 58293 h 91518"/>
                    <a:gd name="connsiteX3" fmla="*/ 9525 w 108299"/>
                    <a:gd name="connsiteY3" fmla="*/ 88201 h 91518"/>
                    <a:gd name="connsiteX4" fmla="*/ 0 w 108299"/>
                    <a:gd name="connsiteY4" fmla="*/ 75533 h 91518"/>
                    <a:gd name="connsiteX5" fmla="*/ 10573 w 108299"/>
                    <a:gd name="connsiteY5" fmla="*/ 63913 h 91518"/>
                    <a:gd name="connsiteX6" fmla="*/ 33433 w 108299"/>
                    <a:gd name="connsiteY6" fmla="*/ 35623 h 91518"/>
                    <a:gd name="connsiteX7" fmla="*/ 108299 w 108299"/>
                    <a:gd name="connsiteY7" fmla="*/ 0 h 91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8299" h="91518">
                      <a:moveTo>
                        <a:pt x="108299" y="0"/>
                      </a:moveTo>
                      <a:cubicBezTo>
                        <a:pt x="105442" y="7525"/>
                        <a:pt x="100584" y="15049"/>
                        <a:pt x="96488" y="22003"/>
                      </a:cubicBezTo>
                      <a:cubicBezTo>
                        <a:pt x="89345" y="34385"/>
                        <a:pt x="82296" y="47339"/>
                        <a:pt x="73057" y="58293"/>
                      </a:cubicBezTo>
                      <a:cubicBezTo>
                        <a:pt x="59436" y="74295"/>
                        <a:pt x="33242" y="100870"/>
                        <a:pt x="9525" y="88201"/>
                      </a:cubicBezTo>
                      <a:cubicBezTo>
                        <a:pt x="4667" y="85630"/>
                        <a:pt x="1429" y="80772"/>
                        <a:pt x="0" y="75533"/>
                      </a:cubicBezTo>
                      <a:cubicBezTo>
                        <a:pt x="4001" y="72199"/>
                        <a:pt x="7430" y="68104"/>
                        <a:pt x="10573" y="63913"/>
                      </a:cubicBezTo>
                      <a:cubicBezTo>
                        <a:pt x="18002" y="54292"/>
                        <a:pt x="24765" y="44196"/>
                        <a:pt x="33433" y="35623"/>
                      </a:cubicBezTo>
                      <a:cubicBezTo>
                        <a:pt x="53054" y="16192"/>
                        <a:pt x="81534" y="4667"/>
                        <a:pt x="108299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2127899B-7494-1054-69E9-B37DDAAC19F7}"/>
                    </a:ext>
                  </a:extLst>
                </p:cNvPr>
                <p:cNvSpPr/>
                <p:nvPr/>
              </p:nvSpPr>
              <p:spPr>
                <a:xfrm>
                  <a:off x="1182192" y="3244354"/>
                  <a:ext cx="108299" cy="91518"/>
                </a:xfrm>
                <a:custGeom>
                  <a:avLst/>
                  <a:gdLst>
                    <a:gd name="connsiteX0" fmla="*/ 108299 w 108299"/>
                    <a:gd name="connsiteY0" fmla="*/ 0 h 91518"/>
                    <a:gd name="connsiteX1" fmla="*/ 96488 w 108299"/>
                    <a:gd name="connsiteY1" fmla="*/ 22003 h 91518"/>
                    <a:gd name="connsiteX2" fmla="*/ 73057 w 108299"/>
                    <a:gd name="connsiteY2" fmla="*/ 58293 h 91518"/>
                    <a:gd name="connsiteX3" fmla="*/ 9525 w 108299"/>
                    <a:gd name="connsiteY3" fmla="*/ 88201 h 91518"/>
                    <a:gd name="connsiteX4" fmla="*/ 0 w 108299"/>
                    <a:gd name="connsiteY4" fmla="*/ 75533 h 91518"/>
                    <a:gd name="connsiteX5" fmla="*/ 10573 w 108299"/>
                    <a:gd name="connsiteY5" fmla="*/ 63913 h 91518"/>
                    <a:gd name="connsiteX6" fmla="*/ 33433 w 108299"/>
                    <a:gd name="connsiteY6" fmla="*/ 35623 h 91518"/>
                    <a:gd name="connsiteX7" fmla="*/ 108299 w 108299"/>
                    <a:gd name="connsiteY7" fmla="*/ 0 h 91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8299" h="91518">
                      <a:moveTo>
                        <a:pt x="108299" y="0"/>
                      </a:moveTo>
                      <a:cubicBezTo>
                        <a:pt x="105442" y="7525"/>
                        <a:pt x="100584" y="15049"/>
                        <a:pt x="96488" y="22003"/>
                      </a:cubicBezTo>
                      <a:cubicBezTo>
                        <a:pt x="89345" y="34385"/>
                        <a:pt x="82296" y="47339"/>
                        <a:pt x="73057" y="58293"/>
                      </a:cubicBezTo>
                      <a:cubicBezTo>
                        <a:pt x="59436" y="74295"/>
                        <a:pt x="33242" y="100870"/>
                        <a:pt x="9525" y="88201"/>
                      </a:cubicBezTo>
                      <a:cubicBezTo>
                        <a:pt x="4667" y="85630"/>
                        <a:pt x="1429" y="80772"/>
                        <a:pt x="0" y="75533"/>
                      </a:cubicBezTo>
                      <a:cubicBezTo>
                        <a:pt x="4001" y="72199"/>
                        <a:pt x="7430" y="68104"/>
                        <a:pt x="10573" y="63913"/>
                      </a:cubicBezTo>
                      <a:cubicBezTo>
                        <a:pt x="18002" y="54292"/>
                        <a:pt x="24765" y="44196"/>
                        <a:pt x="33433" y="35623"/>
                      </a:cubicBezTo>
                      <a:cubicBezTo>
                        <a:pt x="53054" y="16192"/>
                        <a:pt x="81534" y="4667"/>
                        <a:pt x="108299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" name="图形 4">
                <a:extLst>
                  <a:ext uri="{FF2B5EF4-FFF2-40B4-BE49-F238E27FC236}">
                    <a16:creationId xmlns:a16="http://schemas.microsoft.com/office/drawing/2014/main" id="{046A85A8-5DC1-1510-7183-2E078E7277EC}"/>
                  </a:ext>
                </a:extLst>
              </p:cNvPr>
              <p:cNvGrpSpPr/>
              <p:nvPr/>
            </p:nvGrpSpPr>
            <p:grpSpPr>
              <a:xfrm>
                <a:off x="1144373" y="3068999"/>
                <a:ext cx="64135" cy="97780"/>
                <a:chOff x="1144373" y="3068999"/>
                <a:chExt cx="64135" cy="97780"/>
              </a:xfrm>
            </p:grpSpPr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38FA0B59-C5A5-0E87-CD60-BAC3C414B1CA}"/>
                    </a:ext>
                  </a:extLst>
                </p:cNvPr>
                <p:cNvSpPr/>
                <p:nvPr/>
              </p:nvSpPr>
              <p:spPr>
                <a:xfrm>
                  <a:off x="1144373" y="3068999"/>
                  <a:ext cx="63584" cy="97780"/>
                </a:xfrm>
                <a:custGeom>
                  <a:avLst/>
                  <a:gdLst>
                    <a:gd name="connsiteX0" fmla="*/ 5910 w 63584"/>
                    <a:gd name="connsiteY0" fmla="*/ 0 h 97780"/>
                    <a:gd name="connsiteX1" fmla="*/ 54869 w 63584"/>
                    <a:gd name="connsiteY1" fmla="*/ 40862 h 97780"/>
                    <a:gd name="connsiteX2" fmla="*/ 48582 w 63584"/>
                    <a:gd name="connsiteY2" fmla="*/ 95917 h 97780"/>
                    <a:gd name="connsiteX3" fmla="*/ 3434 w 63584"/>
                    <a:gd name="connsiteY3" fmla="*/ 61341 h 97780"/>
                    <a:gd name="connsiteX4" fmla="*/ 195 w 63584"/>
                    <a:gd name="connsiteY4" fmla="*/ 28194 h 97780"/>
                    <a:gd name="connsiteX5" fmla="*/ 5910 w 63584"/>
                    <a:gd name="connsiteY5" fmla="*/ 0 h 97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584" h="97780">
                      <a:moveTo>
                        <a:pt x="5910" y="0"/>
                      </a:moveTo>
                      <a:cubicBezTo>
                        <a:pt x="24674" y="8954"/>
                        <a:pt x="43629" y="23146"/>
                        <a:pt x="54869" y="40862"/>
                      </a:cubicBezTo>
                      <a:cubicBezTo>
                        <a:pt x="64679" y="56388"/>
                        <a:pt x="70394" y="86678"/>
                        <a:pt x="48582" y="95917"/>
                      </a:cubicBezTo>
                      <a:cubicBezTo>
                        <a:pt x="27056" y="105061"/>
                        <a:pt x="8577" y="78486"/>
                        <a:pt x="3434" y="61341"/>
                      </a:cubicBezTo>
                      <a:cubicBezTo>
                        <a:pt x="195" y="50673"/>
                        <a:pt x="-376" y="39338"/>
                        <a:pt x="195" y="28194"/>
                      </a:cubicBezTo>
                      <a:cubicBezTo>
                        <a:pt x="386" y="22860"/>
                        <a:pt x="5" y="3143"/>
                        <a:pt x="5910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A272AF09-B67E-32C5-0ACB-9A2326160D7D}"/>
                    </a:ext>
                  </a:extLst>
                </p:cNvPr>
                <p:cNvSpPr/>
                <p:nvPr/>
              </p:nvSpPr>
              <p:spPr>
                <a:xfrm>
                  <a:off x="1150092" y="3068999"/>
                  <a:ext cx="58416" cy="93945"/>
                </a:xfrm>
                <a:custGeom>
                  <a:avLst/>
                  <a:gdLst>
                    <a:gd name="connsiteX0" fmla="*/ 0 w 58416"/>
                    <a:gd name="connsiteY0" fmla="*/ 0 h 93945"/>
                    <a:gd name="connsiteX1" fmla="*/ 55054 w 58416"/>
                    <a:gd name="connsiteY1" fmla="*/ 82963 h 93945"/>
                    <a:gd name="connsiteX2" fmla="*/ 46863 w 58416"/>
                    <a:gd name="connsiteY2" fmla="*/ 93440 h 93945"/>
                    <a:gd name="connsiteX3" fmla="*/ 37148 w 58416"/>
                    <a:gd name="connsiteY3" fmla="*/ 86678 h 93945"/>
                    <a:gd name="connsiteX4" fmla="*/ 19526 w 58416"/>
                    <a:gd name="connsiteY4" fmla="*/ 60103 h 93945"/>
                    <a:gd name="connsiteX5" fmla="*/ 0 w 58416"/>
                    <a:gd name="connsiteY5" fmla="*/ 0 h 93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416" h="93945">
                      <a:moveTo>
                        <a:pt x="0" y="0"/>
                      </a:moveTo>
                      <a:cubicBezTo>
                        <a:pt x="27813" y="11239"/>
                        <a:pt x="70771" y="48768"/>
                        <a:pt x="55054" y="82963"/>
                      </a:cubicBezTo>
                      <a:cubicBezTo>
                        <a:pt x="53150" y="87058"/>
                        <a:pt x="50387" y="90678"/>
                        <a:pt x="46863" y="93440"/>
                      </a:cubicBezTo>
                      <a:cubicBezTo>
                        <a:pt x="43815" y="95821"/>
                        <a:pt x="39243" y="89154"/>
                        <a:pt x="37148" y="86678"/>
                      </a:cubicBezTo>
                      <a:cubicBezTo>
                        <a:pt x="30004" y="78772"/>
                        <a:pt x="24289" y="69628"/>
                        <a:pt x="19526" y="60103"/>
                      </a:cubicBezTo>
                      <a:cubicBezTo>
                        <a:pt x="10001" y="41338"/>
                        <a:pt x="3905" y="20764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130E96BD-4559-D158-CD27-431E156E6E85}"/>
                    </a:ext>
                  </a:extLst>
                </p:cNvPr>
                <p:cNvSpPr/>
                <p:nvPr/>
              </p:nvSpPr>
              <p:spPr>
                <a:xfrm>
                  <a:off x="1150092" y="3068999"/>
                  <a:ext cx="58416" cy="93945"/>
                </a:xfrm>
                <a:custGeom>
                  <a:avLst/>
                  <a:gdLst>
                    <a:gd name="connsiteX0" fmla="*/ 0 w 58416"/>
                    <a:gd name="connsiteY0" fmla="*/ 0 h 93945"/>
                    <a:gd name="connsiteX1" fmla="*/ 55054 w 58416"/>
                    <a:gd name="connsiteY1" fmla="*/ 82963 h 93945"/>
                    <a:gd name="connsiteX2" fmla="*/ 46863 w 58416"/>
                    <a:gd name="connsiteY2" fmla="*/ 93440 h 93945"/>
                    <a:gd name="connsiteX3" fmla="*/ 37148 w 58416"/>
                    <a:gd name="connsiteY3" fmla="*/ 86678 h 93945"/>
                    <a:gd name="connsiteX4" fmla="*/ 19526 w 58416"/>
                    <a:gd name="connsiteY4" fmla="*/ 60103 h 93945"/>
                    <a:gd name="connsiteX5" fmla="*/ 0 w 58416"/>
                    <a:gd name="connsiteY5" fmla="*/ 0 h 93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416" h="93945">
                      <a:moveTo>
                        <a:pt x="0" y="0"/>
                      </a:moveTo>
                      <a:cubicBezTo>
                        <a:pt x="27813" y="11239"/>
                        <a:pt x="70771" y="48768"/>
                        <a:pt x="55054" y="82963"/>
                      </a:cubicBezTo>
                      <a:cubicBezTo>
                        <a:pt x="53150" y="87058"/>
                        <a:pt x="50387" y="90678"/>
                        <a:pt x="46863" y="93440"/>
                      </a:cubicBezTo>
                      <a:cubicBezTo>
                        <a:pt x="43815" y="95821"/>
                        <a:pt x="39243" y="89154"/>
                        <a:pt x="37148" y="86678"/>
                      </a:cubicBezTo>
                      <a:cubicBezTo>
                        <a:pt x="30004" y="78772"/>
                        <a:pt x="24289" y="69628"/>
                        <a:pt x="19526" y="60103"/>
                      </a:cubicBezTo>
                      <a:cubicBezTo>
                        <a:pt x="10001" y="41338"/>
                        <a:pt x="3905" y="20764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2" name="图形 4">
                <a:extLst>
                  <a:ext uri="{FF2B5EF4-FFF2-40B4-BE49-F238E27FC236}">
                    <a16:creationId xmlns:a16="http://schemas.microsoft.com/office/drawing/2014/main" id="{71CAC341-C710-1A23-3446-23148542EDBD}"/>
                  </a:ext>
                </a:extLst>
              </p:cNvPr>
              <p:cNvGrpSpPr/>
              <p:nvPr/>
            </p:nvGrpSpPr>
            <p:grpSpPr>
              <a:xfrm>
                <a:off x="1224410" y="3007745"/>
                <a:ext cx="80273" cy="53602"/>
                <a:chOff x="1224410" y="3007745"/>
                <a:chExt cx="80273" cy="53602"/>
              </a:xfrm>
            </p:grpSpPr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8C073C8F-095D-A4B0-616F-DCC41C98E2F1}"/>
                    </a:ext>
                  </a:extLst>
                </p:cNvPr>
                <p:cNvSpPr/>
                <p:nvPr/>
              </p:nvSpPr>
              <p:spPr>
                <a:xfrm>
                  <a:off x="1224410" y="3007745"/>
                  <a:ext cx="80273" cy="52964"/>
                </a:xfrm>
                <a:custGeom>
                  <a:avLst/>
                  <a:gdLst>
                    <a:gd name="connsiteX0" fmla="*/ 80273 w 80273"/>
                    <a:gd name="connsiteY0" fmla="*/ 6295 h 52964"/>
                    <a:gd name="connsiteX1" fmla="*/ 68462 w 80273"/>
                    <a:gd name="connsiteY1" fmla="*/ 23154 h 52964"/>
                    <a:gd name="connsiteX2" fmla="*/ 47317 w 80273"/>
                    <a:gd name="connsiteY2" fmla="*/ 45061 h 52964"/>
                    <a:gd name="connsiteX3" fmla="*/ 1406 w 80273"/>
                    <a:gd name="connsiteY3" fmla="*/ 40966 h 52964"/>
                    <a:gd name="connsiteX4" fmla="*/ 30743 w 80273"/>
                    <a:gd name="connsiteY4" fmla="*/ 3056 h 52964"/>
                    <a:gd name="connsiteX5" fmla="*/ 59128 w 80273"/>
                    <a:gd name="connsiteY5" fmla="*/ 294 h 52964"/>
                    <a:gd name="connsiteX6" fmla="*/ 80273 w 80273"/>
                    <a:gd name="connsiteY6" fmla="*/ 6295 h 52964"/>
                    <a:gd name="connsiteX7" fmla="*/ 80273 w 80273"/>
                    <a:gd name="connsiteY7" fmla="*/ 6295 h 52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273" h="52964">
                      <a:moveTo>
                        <a:pt x="80273" y="6295"/>
                      </a:moveTo>
                      <a:cubicBezTo>
                        <a:pt x="78464" y="6295"/>
                        <a:pt x="69796" y="21439"/>
                        <a:pt x="68462" y="23154"/>
                      </a:cubicBezTo>
                      <a:cubicBezTo>
                        <a:pt x="62176" y="31155"/>
                        <a:pt x="55985" y="39442"/>
                        <a:pt x="47317" y="45061"/>
                      </a:cubicBezTo>
                      <a:cubicBezTo>
                        <a:pt x="34934" y="52967"/>
                        <a:pt x="8360" y="59539"/>
                        <a:pt x="1406" y="40966"/>
                      </a:cubicBezTo>
                      <a:cubicBezTo>
                        <a:pt x="-5642" y="22201"/>
                        <a:pt x="15313" y="7152"/>
                        <a:pt x="30743" y="3056"/>
                      </a:cubicBezTo>
                      <a:cubicBezTo>
                        <a:pt x="39792" y="484"/>
                        <a:pt x="49698" y="-563"/>
                        <a:pt x="59128" y="294"/>
                      </a:cubicBezTo>
                      <a:cubicBezTo>
                        <a:pt x="62747" y="675"/>
                        <a:pt x="78845" y="1342"/>
                        <a:pt x="80273" y="6295"/>
                      </a:cubicBezTo>
                      <a:cubicBezTo>
                        <a:pt x="80273" y="6295"/>
                        <a:pt x="79702" y="4390"/>
                        <a:pt x="80273" y="6295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D9693DEF-DF40-3B91-BFFD-8F166DB04931}"/>
                    </a:ext>
                  </a:extLst>
                </p:cNvPr>
                <p:cNvSpPr/>
                <p:nvPr/>
              </p:nvSpPr>
              <p:spPr>
                <a:xfrm>
                  <a:off x="1224959" y="3013945"/>
                  <a:ext cx="79724" cy="47402"/>
                </a:xfrm>
                <a:custGeom>
                  <a:avLst/>
                  <a:gdLst>
                    <a:gd name="connsiteX0" fmla="*/ 79724 w 79724"/>
                    <a:gd name="connsiteY0" fmla="*/ 0 h 47402"/>
                    <a:gd name="connsiteX1" fmla="*/ 10097 w 79724"/>
                    <a:gd name="connsiteY1" fmla="*/ 44482 h 47402"/>
                    <a:gd name="connsiteX2" fmla="*/ 0 w 79724"/>
                    <a:gd name="connsiteY2" fmla="*/ 31147 h 47402"/>
                    <a:gd name="connsiteX3" fmla="*/ 25146 w 79724"/>
                    <a:gd name="connsiteY3" fmla="*/ 17526 h 47402"/>
                    <a:gd name="connsiteX4" fmla="*/ 79724 w 79724"/>
                    <a:gd name="connsiteY4" fmla="*/ 0 h 47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24" h="47402">
                      <a:moveTo>
                        <a:pt x="79724" y="0"/>
                      </a:moveTo>
                      <a:cubicBezTo>
                        <a:pt x="67723" y="21908"/>
                        <a:pt x="39338" y="57912"/>
                        <a:pt x="10097" y="44482"/>
                      </a:cubicBezTo>
                      <a:cubicBezTo>
                        <a:pt x="4763" y="42100"/>
                        <a:pt x="762" y="37052"/>
                        <a:pt x="0" y="31147"/>
                      </a:cubicBezTo>
                      <a:cubicBezTo>
                        <a:pt x="8096" y="26098"/>
                        <a:pt x="16764" y="21908"/>
                        <a:pt x="25146" y="17526"/>
                      </a:cubicBezTo>
                      <a:cubicBezTo>
                        <a:pt x="42196" y="8572"/>
                        <a:pt x="60293" y="1333"/>
                        <a:pt x="79724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7C3E0489-1F6C-4781-B84A-1FECD9D5EDD0}"/>
                    </a:ext>
                  </a:extLst>
                </p:cNvPr>
                <p:cNvSpPr/>
                <p:nvPr/>
              </p:nvSpPr>
              <p:spPr>
                <a:xfrm>
                  <a:off x="1224959" y="3013945"/>
                  <a:ext cx="79724" cy="47402"/>
                </a:xfrm>
                <a:custGeom>
                  <a:avLst/>
                  <a:gdLst>
                    <a:gd name="connsiteX0" fmla="*/ 79724 w 79724"/>
                    <a:gd name="connsiteY0" fmla="*/ 0 h 47402"/>
                    <a:gd name="connsiteX1" fmla="*/ 10097 w 79724"/>
                    <a:gd name="connsiteY1" fmla="*/ 44482 h 47402"/>
                    <a:gd name="connsiteX2" fmla="*/ 0 w 79724"/>
                    <a:gd name="connsiteY2" fmla="*/ 31147 h 47402"/>
                    <a:gd name="connsiteX3" fmla="*/ 25146 w 79724"/>
                    <a:gd name="connsiteY3" fmla="*/ 17526 h 47402"/>
                    <a:gd name="connsiteX4" fmla="*/ 79724 w 79724"/>
                    <a:gd name="connsiteY4" fmla="*/ 0 h 47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24" h="47402">
                      <a:moveTo>
                        <a:pt x="79724" y="0"/>
                      </a:moveTo>
                      <a:cubicBezTo>
                        <a:pt x="67723" y="21908"/>
                        <a:pt x="39338" y="57912"/>
                        <a:pt x="10097" y="44482"/>
                      </a:cubicBezTo>
                      <a:cubicBezTo>
                        <a:pt x="4763" y="42100"/>
                        <a:pt x="762" y="37052"/>
                        <a:pt x="0" y="31147"/>
                      </a:cubicBezTo>
                      <a:cubicBezTo>
                        <a:pt x="8096" y="26098"/>
                        <a:pt x="16764" y="21908"/>
                        <a:pt x="25146" y="17526"/>
                      </a:cubicBezTo>
                      <a:cubicBezTo>
                        <a:pt x="42196" y="8572"/>
                        <a:pt x="60293" y="1333"/>
                        <a:pt x="79724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4">
                <a:extLst>
                  <a:ext uri="{FF2B5EF4-FFF2-40B4-BE49-F238E27FC236}">
                    <a16:creationId xmlns:a16="http://schemas.microsoft.com/office/drawing/2014/main" id="{93A5255C-F78E-7CBF-6E63-4921A147624E}"/>
                  </a:ext>
                </a:extLst>
              </p:cNvPr>
              <p:cNvGrpSpPr/>
              <p:nvPr/>
            </p:nvGrpSpPr>
            <p:grpSpPr>
              <a:xfrm>
                <a:off x="1236600" y="2888035"/>
                <a:ext cx="80561" cy="73327"/>
                <a:chOff x="1236600" y="2888035"/>
                <a:chExt cx="80561" cy="73327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04E046C0-5D20-309B-ED34-FBF1021F589D}"/>
                    </a:ext>
                  </a:extLst>
                </p:cNvPr>
                <p:cNvSpPr/>
                <p:nvPr/>
              </p:nvSpPr>
              <p:spPr>
                <a:xfrm>
                  <a:off x="1236600" y="2888035"/>
                  <a:ext cx="80561" cy="73327"/>
                </a:xfrm>
                <a:custGeom>
                  <a:avLst/>
                  <a:gdLst>
                    <a:gd name="connsiteX0" fmla="*/ 80561 w 80561"/>
                    <a:gd name="connsiteY0" fmla="*/ 4466 h 73327"/>
                    <a:gd name="connsiteX1" fmla="*/ 52843 w 80561"/>
                    <a:gd name="connsiteY1" fmla="*/ 56758 h 73327"/>
                    <a:gd name="connsiteX2" fmla="*/ 4266 w 80561"/>
                    <a:gd name="connsiteY2" fmla="*/ 65712 h 73327"/>
                    <a:gd name="connsiteX3" fmla="*/ 24173 w 80561"/>
                    <a:gd name="connsiteY3" fmla="*/ 12657 h 73327"/>
                    <a:gd name="connsiteX4" fmla="*/ 52653 w 80561"/>
                    <a:gd name="connsiteY4" fmla="*/ 1323 h 73327"/>
                    <a:gd name="connsiteX5" fmla="*/ 80561 w 80561"/>
                    <a:gd name="connsiteY5" fmla="*/ 4466 h 73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561" h="73327">
                      <a:moveTo>
                        <a:pt x="80561" y="4466"/>
                      </a:moveTo>
                      <a:cubicBezTo>
                        <a:pt x="70941" y="21230"/>
                        <a:pt x="65416" y="41994"/>
                        <a:pt x="52843" y="56758"/>
                      </a:cubicBezTo>
                      <a:cubicBezTo>
                        <a:pt x="42556" y="67140"/>
                        <a:pt x="16363" y="82857"/>
                        <a:pt x="4266" y="65712"/>
                      </a:cubicBezTo>
                      <a:cubicBezTo>
                        <a:pt x="-8307" y="47805"/>
                        <a:pt x="9505" y="22659"/>
                        <a:pt x="24173" y="12657"/>
                      </a:cubicBezTo>
                      <a:cubicBezTo>
                        <a:pt x="32650" y="6847"/>
                        <a:pt x="42556" y="3037"/>
                        <a:pt x="52653" y="1323"/>
                      </a:cubicBezTo>
                      <a:cubicBezTo>
                        <a:pt x="57415" y="465"/>
                        <a:pt x="78180" y="-2392"/>
                        <a:pt x="80561" y="4466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92153E1D-F7A0-148D-8762-89C19B68CDF6}"/>
                    </a:ext>
                  </a:extLst>
                </p:cNvPr>
                <p:cNvSpPr/>
                <p:nvPr/>
              </p:nvSpPr>
              <p:spPr>
                <a:xfrm>
                  <a:off x="1248257" y="2892405"/>
                  <a:ext cx="68809" cy="67919"/>
                </a:xfrm>
                <a:custGeom>
                  <a:avLst/>
                  <a:gdLst>
                    <a:gd name="connsiteX0" fmla="*/ 68809 w 68809"/>
                    <a:gd name="connsiteY0" fmla="*/ 0 h 67919"/>
                    <a:gd name="connsiteX1" fmla="*/ 7278 w 68809"/>
                    <a:gd name="connsiteY1" fmla="*/ 67913 h 67919"/>
                    <a:gd name="connsiteX2" fmla="*/ 39 w 68809"/>
                    <a:gd name="connsiteY2" fmla="*/ 64199 h 67919"/>
                    <a:gd name="connsiteX3" fmla="*/ 3658 w 68809"/>
                    <a:gd name="connsiteY3" fmla="*/ 50673 h 67919"/>
                    <a:gd name="connsiteX4" fmla="*/ 21279 w 68809"/>
                    <a:gd name="connsiteY4" fmla="*/ 24956 h 67919"/>
                    <a:gd name="connsiteX5" fmla="*/ 68809 w 68809"/>
                    <a:gd name="connsiteY5" fmla="*/ 0 h 6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09" h="67919">
                      <a:moveTo>
                        <a:pt x="68809" y="0"/>
                      </a:moveTo>
                      <a:cubicBezTo>
                        <a:pt x="55284" y="26861"/>
                        <a:pt x="43949" y="68485"/>
                        <a:pt x="7278" y="67913"/>
                      </a:cubicBezTo>
                      <a:cubicBezTo>
                        <a:pt x="3563" y="67818"/>
                        <a:pt x="-437" y="68485"/>
                        <a:pt x="39" y="64199"/>
                      </a:cubicBezTo>
                      <a:cubicBezTo>
                        <a:pt x="515" y="59531"/>
                        <a:pt x="1848" y="54959"/>
                        <a:pt x="3658" y="50673"/>
                      </a:cubicBezTo>
                      <a:cubicBezTo>
                        <a:pt x="7659" y="41053"/>
                        <a:pt x="14040" y="32385"/>
                        <a:pt x="21279" y="24956"/>
                      </a:cubicBezTo>
                      <a:cubicBezTo>
                        <a:pt x="33567" y="12287"/>
                        <a:pt x="50807" y="857"/>
                        <a:pt x="68809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AF29D671-B67D-15FF-6A67-990B6C48F19A}"/>
                    </a:ext>
                  </a:extLst>
                </p:cNvPr>
                <p:cNvSpPr/>
                <p:nvPr/>
              </p:nvSpPr>
              <p:spPr>
                <a:xfrm>
                  <a:off x="1248257" y="2892405"/>
                  <a:ext cx="68809" cy="67919"/>
                </a:xfrm>
                <a:custGeom>
                  <a:avLst/>
                  <a:gdLst>
                    <a:gd name="connsiteX0" fmla="*/ 68809 w 68809"/>
                    <a:gd name="connsiteY0" fmla="*/ 0 h 67919"/>
                    <a:gd name="connsiteX1" fmla="*/ 7278 w 68809"/>
                    <a:gd name="connsiteY1" fmla="*/ 67913 h 67919"/>
                    <a:gd name="connsiteX2" fmla="*/ 39 w 68809"/>
                    <a:gd name="connsiteY2" fmla="*/ 64199 h 67919"/>
                    <a:gd name="connsiteX3" fmla="*/ 3658 w 68809"/>
                    <a:gd name="connsiteY3" fmla="*/ 50673 h 67919"/>
                    <a:gd name="connsiteX4" fmla="*/ 21279 w 68809"/>
                    <a:gd name="connsiteY4" fmla="*/ 24956 h 67919"/>
                    <a:gd name="connsiteX5" fmla="*/ 68809 w 68809"/>
                    <a:gd name="connsiteY5" fmla="*/ 0 h 67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09" h="67919">
                      <a:moveTo>
                        <a:pt x="68809" y="0"/>
                      </a:moveTo>
                      <a:cubicBezTo>
                        <a:pt x="55284" y="26861"/>
                        <a:pt x="43949" y="68485"/>
                        <a:pt x="7278" y="67913"/>
                      </a:cubicBezTo>
                      <a:cubicBezTo>
                        <a:pt x="3563" y="67818"/>
                        <a:pt x="-437" y="68485"/>
                        <a:pt x="39" y="64199"/>
                      </a:cubicBezTo>
                      <a:cubicBezTo>
                        <a:pt x="515" y="59531"/>
                        <a:pt x="1848" y="54959"/>
                        <a:pt x="3658" y="50673"/>
                      </a:cubicBezTo>
                      <a:cubicBezTo>
                        <a:pt x="7659" y="41053"/>
                        <a:pt x="14040" y="32385"/>
                        <a:pt x="21279" y="24956"/>
                      </a:cubicBezTo>
                      <a:cubicBezTo>
                        <a:pt x="33567" y="12287"/>
                        <a:pt x="50807" y="857"/>
                        <a:pt x="68809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0" name="图形 4">
                <a:extLst>
                  <a:ext uri="{FF2B5EF4-FFF2-40B4-BE49-F238E27FC236}">
                    <a16:creationId xmlns:a16="http://schemas.microsoft.com/office/drawing/2014/main" id="{CE4B94CA-D78F-9782-CDD0-77688F944D2C}"/>
                  </a:ext>
                </a:extLst>
              </p:cNvPr>
              <p:cNvGrpSpPr/>
              <p:nvPr/>
            </p:nvGrpSpPr>
            <p:grpSpPr>
              <a:xfrm>
                <a:off x="966597" y="3453765"/>
                <a:ext cx="153090" cy="90733"/>
                <a:chOff x="966597" y="3453765"/>
                <a:chExt cx="153090" cy="90733"/>
              </a:xfrm>
            </p:grpSpPr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88BE1153-EF81-42DE-415D-67971A76043A}"/>
                    </a:ext>
                  </a:extLst>
                </p:cNvPr>
                <p:cNvSpPr/>
                <p:nvPr/>
              </p:nvSpPr>
              <p:spPr>
                <a:xfrm>
                  <a:off x="966597" y="3453813"/>
                  <a:ext cx="153090" cy="90685"/>
                </a:xfrm>
                <a:custGeom>
                  <a:avLst/>
                  <a:gdLst>
                    <a:gd name="connsiteX0" fmla="*/ 44 w 153090"/>
                    <a:gd name="connsiteY0" fmla="*/ 20570 h 90685"/>
                    <a:gd name="connsiteX1" fmla="*/ 82340 w 153090"/>
                    <a:gd name="connsiteY1" fmla="*/ 377 h 90685"/>
                    <a:gd name="connsiteX2" fmla="*/ 152920 w 153090"/>
                    <a:gd name="connsiteY2" fmla="*/ 56765 h 90685"/>
                    <a:gd name="connsiteX3" fmla="*/ 78244 w 153090"/>
                    <a:gd name="connsiteY3" fmla="*/ 85816 h 90685"/>
                    <a:gd name="connsiteX4" fmla="*/ 30619 w 153090"/>
                    <a:gd name="connsiteY4" fmla="*/ 53812 h 90685"/>
                    <a:gd name="connsiteX5" fmla="*/ 8997 w 153090"/>
                    <a:gd name="connsiteY5" fmla="*/ 33524 h 90685"/>
                    <a:gd name="connsiteX6" fmla="*/ 44 w 153090"/>
                    <a:gd name="connsiteY6" fmla="*/ 20570 h 9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90" h="90685">
                      <a:moveTo>
                        <a:pt x="44" y="20570"/>
                      </a:moveTo>
                      <a:cubicBezTo>
                        <a:pt x="24142" y="6378"/>
                        <a:pt x="54431" y="-1909"/>
                        <a:pt x="82340" y="377"/>
                      </a:cubicBezTo>
                      <a:cubicBezTo>
                        <a:pt x="111962" y="2853"/>
                        <a:pt x="149586" y="23904"/>
                        <a:pt x="152920" y="56765"/>
                      </a:cubicBezTo>
                      <a:cubicBezTo>
                        <a:pt x="156539" y="93436"/>
                        <a:pt x="101485" y="95341"/>
                        <a:pt x="78244" y="85816"/>
                      </a:cubicBezTo>
                      <a:cubicBezTo>
                        <a:pt x="60527" y="78577"/>
                        <a:pt x="45002" y="66099"/>
                        <a:pt x="30619" y="53812"/>
                      </a:cubicBezTo>
                      <a:cubicBezTo>
                        <a:pt x="23094" y="47430"/>
                        <a:pt x="15760" y="40667"/>
                        <a:pt x="8997" y="33524"/>
                      </a:cubicBezTo>
                      <a:cubicBezTo>
                        <a:pt x="6521" y="30857"/>
                        <a:pt x="-623" y="24761"/>
                        <a:pt x="44" y="2057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32BC703-10DD-F65E-B462-34A2A0526D9A}"/>
                    </a:ext>
                  </a:extLst>
                </p:cNvPr>
                <p:cNvSpPr/>
                <p:nvPr/>
              </p:nvSpPr>
              <p:spPr>
                <a:xfrm>
                  <a:off x="966641" y="3453765"/>
                  <a:ext cx="152853" cy="83301"/>
                </a:xfrm>
                <a:custGeom>
                  <a:avLst/>
                  <a:gdLst>
                    <a:gd name="connsiteX0" fmla="*/ 0 w 152853"/>
                    <a:gd name="connsiteY0" fmla="*/ 20713 h 83301"/>
                    <a:gd name="connsiteX1" fmla="*/ 23336 w 152853"/>
                    <a:gd name="connsiteY1" fmla="*/ 9760 h 83301"/>
                    <a:gd name="connsiteX2" fmla="*/ 70009 w 152853"/>
                    <a:gd name="connsiteY2" fmla="*/ 44 h 83301"/>
                    <a:gd name="connsiteX3" fmla="*/ 149066 w 152853"/>
                    <a:gd name="connsiteY3" fmla="*/ 43002 h 83301"/>
                    <a:gd name="connsiteX4" fmla="*/ 142018 w 152853"/>
                    <a:gd name="connsiteY4" fmla="*/ 81197 h 83301"/>
                    <a:gd name="connsiteX5" fmla="*/ 133064 w 152853"/>
                    <a:gd name="connsiteY5" fmla="*/ 80340 h 83301"/>
                    <a:gd name="connsiteX6" fmla="*/ 124015 w 152853"/>
                    <a:gd name="connsiteY6" fmla="*/ 73672 h 83301"/>
                    <a:gd name="connsiteX7" fmla="*/ 102394 w 152853"/>
                    <a:gd name="connsiteY7" fmla="*/ 62052 h 83301"/>
                    <a:gd name="connsiteX8" fmla="*/ 0 w 152853"/>
                    <a:gd name="connsiteY8" fmla="*/ 20713 h 83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853" h="83301">
                      <a:moveTo>
                        <a:pt x="0" y="20713"/>
                      </a:moveTo>
                      <a:cubicBezTo>
                        <a:pt x="6286" y="15665"/>
                        <a:pt x="15811" y="12522"/>
                        <a:pt x="23336" y="9760"/>
                      </a:cubicBezTo>
                      <a:cubicBezTo>
                        <a:pt x="38290" y="4235"/>
                        <a:pt x="54102" y="521"/>
                        <a:pt x="70009" y="44"/>
                      </a:cubicBezTo>
                      <a:cubicBezTo>
                        <a:pt x="100774" y="-908"/>
                        <a:pt x="135541" y="13570"/>
                        <a:pt x="149066" y="43002"/>
                      </a:cubicBezTo>
                      <a:cubicBezTo>
                        <a:pt x="155067" y="55956"/>
                        <a:pt x="154781" y="72339"/>
                        <a:pt x="142018" y="81197"/>
                      </a:cubicBezTo>
                      <a:cubicBezTo>
                        <a:pt x="137350" y="84436"/>
                        <a:pt x="137160" y="83769"/>
                        <a:pt x="133064" y="80340"/>
                      </a:cubicBezTo>
                      <a:cubicBezTo>
                        <a:pt x="130207" y="77863"/>
                        <a:pt x="127159" y="75673"/>
                        <a:pt x="124015" y="73672"/>
                      </a:cubicBezTo>
                      <a:cubicBezTo>
                        <a:pt x="117158" y="69196"/>
                        <a:pt x="109823" y="65481"/>
                        <a:pt x="102394" y="62052"/>
                      </a:cubicBezTo>
                      <a:cubicBezTo>
                        <a:pt x="68961" y="46717"/>
                        <a:pt x="33338" y="36525"/>
                        <a:pt x="0" y="2071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C327F865-DF82-EC6D-0967-FBC11B0B4627}"/>
                    </a:ext>
                  </a:extLst>
                </p:cNvPr>
                <p:cNvSpPr/>
                <p:nvPr/>
              </p:nvSpPr>
              <p:spPr>
                <a:xfrm>
                  <a:off x="966641" y="3453765"/>
                  <a:ext cx="152853" cy="83301"/>
                </a:xfrm>
                <a:custGeom>
                  <a:avLst/>
                  <a:gdLst>
                    <a:gd name="connsiteX0" fmla="*/ 0 w 152853"/>
                    <a:gd name="connsiteY0" fmla="*/ 20713 h 83301"/>
                    <a:gd name="connsiteX1" fmla="*/ 23336 w 152853"/>
                    <a:gd name="connsiteY1" fmla="*/ 9760 h 83301"/>
                    <a:gd name="connsiteX2" fmla="*/ 70009 w 152853"/>
                    <a:gd name="connsiteY2" fmla="*/ 44 h 83301"/>
                    <a:gd name="connsiteX3" fmla="*/ 149066 w 152853"/>
                    <a:gd name="connsiteY3" fmla="*/ 43002 h 83301"/>
                    <a:gd name="connsiteX4" fmla="*/ 142018 w 152853"/>
                    <a:gd name="connsiteY4" fmla="*/ 81197 h 83301"/>
                    <a:gd name="connsiteX5" fmla="*/ 133064 w 152853"/>
                    <a:gd name="connsiteY5" fmla="*/ 80340 h 83301"/>
                    <a:gd name="connsiteX6" fmla="*/ 124015 w 152853"/>
                    <a:gd name="connsiteY6" fmla="*/ 73672 h 83301"/>
                    <a:gd name="connsiteX7" fmla="*/ 102394 w 152853"/>
                    <a:gd name="connsiteY7" fmla="*/ 62052 h 83301"/>
                    <a:gd name="connsiteX8" fmla="*/ 0 w 152853"/>
                    <a:gd name="connsiteY8" fmla="*/ 20713 h 83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853" h="83301">
                      <a:moveTo>
                        <a:pt x="0" y="20713"/>
                      </a:moveTo>
                      <a:cubicBezTo>
                        <a:pt x="6286" y="15665"/>
                        <a:pt x="15811" y="12522"/>
                        <a:pt x="23336" y="9760"/>
                      </a:cubicBezTo>
                      <a:cubicBezTo>
                        <a:pt x="38290" y="4235"/>
                        <a:pt x="54102" y="521"/>
                        <a:pt x="70009" y="44"/>
                      </a:cubicBezTo>
                      <a:cubicBezTo>
                        <a:pt x="100774" y="-908"/>
                        <a:pt x="135541" y="13570"/>
                        <a:pt x="149066" y="43002"/>
                      </a:cubicBezTo>
                      <a:cubicBezTo>
                        <a:pt x="155067" y="55956"/>
                        <a:pt x="154781" y="72339"/>
                        <a:pt x="142018" y="81197"/>
                      </a:cubicBezTo>
                      <a:cubicBezTo>
                        <a:pt x="137350" y="84436"/>
                        <a:pt x="137160" y="83769"/>
                        <a:pt x="133064" y="80340"/>
                      </a:cubicBezTo>
                      <a:cubicBezTo>
                        <a:pt x="130207" y="77863"/>
                        <a:pt x="127159" y="75673"/>
                        <a:pt x="124015" y="73672"/>
                      </a:cubicBezTo>
                      <a:cubicBezTo>
                        <a:pt x="117158" y="69196"/>
                        <a:pt x="109823" y="65481"/>
                        <a:pt x="102394" y="62052"/>
                      </a:cubicBezTo>
                      <a:cubicBezTo>
                        <a:pt x="68961" y="46717"/>
                        <a:pt x="33338" y="36525"/>
                        <a:pt x="0" y="20713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4" name="图形 4">
                <a:extLst>
                  <a:ext uri="{FF2B5EF4-FFF2-40B4-BE49-F238E27FC236}">
                    <a16:creationId xmlns:a16="http://schemas.microsoft.com/office/drawing/2014/main" id="{5AAB69F4-FA04-21D1-CC1A-101870367C4C}"/>
                  </a:ext>
                </a:extLst>
              </p:cNvPr>
              <p:cNvGrpSpPr/>
              <p:nvPr/>
            </p:nvGrpSpPr>
            <p:grpSpPr>
              <a:xfrm>
                <a:off x="1112745" y="3456919"/>
                <a:ext cx="114023" cy="84780"/>
                <a:chOff x="1112745" y="3456919"/>
                <a:chExt cx="114023" cy="84780"/>
              </a:xfrm>
            </p:grpSpPr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886ED5A5-FE95-6FB4-FE44-4252AA9D0811}"/>
                    </a:ext>
                  </a:extLst>
                </p:cNvPr>
                <p:cNvSpPr/>
                <p:nvPr/>
              </p:nvSpPr>
              <p:spPr>
                <a:xfrm>
                  <a:off x="1112745" y="3456919"/>
                  <a:ext cx="114023" cy="84448"/>
                </a:xfrm>
                <a:custGeom>
                  <a:avLst/>
                  <a:gdLst>
                    <a:gd name="connsiteX0" fmla="*/ 114024 w 114023"/>
                    <a:gd name="connsiteY0" fmla="*/ 10321 h 84448"/>
                    <a:gd name="connsiteX1" fmla="*/ 63541 w 114023"/>
                    <a:gd name="connsiteY1" fmla="*/ 72995 h 84448"/>
                    <a:gd name="connsiteX2" fmla="*/ 10 w 114023"/>
                    <a:gd name="connsiteY2" fmla="*/ 60136 h 84448"/>
                    <a:gd name="connsiteX3" fmla="*/ 46968 w 114023"/>
                    <a:gd name="connsiteY3" fmla="*/ 4987 h 84448"/>
                    <a:gd name="connsiteX4" fmla="*/ 85830 w 114023"/>
                    <a:gd name="connsiteY4" fmla="*/ 319 h 84448"/>
                    <a:gd name="connsiteX5" fmla="*/ 114024 w 114023"/>
                    <a:gd name="connsiteY5" fmla="*/ 10321 h 8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023" h="84448">
                      <a:moveTo>
                        <a:pt x="114024" y="10321"/>
                      </a:moveTo>
                      <a:cubicBezTo>
                        <a:pt x="97260" y="30418"/>
                        <a:pt x="84782" y="57279"/>
                        <a:pt x="63541" y="72995"/>
                      </a:cubicBezTo>
                      <a:cubicBezTo>
                        <a:pt x="45253" y="86616"/>
                        <a:pt x="200" y="94045"/>
                        <a:pt x="10" y="60136"/>
                      </a:cubicBezTo>
                      <a:cubicBezTo>
                        <a:pt x="-562" y="33943"/>
                        <a:pt x="24203" y="12702"/>
                        <a:pt x="46968" y="4987"/>
                      </a:cubicBezTo>
                      <a:cubicBezTo>
                        <a:pt x="59446" y="796"/>
                        <a:pt x="72781" y="-728"/>
                        <a:pt x="85830" y="319"/>
                      </a:cubicBezTo>
                      <a:cubicBezTo>
                        <a:pt x="90592" y="605"/>
                        <a:pt x="113262" y="2986"/>
                        <a:pt x="114024" y="10321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F142264E-4F56-5F6C-2C68-031D383A6F19}"/>
                    </a:ext>
                  </a:extLst>
                </p:cNvPr>
                <p:cNvSpPr/>
                <p:nvPr/>
              </p:nvSpPr>
              <p:spPr>
                <a:xfrm>
                  <a:off x="1124933" y="3466817"/>
                  <a:ext cx="101835" cy="74882"/>
                </a:xfrm>
                <a:custGeom>
                  <a:avLst/>
                  <a:gdLst>
                    <a:gd name="connsiteX0" fmla="*/ 101836 w 101835"/>
                    <a:gd name="connsiteY0" fmla="*/ 327 h 74882"/>
                    <a:gd name="connsiteX1" fmla="*/ 64593 w 101835"/>
                    <a:gd name="connsiteY1" fmla="*/ 50428 h 74882"/>
                    <a:gd name="connsiteX2" fmla="*/ 4966 w 101835"/>
                    <a:gd name="connsiteY2" fmla="*/ 73288 h 74882"/>
                    <a:gd name="connsiteX3" fmla="*/ 1442 w 101835"/>
                    <a:gd name="connsiteY3" fmla="*/ 63573 h 74882"/>
                    <a:gd name="connsiteX4" fmla="*/ 8872 w 101835"/>
                    <a:gd name="connsiteY4" fmla="*/ 48237 h 74882"/>
                    <a:gd name="connsiteX5" fmla="*/ 35351 w 101835"/>
                    <a:gd name="connsiteY5" fmla="*/ 21377 h 74882"/>
                    <a:gd name="connsiteX6" fmla="*/ 101836 w 101835"/>
                    <a:gd name="connsiteY6" fmla="*/ 327 h 74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35" h="74882">
                      <a:moveTo>
                        <a:pt x="101836" y="327"/>
                      </a:moveTo>
                      <a:cubicBezTo>
                        <a:pt x="90215" y="17091"/>
                        <a:pt x="77642" y="34712"/>
                        <a:pt x="64593" y="50428"/>
                      </a:cubicBezTo>
                      <a:cubicBezTo>
                        <a:pt x="49924" y="68049"/>
                        <a:pt x="28207" y="79194"/>
                        <a:pt x="4966" y="73288"/>
                      </a:cubicBezTo>
                      <a:cubicBezTo>
                        <a:pt x="-1606" y="71669"/>
                        <a:pt x="-368" y="69383"/>
                        <a:pt x="1442" y="63573"/>
                      </a:cubicBezTo>
                      <a:cubicBezTo>
                        <a:pt x="3157" y="58143"/>
                        <a:pt x="5728" y="53000"/>
                        <a:pt x="8872" y="48237"/>
                      </a:cubicBezTo>
                      <a:cubicBezTo>
                        <a:pt x="15730" y="37665"/>
                        <a:pt x="25064" y="28616"/>
                        <a:pt x="35351" y="21377"/>
                      </a:cubicBezTo>
                      <a:cubicBezTo>
                        <a:pt x="54020" y="8042"/>
                        <a:pt x="78404" y="-1959"/>
                        <a:pt x="101836" y="32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7D10D746-1393-DA4F-D86F-7A2F9E64E55D}"/>
                    </a:ext>
                  </a:extLst>
                </p:cNvPr>
                <p:cNvSpPr/>
                <p:nvPr/>
              </p:nvSpPr>
              <p:spPr>
                <a:xfrm>
                  <a:off x="1124933" y="3466817"/>
                  <a:ext cx="101835" cy="74882"/>
                </a:xfrm>
                <a:custGeom>
                  <a:avLst/>
                  <a:gdLst>
                    <a:gd name="connsiteX0" fmla="*/ 101836 w 101835"/>
                    <a:gd name="connsiteY0" fmla="*/ 327 h 74882"/>
                    <a:gd name="connsiteX1" fmla="*/ 64593 w 101835"/>
                    <a:gd name="connsiteY1" fmla="*/ 50428 h 74882"/>
                    <a:gd name="connsiteX2" fmla="*/ 4966 w 101835"/>
                    <a:gd name="connsiteY2" fmla="*/ 73288 h 74882"/>
                    <a:gd name="connsiteX3" fmla="*/ 1442 w 101835"/>
                    <a:gd name="connsiteY3" fmla="*/ 63573 h 74882"/>
                    <a:gd name="connsiteX4" fmla="*/ 8872 w 101835"/>
                    <a:gd name="connsiteY4" fmla="*/ 48237 h 74882"/>
                    <a:gd name="connsiteX5" fmla="*/ 35351 w 101835"/>
                    <a:gd name="connsiteY5" fmla="*/ 21377 h 74882"/>
                    <a:gd name="connsiteX6" fmla="*/ 101836 w 101835"/>
                    <a:gd name="connsiteY6" fmla="*/ 327 h 74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835" h="74882">
                      <a:moveTo>
                        <a:pt x="101836" y="327"/>
                      </a:moveTo>
                      <a:cubicBezTo>
                        <a:pt x="90215" y="17091"/>
                        <a:pt x="77642" y="34712"/>
                        <a:pt x="64593" y="50428"/>
                      </a:cubicBezTo>
                      <a:cubicBezTo>
                        <a:pt x="49924" y="68049"/>
                        <a:pt x="28207" y="79194"/>
                        <a:pt x="4966" y="73288"/>
                      </a:cubicBezTo>
                      <a:cubicBezTo>
                        <a:pt x="-1606" y="71669"/>
                        <a:pt x="-368" y="69383"/>
                        <a:pt x="1442" y="63573"/>
                      </a:cubicBezTo>
                      <a:cubicBezTo>
                        <a:pt x="3157" y="58143"/>
                        <a:pt x="5728" y="53000"/>
                        <a:pt x="8872" y="48237"/>
                      </a:cubicBezTo>
                      <a:cubicBezTo>
                        <a:pt x="15730" y="37665"/>
                        <a:pt x="25064" y="28616"/>
                        <a:pt x="35351" y="21377"/>
                      </a:cubicBezTo>
                      <a:cubicBezTo>
                        <a:pt x="54020" y="8042"/>
                        <a:pt x="78404" y="-1959"/>
                        <a:pt x="101836" y="327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8" name="图形 4">
                <a:extLst>
                  <a:ext uri="{FF2B5EF4-FFF2-40B4-BE49-F238E27FC236}">
                    <a16:creationId xmlns:a16="http://schemas.microsoft.com/office/drawing/2014/main" id="{2AB49C1B-2A4B-68AB-81D5-B60DD5967EF4}"/>
                  </a:ext>
                </a:extLst>
              </p:cNvPr>
              <p:cNvGrpSpPr/>
              <p:nvPr/>
            </p:nvGrpSpPr>
            <p:grpSpPr>
              <a:xfrm>
                <a:off x="1019492" y="3238879"/>
                <a:ext cx="97082" cy="87628"/>
                <a:chOff x="1019492" y="3238879"/>
                <a:chExt cx="97082" cy="87628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2A1784B6-6CDD-52F5-F486-5480819C1A09}"/>
                    </a:ext>
                  </a:extLst>
                </p:cNvPr>
                <p:cNvSpPr/>
                <p:nvPr/>
              </p:nvSpPr>
              <p:spPr>
                <a:xfrm>
                  <a:off x="1019492" y="3239204"/>
                  <a:ext cx="97082" cy="87303"/>
                </a:xfrm>
                <a:custGeom>
                  <a:avLst/>
                  <a:gdLst>
                    <a:gd name="connsiteX0" fmla="*/ 108 w 97082"/>
                    <a:gd name="connsiteY0" fmla="*/ 4483 h 87303"/>
                    <a:gd name="connsiteX1" fmla="*/ 62211 w 97082"/>
                    <a:gd name="connsiteY1" fmla="*/ 10389 h 87303"/>
                    <a:gd name="connsiteX2" fmla="*/ 95644 w 97082"/>
                    <a:gd name="connsiteY2" fmla="*/ 70206 h 87303"/>
                    <a:gd name="connsiteX3" fmla="*/ 37922 w 97082"/>
                    <a:gd name="connsiteY3" fmla="*/ 72301 h 87303"/>
                    <a:gd name="connsiteX4" fmla="*/ 15920 w 97082"/>
                    <a:gd name="connsiteY4" fmla="*/ 37440 h 87303"/>
                    <a:gd name="connsiteX5" fmla="*/ 7823 w 97082"/>
                    <a:gd name="connsiteY5" fmla="*/ 20580 h 87303"/>
                    <a:gd name="connsiteX6" fmla="*/ 108 w 97082"/>
                    <a:gd name="connsiteY6" fmla="*/ 4483 h 8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7082" h="87303">
                      <a:moveTo>
                        <a:pt x="108" y="4483"/>
                      </a:moveTo>
                      <a:cubicBezTo>
                        <a:pt x="19539" y="-4185"/>
                        <a:pt x="44018" y="769"/>
                        <a:pt x="62211" y="10389"/>
                      </a:cubicBezTo>
                      <a:cubicBezTo>
                        <a:pt x="82023" y="20866"/>
                        <a:pt x="102788" y="46203"/>
                        <a:pt x="95644" y="70206"/>
                      </a:cubicBezTo>
                      <a:cubicBezTo>
                        <a:pt x="87452" y="97733"/>
                        <a:pt x="52686" y="87160"/>
                        <a:pt x="37922" y="72301"/>
                      </a:cubicBezTo>
                      <a:cubicBezTo>
                        <a:pt x="28016" y="62395"/>
                        <a:pt x="21825" y="49917"/>
                        <a:pt x="15920" y="37440"/>
                      </a:cubicBezTo>
                      <a:cubicBezTo>
                        <a:pt x="13253" y="31820"/>
                        <a:pt x="10681" y="26105"/>
                        <a:pt x="7823" y="20580"/>
                      </a:cubicBezTo>
                      <a:cubicBezTo>
                        <a:pt x="5918" y="16961"/>
                        <a:pt x="-940" y="8484"/>
                        <a:pt x="108" y="448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24C2A320-B96A-88C0-DDE9-D29E5F4ABDF5}"/>
                    </a:ext>
                  </a:extLst>
                </p:cNvPr>
                <p:cNvSpPr/>
                <p:nvPr/>
              </p:nvSpPr>
              <p:spPr>
                <a:xfrm>
                  <a:off x="1019505" y="3238879"/>
                  <a:ext cx="96685" cy="85467"/>
                </a:xfrm>
                <a:custGeom>
                  <a:avLst/>
                  <a:gdLst>
                    <a:gd name="connsiteX0" fmla="*/ 0 w 96685"/>
                    <a:gd name="connsiteY0" fmla="*/ 4904 h 85467"/>
                    <a:gd name="connsiteX1" fmla="*/ 56864 w 96685"/>
                    <a:gd name="connsiteY1" fmla="*/ 8143 h 85467"/>
                    <a:gd name="connsiteX2" fmla="*/ 96679 w 96685"/>
                    <a:gd name="connsiteY2" fmla="*/ 60720 h 85467"/>
                    <a:gd name="connsiteX3" fmla="*/ 84201 w 96685"/>
                    <a:gd name="connsiteY3" fmla="*/ 84628 h 85467"/>
                    <a:gd name="connsiteX4" fmla="*/ 72580 w 96685"/>
                    <a:gd name="connsiteY4" fmla="*/ 76913 h 85467"/>
                    <a:gd name="connsiteX5" fmla="*/ 59722 w 96685"/>
                    <a:gd name="connsiteY5" fmla="*/ 61768 h 85467"/>
                    <a:gd name="connsiteX6" fmla="*/ 0 w 96685"/>
                    <a:gd name="connsiteY6" fmla="*/ 4904 h 85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685" h="85467">
                      <a:moveTo>
                        <a:pt x="0" y="4904"/>
                      </a:moveTo>
                      <a:cubicBezTo>
                        <a:pt x="16383" y="-4240"/>
                        <a:pt x="40767" y="903"/>
                        <a:pt x="56864" y="8143"/>
                      </a:cubicBezTo>
                      <a:cubicBezTo>
                        <a:pt x="77248" y="17286"/>
                        <a:pt x="96107" y="37194"/>
                        <a:pt x="96679" y="60720"/>
                      </a:cubicBezTo>
                      <a:cubicBezTo>
                        <a:pt x="96869" y="70341"/>
                        <a:pt x="92964" y="79961"/>
                        <a:pt x="84201" y="84628"/>
                      </a:cubicBezTo>
                      <a:cubicBezTo>
                        <a:pt x="78295" y="87771"/>
                        <a:pt x="76200" y="81390"/>
                        <a:pt x="72580" y="76913"/>
                      </a:cubicBezTo>
                      <a:cubicBezTo>
                        <a:pt x="68390" y="71770"/>
                        <a:pt x="64103" y="66817"/>
                        <a:pt x="59722" y="61768"/>
                      </a:cubicBezTo>
                      <a:cubicBezTo>
                        <a:pt x="42101" y="41670"/>
                        <a:pt x="23527" y="18620"/>
                        <a:pt x="0" y="490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0BF8F156-22AB-96FA-59C4-47A1B2E19D9E}"/>
                    </a:ext>
                  </a:extLst>
                </p:cNvPr>
                <p:cNvSpPr/>
                <p:nvPr/>
              </p:nvSpPr>
              <p:spPr>
                <a:xfrm>
                  <a:off x="1019505" y="3238879"/>
                  <a:ext cx="96685" cy="85467"/>
                </a:xfrm>
                <a:custGeom>
                  <a:avLst/>
                  <a:gdLst>
                    <a:gd name="connsiteX0" fmla="*/ 0 w 96685"/>
                    <a:gd name="connsiteY0" fmla="*/ 4904 h 85467"/>
                    <a:gd name="connsiteX1" fmla="*/ 56864 w 96685"/>
                    <a:gd name="connsiteY1" fmla="*/ 8143 h 85467"/>
                    <a:gd name="connsiteX2" fmla="*/ 96679 w 96685"/>
                    <a:gd name="connsiteY2" fmla="*/ 60720 h 85467"/>
                    <a:gd name="connsiteX3" fmla="*/ 84201 w 96685"/>
                    <a:gd name="connsiteY3" fmla="*/ 84628 h 85467"/>
                    <a:gd name="connsiteX4" fmla="*/ 72580 w 96685"/>
                    <a:gd name="connsiteY4" fmla="*/ 76913 h 85467"/>
                    <a:gd name="connsiteX5" fmla="*/ 59722 w 96685"/>
                    <a:gd name="connsiteY5" fmla="*/ 61768 h 85467"/>
                    <a:gd name="connsiteX6" fmla="*/ 0 w 96685"/>
                    <a:gd name="connsiteY6" fmla="*/ 4904 h 85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685" h="85467">
                      <a:moveTo>
                        <a:pt x="0" y="4904"/>
                      </a:moveTo>
                      <a:cubicBezTo>
                        <a:pt x="16383" y="-4240"/>
                        <a:pt x="40767" y="903"/>
                        <a:pt x="56864" y="8143"/>
                      </a:cubicBezTo>
                      <a:cubicBezTo>
                        <a:pt x="77248" y="17286"/>
                        <a:pt x="96107" y="37194"/>
                        <a:pt x="96679" y="60720"/>
                      </a:cubicBezTo>
                      <a:cubicBezTo>
                        <a:pt x="96869" y="70341"/>
                        <a:pt x="92964" y="79961"/>
                        <a:pt x="84201" y="84628"/>
                      </a:cubicBezTo>
                      <a:cubicBezTo>
                        <a:pt x="78295" y="87771"/>
                        <a:pt x="76200" y="81390"/>
                        <a:pt x="72580" y="76913"/>
                      </a:cubicBezTo>
                      <a:cubicBezTo>
                        <a:pt x="68390" y="71770"/>
                        <a:pt x="64103" y="66817"/>
                        <a:pt x="59722" y="61768"/>
                      </a:cubicBezTo>
                      <a:cubicBezTo>
                        <a:pt x="42101" y="41670"/>
                        <a:pt x="23527" y="18620"/>
                        <a:pt x="0" y="4904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2" name="图形 4">
                <a:extLst>
                  <a:ext uri="{FF2B5EF4-FFF2-40B4-BE49-F238E27FC236}">
                    <a16:creationId xmlns:a16="http://schemas.microsoft.com/office/drawing/2014/main" id="{7E707E54-3082-2550-CD59-9A29BBACCD8E}"/>
                  </a:ext>
                </a:extLst>
              </p:cNvPr>
              <p:cNvGrpSpPr/>
              <p:nvPr/>
            </p:nvGrpSpPr>
            <p:grpSpPr>
              <a:xfrm>
                <a:off x="1094748" y="3168323"/>
                <a:ext cx="82109" cy="66256"/>
                <a:chOff x="1094748" y="3168323"/>
                <a:chExt cx="82109" cy="66256"/>
              </a:xfrm>
            </p:grpSpPr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DF87F6A8-2EED-8C27-D551-C1ABDFEFADA6}"/>
                    </a:ext>
                  </a:extLst>
                </p:cNvPr>
                <p:cNvSpPr/>
                <p:nvPr/>
              </p:nvSpPr>
              <p:spPr>
                <a:xfrm>
                  <a:off x="1094748" y="3168323"/>
                  <a:ext cx="82109" cy="65930"/>
                </a:xfrm>
                <a:custGeom>
                  <a:avLst/>
                  <a:gdLst>
                    <a:gd name="connsiteX0" fmla="*/ 82110 w 82109"/>
                    <a:gd name="connsiteY0" fmla="*/ 4594 h 65930"/>
                    <a:gd name="connsiteX1" fmla="*/ 51249 w 82109"/>
                    <a:gd name="connsiteY1" fmla="*/ 52695 h 65930"/>
                    <a:gd name="connsiteX2" fmla="*/ 1814 w 82109"/>
                    <a:gd name="connsiteY2" fmla="*/ 53362 h 65930"/>
                    <a:gd name="connsiteX3" fmla="*/ 29627 w 82109"/>
                    <a:gd name="connsiteY3" fmla="*/ 7356 h 65930"/>
                    <a:gd name="connsiteX4" fmla="*/ 58202 w 82109"/>
                    <a:gd name="connsiteY4" fmla="*/ 307 h 65930"/>
                    <a:gd name="connsiteX5" fmla="*/ 82110 w 82109"/>
                    <a:gd name="connsiteY5" fmla="*/ 4594 h 65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109" h="65930">
                      <a:moveTo>
                        <a:pt x="82110" y="4594"/>
                      </a:moveTo>
                      <a:cubicBezTo>
                        <a:pt x="73061" y="20500"/>
                        <a:pt x="64870" y="40027"/>
                        <a:pt x="51249" y="52695"/>
                      </a:cubicBezTo>
                      <a:cubicBezTo>
                        <a:pt x="38866" y="64220"/>
                        <a:pt x="10577" y="75269"/>
                        <a:pt x="1814" y="53362"/>
                      </a:cubicBezTo>
                      <a:cubicBezTo>
                        <a:pt x="-6092" y="33645"/>
                        <a:pt x="13435" y="14786"/>
                        <a:pt x="29627" y="7356"/>
                      </a:cubicBezTo>
                      <a:cubicBezTo>
                        <a:pt x="38485" y="3260"/>
                        <a:pt x="48391" y="688"/>
                        <a:pt x="58202" y="307"/>
                      </a:cubicBezTo>
                      <a:cubicBezTo>
                        <a:pt x="62107" y="-74"/>
                        <a:pt x="80205" y="-1026"/>
                        <a:pt x="82110" y="4594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B50B9CA4-706E-BD4D-D8CC-63C85A8C3400}"/>
                    </a:ext>
                  </a:extLst>
                </p:cNvPr>
                <p:cNvSpPr/>
                <p:nvPr/>
              </p:nvSpPr>
              <p:spPr>
                <a:xfrm>
                  <a:off x="1098531" y="3172821"/>
                  <a:ext cx="78326" cy="61757"/>
                </a:xfrm>
                <a:custGeom>
                  <a:avLst/>
                  <a:gdLst>
                    <a:gd name="connsiteX0" fmla="*/ 78326 w 78326"/>
                    <a:gd name="connsiteY0" fmla="*/ 0 h 61757"/>
                    <a:gd name="connsiteX1" fmla="*/ 55085 w 78326"/>
                    <a:gd name="connsiteY1" fmla="*/ 39434 h 61757"/>
                    <a:gd name="connsiteX2" fmla="*/ 7651 w 78326"/>
                    <a:gd name="connsiteY2" fmla="*/ 59246 h 61757"/>
                    <a:gd name="connsiteX3" fmla="*/ 412 w 78326"/>
                    <a:gd name="connsiteY3" fmla="*/ 53150 h 61757"/>
                    <a:gd name="connsiteX4" fmla="*/ 6889 w 78326"/>
                    <a:gd name="connsiteY4" fmla="*/ 43053 h 61757"/>
                    <a:gd name="connsiteX5" fmla="*/ 28130 w 78326"/>
                    <a:gd name="connsiteY5" fmla="*/ 22860 h 61757"/>
                    <a:gd name="connsiteX6" fmla="*/ 78326 w 78326"/>
                    <a:gd name="connsiteY6" fmla="*/ 0 h 61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326" h="61757">
                      <a:moveTo>
                        <a:pt x="78326" y="0"/>
                      </a:moveTo>
                      <a:cubicBezTo>
                        <a:pt x="71659" y="13240"/>
                        <a:pt x="63848" y="27337"/>
                        <a:pt x="55085" y="39434"/>
                      </a:cubicBezTo>
                      <a:cubicBezTo>
                        <a:pt x="45370" y="52769"/>
                        <a:pt x="24796" y="67818"/>
                        <a:pt x="7651" y="59246"/>
                      </a:cubicBezTo>
                      <a:cubicBezTo>
                        <a:pt x="4793" y="57817"/>
                        <a:pt x="2317" y="55721"/>
                        <a:pt x="412" y="53150"/>
                      </a:cubicBezTo>
                      <a:cubicBezTo>
                        <a:pt x="-1684" y="50387"/>
                        <a:pt x="4793" y="45339"/>
                        <a:pt x="6889" y="43053"/>
                      </a:cubicBezTo>
                      <a:cubicBezTo>
                        <a:pt x="13461" y="35814"/>
                        <a:pt x="20510" y="28956"/>
                        <a:pt x="28130" y="22860"/>
                      </a:cubicBezTo>
                      <a:cubicBezTo>
                        <a:pt x="42322" y="11239"/>
                        <a:pt x="59657" y="1524"/>
                        <a:pt x="7832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9280E8A4-3797-3AF3-17FE-857727930113}"/>
                    </a:ext>
                  </a:extLst>
                </p:cNvPr>
                <p:cNvSpPr/>
                <p:nvPr/>
              </p:nvSpPr>
              <p:spPr>
                <a:xfrm>
                  <a:off x="1098531" y="3172821"/>
                  <a:ext cx="78326" cy="61757"/>
                </a:xfrm>
                <a:custGeom>
                  <a:avLst/>
                  <a:gdLst>
                    <a:gd name="connsiteX0" fmla="*/ 78326 w 78326"/>
                    <a:gd name="connsiteY0" fmla="*/ 0 h 61757"/>
                    <a:gd name="connsiteX1" fmla="*/ 55085 w 78326"/>
                    <a:gd name="connsiteY1" fmla="*/ 39434 h 61757"/>
                    <a:gd name="connsiteX2" fmla="*/ 7651 w 78326"/>
                    <a:gd name="connsiteY2" fmla="*/ 59246 h 61757"/>
                    <a:gd name="connsiteX3" fmla="*/ 412 w 78326"/>
                    <a:gd name="connsiteY3" fmla="*/ 53150 h 61757"/>
                    <a:gd name="connsiteX4" fmla="*/ 6889 w 78326"/>
                    <a:gd name="connsiteY4" fmla="*/ 43053 h 61757"/>
                    <a:gd name="connsiteX5" fmla="*/ 28130 w 78326"/>
                    <a:gd name="connsiteY5" fmla="*/ 22860 h 61757"/>
                    <a:gd name="connsiteX6" fmla="*/ 78326 w 78326"/>
                    <a:gd name="connsiteY6" fmla="*/ 0 h 61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326" h="61757">
                      <a:moveTo>
                        <a:pt x="78326" y="0"/>
                      </a:moveTo>
                      <a:cubicBezTo>
                        <a:pt x="71659" y="13240"/>
                        <a:pt x="63848" y="27337"/>
                        <a:pt x="55085" y="39434"/>
                      </a:cubicBezTo>
                      <a:cubicBezTo>
                        <a:pt x="45370" y="52769"/>
                        <a:pt x="24796" y="67818"/>
                        <a:pt x="7651" y="59246"/>
                      </a:cubicBezTo>
                      <a:cubicBezTo>
                        <a:pt x="4793" y="57817"/>
                        <a:pt x="2317" y="55721"/>
                        <a:pt x="412" y="53150"/>
                      </a:cubicBezTo>
                      <a:cubicBezTo>
                        <a:pt x="-1684" y="50387"/>
                        <a:pt x="4793" y="45339"/>
                        <a:pt x="6889" y="43053"/>
                      </a:cubicBezTo>
                      <a:cubicBezTo>
                        <a:pt x="13461" y="35814"/>
                        <a:pt x="20510" y="28956"/>
                        <a:pt x="28130" y="22860"/>
                      </a:cubicBezTo>
                      <a:cubicBezTo>
                        <a:pt x="42322" y="11239"/>
                        <a:pt x="59657" y="1524"/>
                        <a:pt x="78326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6" name="图形 4">
                <a:extLst>
                  <a:ext uri="{FF2B5EF4-FFF2-40B4-BE49-F238E27FC236}">
                    <a16:creationId xmlns:a16="http://schemas.microsoft.com/office/drawing/2014/main" id="{C4045246-CEC7-F6CE-0C0E-F2DCAA8E388D}"/>
                  </a:ext>
                </a:extLst>
              </p:cNvPr>
              <p:cNvGrpSpPr/>
              <p:nvPr/>
            </p:nvGrpSpPr>
            <p:grpSpPr>
              <a:xfrm>
                <a:off x="1029172" y="3009754"/>
                <a:ext cx="72781" cy="80434"/>
                <a:chOff x="1029172" y="3009754"/>
                <a:chExt cx="72781" cy="80434"/>
              </a:xfrm>
            </p:grpSpPr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B664DFB7-784E-A851-32A5-EB66860A39F4}"/>
                    </a:ext>
                  </a:extLst>
                </p:cNvPr>
                <p:cNvSpPr/>
                <p:nvPr/>
              </p:nvSpPr>
              <p:spPr>
                <a:xfrm>
                  <a:off x="1029172" y="3009754"/>
                  <a:ext cx="72781" cy="80434"/>
                </a:xfrm>
                <a:custGeom>
                  <a:avLst/>
                  <a:gdLst>
                    <a:gd name="connsiteX0" fmla="*/ 2715 w 72781"/>
                    <a:gd name="connsiteY0" fmla="*/ 0 h 80434"/>
                    <a:gd name="connsiteX1" fmla="*/ 53579 w 72781"/>
                    <a:gd name="connsiteY1" fmla="*/ 24193 h 80434"/>
                    <a:gd name="connsiteX2" fmla="*/ 63580 w 72781"/>
                    <a:gd name="connsiteY2" fmla="*/ 76486 h 80434"/>
                    <a:gd name="connsiteX3" fmla="*/ 12050 w 72781"/>
                    <a:gd name="connsiteY3" fmla="*/ 53721 h 80434"/>
                    <a:gd name="connsiteX4" fmla="*/ 1668 w 72781"/>
                    <a:gd name="connsiteY4" fmla="*/ 24860 h 80434"/>
                    <a:gd name="connsiteX5" fmla="*/ 2715 w 72781"/>
                    <a:gd name="connsiteY5" fmla="*/ 0 h 80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781" h="80434">
                      <a:moveTo>
                        <a:pt x="2715" y="0"/>
                      </a:moveTo>
                      <a:cubicBezTo>
                        <a:pt x="20241" y="6001"/>
                        <a:pt x="38434" y="13335"/>
                        <a:pt x="53579" y="24193"/>
                      </a:cubicBezTo>
                      <a:cubicBezTo>
                        <a:pt x="67962" y="34576"/>
                        <a:pt x="82916" y="63151"/>
                        <a:pt x="63580" y="76486"/>
                      </a:cubicBezTo>
                      <a:cubicBezTo>
                        <a:pt x="45483" y="88963"/>
                        <a:pt x="20622" y="69247"/>
                        <a:pt x="12050" y="53721"/>
                      </a:cubicBezTo>
                      <a:cubicBezTo>
                        <a:pt x="7192" y="44958"/>
                        <a:pt x="2811" y="34862"/>
                        <a:pt x="1668" y="24860"/>
                      </a:cubicBezTo>
                      <a:cubicBezTo>
                        <a:pt x="1096" y="20764"/>
                        <a:pt x="-2333" y="2953"/>
                        <a:pt x="271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B0AEEA49-36AD-0DAD-52B2-19CFBB0A08EB}"/>
                    </a:ext>
                  </a:extLst>
                </p:cNvPr>
                <p:cNvSpPr/>
                <p:nvPr/>
              </p:nvSpPr>
              <p:spPr>
                <a:xfrm>
                  <a:off x="1031792" y="3009849"/>
                  <a:ext cx="69910" cy="72625"/>
                </a:xfrm>
                <a:custGeom>
                  <a:avLst/>
                  <a:gdLst>
                    <a:gd name="connsiteX0" fmla="*/ 0 w 69910"/>
                    <a:gd name="connsiteY0" fmla="*/ 0 h 72625"/>
                    <a:gd name="connsiteX1" fmla="*/ 40100 w 69910"/>
                    <a:gd name="connsiteY1" fmla="*/ 16954 h 72625"/>
                    <a:gd name="connsiteX2" fmla="*/ 69628 w 69910"/>
                    <a:gd name="connsiteY2" fmla="*/ 60960 h 72625"/>
                    <a:gd name="connsiteX3" fmla="*/ 65723 w 69910"/>
                    <a:gd name="connsiteY3" fmla="*/ 71723 h 72625"/>
                    <a:gd name="connsiteX4" fmla="*/ 53912 w 69910"/>
                    <a:gd name="connsiteY4" fmla="*/ 67723 h 72625"/>
                    <a:gd name="connsiteX5" fmla="*/ 29528 w 69910"/>
                    <a:gd name="connsiteY5" fmla="*/ 48673 h 72625"/>
                    <a:gd name="connsiteX6" fmla="*/ 0 w 69910"/>
                    <a:gd name="connsiteY6" fmla="*/ 0 h 7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0" h="72625">
                      <a:moveTo>
                        <a:pt x="0" y="0"/>
                      </a:moveTo>
                      <a:cubicBezTo>
                        <a:pt x="13240" y="3334"/>
                        <a:pt x="28289" y="10096"/>
                        <a:pt x="40100" y="16954"/>
                      </a:cubicBezTo>
                      <a:cubicBezTo>
                        <a:pt x="55626" y="25432"/>
                        <a:pt x="72295" y="41529"/>
                        <a:pt x="69628" y="60960"/>
                      </a:cubicBezTo>
                      <a:cubicBezTo>
                        <a:pt x="69056" y="64770"/>
                        <a:pt x="67818" y="68485"/>
                        <a:pt x="65723" y="71723"/>
                      </a:cubicBezTo>
                      <a:cubicBezTo>
                        <a:pt x="63722" y="74771"/>
                        <a:pt x="56674" y="69247"/>
                        <a:pt x="53912" y="67723"/>
                      </a:cubicBezTo>
                      <a:cubicBezTo>
                        <a:pt x="44768" y="62484"/>
                        <a:pt x="37052" y="56007"/>
                        <a:pt x="29528" y="48673"/>
                      </a:cubicBezTo>
                      <a:cubicBezTo>
                        <a:pt x="15716" y="35338"/>
                        <a:pt x="5620" y="18193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BBB98601-3042-FE59-CAFC-21BED74AADFE}"/>
                    </a:ext>
                  </a:extLst>
                </p:cNvPr>
                <p:cNvSpPr/>
                <p:nvPr/>
              </p:nvSpPr>
              <p:spPr>
                <a:xfrm>
                  <a:off x="1031792" y="3009849"/>
                  <a:ext cx="69910" cy="72625"/>
                </a:xfrm>
                <a:custGeom>
                  <a:avLst/>
                  <a:gdLst>
                    <a:gd name="connsiteX0" fmla="*/ 0 w 69910"/>
                    <a:gd name="connsiteY0" fmla="*/ 0 h 72625"/>
                    <a:gd name="connsiteX1" fmla="*/ 40100 w 69910"/>
                    <a:gd name="connsiteY1" fmla="*/ 16954 h 72625"/>
                    <a:gd name="connsiteX2" fmla="*/ 69628 w 69910"/>
                    <a:gd name="connsiteY2" fmla="*/ 60960 h 72625"/>
                    <a:gd name="connsiteX3" fmla="*/ 65723 w 69910"/>
                    <a:gd name="connsiteY3" fmla="*/ 71723 h 72625"/>
                    <a:gd name="connsiteX4" fmla="*/ 53912 w 69910"/>
                    <a:gd name="connsiteY4" fmla="*/ 67723 h 72625"/>
                    <a:gd name="connsiteX5" fmla="*/ 29528 w 69910"/>
                    <a:gd name="connsiteY5" fmla="*/ 48673 h 72625"/>
                    <a:gd name="connsiteX6" fmla="*/ 0 w 69910"/>
                    <a:gd name="connsiteY6" fmla="*/ 0 h 72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910" h="72625">
                      <a:moveTo>
                        <a:pt x="0" y="0"/>
                      </a:moveTo>
                      <a:cubicBezTo>
                        <a:pt x="13240" y="3334"/>
                        <a:pt x="28289" y="10096"/>
                        <a:pt x="40100" y="16954"/>
                      </a:cubicBezTo>
                      <a:cubicBezTo>
                        <a:pt x="55626" y="25432"/>
                        <a:pt x="72295" y="41529"/>
                        <a:pt x="69628" y="60960"/>
                      </a:cubicBezTo>
                      <a:cubicBezTo>
                        <a:pt x="69056" y="64770"/>
                        <a:pt x="67818" y="68485"/>
                        <a:pt x="65723" y="71723"/>
                      </a:cubicBezTo>
                      <a:cubicBezTo>
                        <a:pt x="63722" y="74771"/>
                        <a:pt x="56674" y="69247"/>
                        <a:pt x="53912" y="67723"/>
                      </a:cubicBezTo>
                      <a:cubicBezTo>
                        <a:pt x="44768" y="62484"/>
                        <a:pt x="37052" y="56007"/>
                        <a:pt x="29528" y="48673"/>
                      </a:cubicBezTo>
                      <a:cubicBezTo>
                        <a:pt x="15716" y="35338"/>
                        <a:pt x="5620" y="18193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0" name="图形 4">
                <a:extLst>
                  <a:ext uri="{FF2B5EF4-FFF2-40B4-BE49-F238E27FC236}">
                    <a16:creationId xmlns:a16="http://schemas.microsoft.com/office/drawing/2014/main" id="{F79DE77C-5D53-B063-8B0C-D2D876EDB70D}"/>
                  </a:ext>
                </a:extLst>
              </p:cNvPr>
              <p:cNvGrpSpPr/>
              <p:nvPr/>
            </p:nvGrpSpPr>
            <p:grpSpPr>
              <a:xfrm>
                <a:off x="1085027" y="2901923"/>
                <a:ext cx="70018" cy="80318"/>
                <a:chOff x="1085027" y="2901923"/>
                <a:chExt cx="70018" cy="80318"/>
              </a:xfrm>
            </p:grpSpPr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46C81914-D7EA-A777-4268-1F4841263AA8}"/>
                    </a:ext>
                  </a:extLst>
                </p:cNvPr>
                <p:cNvSpPr/>
                <p:nvPr/>
              </p:nvSpPr>
              <p:spPr>
                <a:xfrm>
                  <a:off x="1085027" y="2901923"/>
                  <a:ext cx="70018" cy="80318"/>
                </a:xfrm>
                <a:custGeom>
                  <a:avLst/>
                  <a:gdLst>
                    <a:gd name="connsiteX0" fmla="*/ 70019 w 70018"/>
                    <a:gd name="connsiteY0" fmla="*/ 1532 h 80318"/>
                    <a:gd name="connsiteX1" fmla="*/ 54017 w 70018"/>
                    <a:gd name="connsiteY1" fmla="*/ 57634 h 80318"/>
                    <a:gd name="connsiteX2" fmla="*/ 6773 w 70018"/>
                    <a:gd name="connsiteY2" fmla="*/ 74303 h 80318"/>
                    <a:gd name="connsiteX3" fmla="*/ 16965 w 70018"/>
                    <a:gd name="connsiteY3" fmla="*/ 21724 h 80318"/>
                    <a:gd name="connsiteX4" fmla="*/ 45540 w 70018"/>
                    <a:gd name="connsiteY4" fmla="*/ 4675 h 80318"/>
                    <a:gd name="connsiteX5" fmla="*/ 70019 w 70018"/>
                    <a:gd name="connsiteY5" fmla="*/ 1532 h 8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0018" h="80318">
                      <a:moveTo>
                        <a:pt x="70019" y="1532"/>
                      </a:moveTo>
                      <a:cubicBezTo>
                        <a:pt x="67066" y="20105"/>
                        <a:pt x="63256" y="41060"/>
                        <a:pt x="54017" y="57634"/>
                      </a:cubicBezTo>
                      <a:cubicBezTo>
                        <a:pt x="45825" y="72302"/>
                        <a:pt x="22489" y="89733"/>
                        <a:pt x="6773" y="74303"/>
                      </a:cubicBezTo>
                      <a:cubicBezTo>
                        <a:pt x="-8562" y="59253"/>
                        <a:pt x="5344" y="34012"/>
                        <a:pt x="16965" y="21724"/>
                      </a:cubicBezTo>
                      <a:cubicBezTo>
                        <a:pt x="24680" y="14486"/>
                        <a:pt x="35348" y="7628"/>
                        <a:pt x="45540" y="4675"/>
                      </a:cubicBezTo>
                      <a:cubicBezTo>
                        <a:pt x="49540" y="3436"/>
                        <a:pt x="66209" y="-2850"/>
                        <a:pt x="70019" y="153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7E612BCC-278B-F045-6D68-A933F54E51E1}"/>
                    </a:ext>
                  </a:extLst>
                </p:cNvPr>
                <p:cNvSpPr/>
                <p:nvPr/>
              </p:nvSpPr>
              <p:spPr>
                <a:xfrm>
                  <a:off x="1096020" y="2903359"/>
                  <a:ext cx="58929" cy="78426"/>
                </a:xfrm>
                <a:custGeom>
                  <a:avLst/>
                  <a:gdLst>
                    <a:gd name="connsiteX0" fmla="*/ 58930 w 58929"/>
                    <a:gd name="connsiteY0" fmla="*/ 0 h 78426"/>
                    <a:gd name="connsiteX1" fmla="*/ 48167 w 58929"/>
                    <a:gd name="connsiteY1" fmla="*/ 44863 h 78426"/>
                    <a:gd name="connsiteX2" fmla="*/ 12448 w 58929"/>
                    <a:gd name="connsiteY2" fmla="*/ 78391 h 78426"/>
                    <a:gd name="connsiteX3" fmla="*/ 1304 w 58929"/>
                    <a:gd name="connsiteY3" fmla="*/ 76581 h 78426"/>
                    <a:gd name="connsiteX4" fmla="*/ 2923 w 58929"/>
                    <a:gd name="connsiteY4" fmla="*/ 64389 h 78426"/>
                    <a:gd name="connsiteX5" fmla="*/ 16734 w 58929"/>
                    <a:gd name="connsiteY5" fmla="*/ 37052 h 78426"/>
                    <a:gd name="connsiteX6" fmla="*/ 58930 w 58929"/>
                    <a:gd name="connsiteY6" fmla="*/ 0 h 78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929" h="78426">
                      <a:moveTo>
                        <a:pt x="58930" y="0"/>
                      </a:moveTo>
                      <a:cubicBezTo>
                        <a:pt x="57882" y="14383"/>
                        <a:pt x="53405" y="31433"/>
                        <a:pt x="48167" y="44863"/>
                      </a:cubicBezTo>
                      <a:cubicBezTo>
                        <a:pt x="42166" y="60103"/>
                        <a:pt x="30545" y="77343"/>
                        <a:pt x="12448" y="78391"/>
                      </a:cubicBezTo>
                      <a:cubicBezTo>
                        <a:pt x="8638" y="78581"/>
                        <a:pt x="4828" y="78010"/>
                        <a:pt x="1304" y="76581"/>
                      </a:cubicBezTo>
                      <a:cubicBezTo>
                        <a:pt x="-2030" y="75152"/>
                        <a:pt x="1970" y="67342"/>
                        <a:pt x="2923" y="64389"/>
                      </a:cubicBezTo>
                      <a:cubicBezTo>
                        <a:pt x="6257" y="54388"/>
                        <a:pt x="10924" y="45815"/>
                        <a:pt x="16734" y="37052"/>
                      </a:cubicBezTo>
                      <a:cubicBezTo>
                        <a:pt x="27116" y="21336"/>
                        <a:pt x="42071" y="8668"/>
                        <a:pt x="5893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8868A684-912D-0393-B519-30B089A3A166}"/>
                    </a:ext>
                  </a:extLst>
                </p:cNvPr>
                <p:cNvSpPr/>
                <p:nvPr/>
              </p:nvSpPr>
              <p:spPr>
                <a:xfrm>
                  <a:off x="1096020" y="2903359"/>
                  <a:ext cx="58929" cy="78426"/>
                </a:xfrm>
                <a:custGeom>
                  <a:avLst/>
                  <a:gdLst>
                    <a:gd name="connsiteX0" fmla="*/ 58930 w 58929"/>
                    <a:gd name="connsiteY0" fmla="*/ 0 h 78426"/>
                    <a:gd name="connsiteX1" fmla="*/ 48167 w 58929"/>
                    <a:gd name="connsiteY1" fmla="*/ 44863 h 78426"/>
                    <a:gd name="connsiteX2" fmla="*/ 12448 w 58929"/>
                    <a:gd name="connsiteY2" fmla="*/ 78391 h 78426"/>
                    <a:gd name="connsiteX3" fmla="*/ 1304 w 58929"/>
                    <a:gd name="connsiteY3" fmla="*/ 76581 h 78426"/>
                    <a:gd name="connsiteX4" fmla="*/ 2923 w 58929"/>
                    <a:gd name="connsiteY4" fmla="*/ 64389 h 78426"/>
                    <a:gd name="connsiteX5" fmla="*/ 16734 w 58929"/>
                    <a:gd name="connsiteY5" fmla="*/ 37052 h 78426"/>
                    <a:gd name="connsiteX6" fmla="*/ 58930 w 58929"/>
                    <a:gd name="connsiteY6" fmla="*/ 0 h 78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929" h="78426">
                      <a:moveTo>
                        <a:pt x="58930" y="0"/>
                      </a:moveTo>
                      <a:cubicBezTo>
                        <a:pt x="57882" y="14383"/>
                        <a:pt x="53405" y="31433"/>
                        <a:pt x="48167" y="44863"/>
                      </a:cubicBezTo>
                      <a:cubicBezTo>
                        <a:pt x="42166" y="60103"/>
                        <a:pt x="30545" y="77343"/>
                        <a:pt x="12448" y="78391"/>
                      </a:cubicBezTo>
                      <a:cubicBezTo>
                        <a:pt x="8638" y="78581"/>
                        <a:pt x="4828" y="78010"/>
                        <a:pt x="1304" y="76581"/>
                      </a:cubicBezTo>
                      <a:cubicBezTo>
                        <a:pt x="-2030" y="75152"/>
                        <a:pt x="1970" y="67342"/>
                        <a:pt x="2923" y="64389"/>
                      </a:cubicBezTo>
                      <a:cubicBezTo>
                        <a:pt x="6257" y="54388"/>
                        <a:pt x="10924" y="45815"/>
                        <a:pt x="16734" y="37052"/>
                      </a:cubicBezTo>
                      <a:cubicBezTo>
                        <a:pt x="27116" y="21336"/>
                        <a:pt x="42071" y="8668"/>
                        <a:pt x="5893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4" name="图形 4">
                <a:extLst>
                  <a:ext uri="{FF2B5EF4-FFF2-40B4-BE49-F238E27FC236}">
                    <a16:creationId xmlns:a16="http://schemas.microsoft.com/office/drawing/2014/main" id="{47B9637F-BA8F-7084-8ED4-47AAC7D7B6B4}"/>
                  </a:ext>
                </a:extLst>
              </p:cNvPr>
              <p:cNvGrpSpPr/>
              <p:nvPr/>
            </p:nvGrpSpPr>
            <p:grpSpPr>
              <a:xfrm>
                <a:off x="1085196" y="2782644"/>
                <a:ext cx="43975" cy="79786"/>
                <a:chOff x="1085196" y="2782644"/>
                <a:chExt cx="43975" cy="79786"/>
              </a:xfrm>
            </p:grpSpPr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BD2E4ACE-6018-980D-87EE-472709AE3081}"/>
                    </a:ext>
                  </a:extLst>
                </p:cNvPr>
                <p:cNvSpPr/>
                <p:nvPr/>
              </p:nvSpPr>
              <p:spPr>
                <a:xfrm>
                  <a:off x="1085196" y="2782644"/>
                  <a:ext cx="43975" cy="79786"/>
                </a:xfrm>
                <a:custGeom>
                  <a:avLst/>
                  <a:gdLst>
                    <a:gd name="connsiteX0" fmla="*/ 38702 w 43975"/>
                    <a:gd name="connsiteY0" fmla="*/ 891 h 79786"/>
                    <a:gd name="connsiteX1" fmla="*/ 43369 w 43975"/>
                    <a:gd name="connsiteY1" fmla="*/ 50611 h 79786"/>
                    <a:gd name="connsiteX2" fmla="*/ 10699 w 43975"/>
                    <a:gd name="connsiteY2" fmla="*/ 75662 h 79786"/>
                    <a:gd name="connsiteX3" fmla="*/ 4031 w 43975"/>
                    <a:gd name="connsiteY3" fmla="*/ 31371 h 79786"/>
                    <a:gd name="connsiteX4" fmla="*/ 21367 w 43975"/>
                    <a:gd name="connsiteY4" fmla="*/ 7367 h 79786"/>
                    <a:gd name="connsiteX5" fmla="*/ 38702 w 43975"/>
                    <a:gd name="connsiteY5" fmla="*/ 891 h 7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975" h="79786">
                      <a:moveTo>
                        <a:pt x="38702" y="891"/>
                      </a:moveTo>
                      <a:cubicBezTo>
                        <a:pt x="37464" y="17750"/>
                        <a:pt x="46322" y="33847"/>
                        <a:pt x="43369" y="50611"/>
                      </a:cubicBezTo>
                      <a:cubicBezTo>
                        <a:pt x="41274" y="63184"/>
                        <a:pt x="26510" y="90045"/>
                        <a:pt x="10699" y="75662"/>
                      </a:cubicBezTo>
                      <a:cubicBezTo>
                        <a:pt x="-1874" y="63660"/>
                        <a:pt x="-2350" y="46515"/>
                        <a:pt x="4031" y="31371"/>
                      </a:cubicBezTo>
                      <a:cubicBezTo>
                        <a:pt x="7841" y="22322"/>
                        <a:pt x="13652" y="13559"/>
                        <a:pt x="21367" y="7367"/>
                      </a:cubicBezTo>
                      <a:cubicBezTo>
                        <a:pt x="23367" y="5748"/>
                        <a:pt x="35464" y="-2729"/>
                        <a:pt x="38702" y="891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9386031C-331E-55CE-3C59-B52462FBE452}"/>
                    </a:ext>
                  </a:extLst>
                </p:cNvPr>
                <p:cNvSpPr/>
                <p:nvPr/>
              </p:nvSpPr>
              <p:spPr>
                <a:xfrm>
                  <a:off x="1095308" y="2783535"/>
                  <a:ext cx="33808" cy="78451"/>
                </a:xfrm>
                <a:custGeom>
                  <a:avLst/>
                  <a:gdLst>
                    <a:gd name="connsiteX0" fmla="*/ 28495 w 33808"/>
                    <a:gd name="connsiteY0" fmla="*/ 0 h 78451"/>
                    <a:gd name="connsiteX1" fmla="*/ 33734 w 33808"/>
                    <a:gd name="connsiteY1" fmla="*/ 39529 h 78451"/>
                    <a:gd name="connsiteX2" fmla="*/ 12684 w 33808"/>
                    <a:gd name="connsiteY2" fmla="*/ 78105 h 78451"/>
                    <a:gd name="connsiteX3" fmla="*/ 2683 w 33808"/>
                    <a:gd name="connsiteY3" fmla="*/ 76486 h 78451"/>
                    <a:gd name="connsiteX4" fmla="*/ 1540 w 33808"/>
                    <a:gd name="connsiteY4" fmla="*/ 68961 h 78451"/>
                    <a:gd name="connsiteX5" fmla="*/ 6207 w 33808"/>
                    <a:gd name="connsiteY5" fmla="*/ 45625 h 78451"/>
                    <a:gd name="connsiteX6" fmla="*/ 28495 w 33808"/>
                    <a:gd name="connsiteY6" fmla="*/ 0 h 78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808" h="78451">
                      <a:moveTo>
                        <a:pt x="28495" y="0"/>
                      </a:moveTo>
                      <a:cubicBezTo>
                        <a:pt x="28305" y="13621"/>
                        <a:pt x="32877" y="26099"/>
                        <a:pt x="33734" y="39529"/>
                      </a:cubicBezTo>
                      <a:cubicBezTo>
                        <a:pt x="34591" y="53245"/>
                        <a:pt x="28114" y="74485"/>
                        <a:pt x="12684" y="78105"/>
                      </a:cubicBezTo>
                      <a:cubicBezTo>
                        <a:pt x="9255" y="78867"/>
                        <a:pt x="5635" y="78391"/>
                        <a:pt x="2683" y="76486"/>
                      </a:cubicBezTo>
                      <a:cubicBezTo>
                        <a:pt x="-1508" y="73819"/>
                        <a:pt x="111" y="73057"/>
                        <a:pt x="1540" y="68961"/>
                      </a:cubicBezTo>
                      <a:cubicBezTo>
                        <a:pt x="4207" y="61531"/>
                        <a:pt x="4969" y="53435"/>
                        <a:pt x="6207" y="45625"/>
                      </a:cubicBezTo>
                      <a:cubicBezTo>
                        <a:pt x="8683" y="29051"/>
                        <a:pt x="12970" y="9430"/>
                        <a:pt x="28495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8661A409-966D-625F-BCC3-B66156F0805E}"/>
                    </a:ext>
                  </a:extLst>
                </p:cNvPr>
                <p:cNvSpPr/>
                <p:nvPr/>
              </p:nvSpPr>
              <p:spPr>
                <a:xfrm>
                  <a:off x="1095308" y="2783535"/>
                  <a:ext cx="33808" cy="78451"/>
                </a:xfrm>
                <a:custGeom>
                  <a:avLst/>
                  <a:gdLst>
                    <a:gd name="connsiteX0" fmla="*/ 28495 w 33808"/>
                    <a:gd name="connsiteY0" fmla="*/ 0 h 78451"/>
                    <a:gd name="connsiteX1" fmla="*/ 33734 w 33808"/>
                    <a:gd name="connsiteY1" fmla="*/ 39529 h 78451"/>
                    <a:gd name="connsiteX2" fmla="*/ 12684 w 33808"/>
                    <a:gd name="connsiteY2" fmla="*/ 78105 h 78451"/>
                    <a:gd name="connsiteX3" fmla="*/ 2683 w 33808"/>
                    <a:gd name="connsiteY3" fmla="*/ 76486 h 78451"/>
                    <a:gd name="connsiteX4" fmla="*/ 1540 w 33808"/>
                    <a:gd name="connsiteY4" fmla="*/ 68961 h 78451"/>
                    <a:gd name="connsiteX5" fmla="*/ 6207 w 33808"/>
                    <a:gd name="connsiteY5" fmla="*/ 45625 h 78451"/>
                    <a:gd name="connsiteX6" fmla="*/ 28495 w 33808"/>
                    <a:gd name="connsiteY6" fmla="*/ 0 h 78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808" h="78451">
                      <a:moveTo>
                        <a:pt x="28495" y="0"/>
                      </a:moveTo>
                      <a:cubicBezTo>
                        <a:pt x="28305" y="13621"/>
                        <a:pt x="32877" y="26099"/>
                        <a:pt x="33734" y="39529"/>
                      </a:cubicBezTo>
                      <a:cubicBezTo>
                        <a:pt x="34591" y="53245"/>
                        <a:pt x="28114" y="74485"/>
                        <a:pt x="12684" y="78105"/>
                      </a:cubicBezTo>
                      <a:cubicBezTo>
                        <a:pt x="9255" y="78867"/>
                        <a:pt x="5635" y="78391"/>
                        <a:pt x="2683" y="76486"/>
                      </a:cubicBezTo>
                      <a:cubicBezTo>
                        <a:pt x="-1508" y="73819"/>
                        <a:pt x="111" y="73057"/>
                        <a:pt x="1540" y="68961"/>
                      </a:cubicBezTo>
                      <a:cubicBezTo>
                        <a:pt x="4207" y="61531"/>
                        <a:pt x="4969" y="53435"/>
                        <a:pt x="6207" y="45625"/>
                      </a:cubicBezTo>
                      <a:cubicBezTo>
                        <a:pt x="8683" y="29051"/>
                        <a:pt x="12970" y="9430"/>
                        <a:pt x="28495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8" name="图形 4">
              <a:extLst>
                <a:ext uri="{FF2B5EF4-FFF2-40B4-BE49-F238E27FC236}">
                  <a16:creationId xmlns:a16="http://schemas.microsoft.com/office/drawing/2014/main" id="{165244F2-A440-22BF-7C83-4041B358BCE6}"/>
                </a:ext>
              </a:extLst>
            </p:cNvPr>
            <p:cNvGrpSpPr/>
            <p:nvPr/>
          </p:nvGrpSpPr>
          <p:grpSpPr>
            <a:xfrm>
              <a:off x="1868087" y="630075"/>
              <a:ext cx="2665368" cy="3436064"/>
              <a:chOff x="1868087" y="630075"/>
              <a:chExt cx="2665368" cy="3436064"/>
            </a:xfrm>
          </p:grpSpPr>
          <p:grpSp>
            <p:nvGrpSpPr>
              <p:cNvPr id="309" name="图形 4">
                <a:extLst>
                  <a:ext uri="{FF2B5EF4-FFF2-40B4-BE49-F238E27FC236}">
                    <a16:creationId xmlns:a16="http://schemas.microsoft.com/office/drawing/2014/main" id="{55BC096D-DD13-CFC3-DE56-1451F299464E}"/>
                  </a:ext>
                </a:extLst>
              </p:cNvPr>
              <p:cNvGrpSpPr/>
              <p:nvPr/>
            </p:nvGrpSpPr>
            <p:grpSpPr>
              <a:xfrm>
                <a:off x="1924745" y="630075"/>
                <a:ext cx="2608709" cy="3436064"/>
                <a:chOff x="1924745" y="630075"/>
                <a:chExt cx="2608709" cy="3436064"/>
              </a:xfrm>
            </p:grpSpPr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92D132AA-72CF-23FC-6AC4-E93D14DBA4CE}"/>
                    </a:ext>
                  </a:extLst>
                </p:cNvPr>
                <p:cNvSpPr/>
                <p:nvPr/>
              </p:nvSpPr>
              <p:spPr>
                <a:xfrm>
                  <a:off x="3570250" y="2378532"/>
                  <a:ext cx="565073" cy="934822"/>
                </a:xfrm>
                <a:custGeom>
                  <a:avLst/>
                  <a:gdLst>
                    <a:gd name="connsiteX0" fmla="*/ 336 w 565073"/>
                    <a:gd name="connsiteY0" fmla="*/ 59912 h 934822"/>
                    <a:gd name="connsiteX1" fmla="*/ 61486 w 565073"/>
                    <a:gd name="connsiteY1" fmla="*/ 693992 h 934822"/>
                    <a:gd name="connsiteX2" fmla="*/ 446201 w 565073"/>
                    <a:gd name="connsiteY2" fmla="*/ 934688 h 934822"/>
                    <a:gd name="connsiteX3" fmla="*/ 565073 w 565073"/>
                    <a:gd name="connsiteY3" fmla="*/ 778859 h 934822"/>
                    <a:gd name="connsiteX4" fmla="*/ 297706 w 565073"/>
                    <a:gd name="connsiteY4" fmla="*/ 558165 h 934822"/>
                    <a:gd name="connsiteX5" fmla="*/ 115207 w 565073"/>
                    <a:gd name="connsiteY5" fmla="*/ 0 h 934822"/>
                    <a:gd name="connsiteX6" fmla="*/ 336 w 565073"/>
                    <a:gd name="connsiteY6" fmla="*/ 59912 h 93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5073" h="934822">
                      <a:moveTo>
                        <a:pt x="336" y="59912"/>
                      </a:moveTo>
                      <a:cubicBezTo>
                        <a:pt x="-5284" y="71247"/>
                        <a:pt x="61486" y="693992"/>
                        <a:pt x="61486" y="693992"/>
                      </a:cubicBezTo>
                      <a:cubicBezTo>
                        <a:pt x="61486" y="693992"/>
                        <a:pt x="449058" y="929259"/>
                        <a:pt x="446201" y="934688"/>
                      </a:cubicBezTo>
                      <a:cubicBezTo>
                        <a:pt x="443343" y="940118"/>
                        <a:pt x="565073" y="778859"/>
                        <a:pt x="565073" y="778859"/>
                      </a:cubicBezTo>
                      <a:cubicBezTo>
                        <a:pt x="565073" y="778859"/>
                        <a:pt x="350094" y="555403"/>
                        <a:pt x="297706" y="558165"/>
                      </a:cubicBezTo>
                      <a:cubicBezTo>
                        <a:pt x="245414" y="561023"/>
                        <a:pt x="115207" y="0"/>
                        <a:pt x="115207" y="0"/>
                      </a:cubicBezTo>
                      <a:lnTo>
                        <a:pt x="336" y="59912"/>
                      </a:lnTo>
                      <a:close/>
                    </a:path>
                  </a:pathLst>
                </a:custGeom>
                <a:solidFill>
                  <a:srgbClr val="82796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1" name="图形 4">
                  <a:extLst>
                    <a:ext uri="{FF2B5EF4-FFF2-40B4-BE49-F238E27FC236}">
                      <a16:creationId xmlns:a16="http://schemas.microsoft.com/office/drawing/2014/main" id="{B8D855B7-F517-F9FB-C2E5-8112918F23FB}"/>
                    </a:ext>
                  </a:extLst>
                </p:cNvPr>
                <p:cNvGrpSpPr/>
                <p:nvPr/>
              </p:nvGrpSpPr>
              <p:grpSpPr>
                <a:xfrm>
                  <a:off x="3916234" y="3063831"/>
                  <a:ext cx="617221" cy="707620"/>
                  <a:chOff x="3916234" y="3063831"/>
                  <a:chExt cx="617221" cy="707620"/>
                </a:xfrm>
              </p:grpSpPr>
              <p:grpSp>
                <p:nvGrpSpPr>
                  <p:cNvPr id="312" name="图形 4">
                    <a:extLst>
                      <a:ext uri="{FF2B5EF4-FFF2-40B4-BE49-F238E27FC236}">
                        <a16:creationId xmlns:a16="http://schemas.microsoft.com/office/drawing/2014/main" id="{299B0D89-4069-81FB-90E6-4B75262A97C4}"/>
                      </a:ext>
                    </a:extLst>
                  </p:cNvPr>
                  <p:cNvGrpSpPr/>
                  <p:nvPr/>
                </p:nvGrpSpPr>
                <p:grpSpPr>
                  <a:xfrm>
                    <a:off x="3997972" y="3121101"/>
                    <a:ext cx="535482" cy="650350"/>
                    <a:chOff x="3997972" y="3121101"/>
                    <a:chExt cx="535482" cy="650350"/>
                  </a:xfrm>
                </p:grpSpPr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9A48C1DB-6A30-FCA0-CFA1-C7D191E0F2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97972" y="3121101"/>
                      <a:ext cx="503360" cy="632209"/>
                    </a:xfrm>
                    <a:custGeom>
                      <a:avLst/>
                      <a:gdLst>
                        <a:gd name="connsiteX0" fmla="*/ 138494 w 503360"/>
                        <a:gd name="connsiteY0" fmla="*/ 0 h 632209"/>
                        <a:gd name="connsiteX1" fmla="*/ 167830 w 503360"/>
                        <a:gd name="connsiteY1" fmla="*/ 22860 h 632209"/>
                        <a:gd name="connsiteX2" fmla="*/ 179356 w 503360"/>
                        <a:gd name="connsiteY2" fmla="*/ 31909 h 632209"/>
                        <a:gd name="connsiteX3" fmla="*/ 194501 w 503360"/>
                        <a:gd name="connsiteY3" fmla="*/ 43815 h 632209"/>
                        <a:gd name="connsiteX4" fmla="*/ 206026 w 503360"/>
                        <a:gd name="connsiteY4" fmla="*/ 52959 h 632209"/>
                        <a:gd name="connsiteX5" fmla="*/ 408718 w 503360"/>
                        <a:gd name="connsiteY5" fmla="*/ 226219 h 632209"/>
                        <a:gd name="connsiteX6" fmla="*/ 502444 w 503360"/>
                        <a:gd name="connsiteY6" fmla="*/ 296418 h 632209"/>
                        <a:gd name="connsiteX7" fmla="*/ 296228 w 503360"/>
                        <a:gd name="connsiteY7" fmla="*/ 623316 h 632209"/>
                        <a:gd name="connsiteX8" fmla="*/ 232410 w 503360"/>
                        <a:gd name="connsiteY8" fmla="*/ 612457 h 632209"/>
                        <a:gd name="connsiteX9" fmla="*/ 246126 w 503360"/>
                        <a:gd name="connsiteY9" fmla="*/ 537496 h 632209"/>
                        <a:gd name="connsiteX10" fmla="*/ 259080 w 503360"/>
                        <a:gd name="connsiteY10" fmla="*/ 343376 h 632209"/>
                        <a:gd name="connsiteX11" fmla="*/ 78962 w 503360"/>
                        <a:gd name="connsiteY11" fmla="*/ 242697 h 632209"/>
                        <a:gd name="connsiteX12" fmla="*/ 65627 w 503360"/>
                        <a:gd name="connsiteY12" fmla="*/ 236315 h 632209"/>
                        <a:gd name="connsiteX13" fmla="*/ 47149 w 503360"/>
                        <a:gd name="connsiteY13" fmla="*/ 227552 h 632209"/>
                        <a:gd name="connsiteX14" fmla="*/ 33623 w 503360"/>
                        <a:gd name="connsiteY14" fmla="*/ 221361 h 632209"/>
                        <a:gd name="connsiteX15" fmla="*/ 0 w 503360"/>
                        <a:gd name="connsiteY15" fmla="*/ 206407 h 632209"/>
                        <a:gd name="connsiteX16" fmla="*/ 138494 w 503360"/>
                        <a:gd name="connsiteY16" fmla="*/ 0 h 6322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503360" h="632209">
                          <a:moveTo>
                            <a:pt x="138494" y="0"/>
                          </a:moveTo>
                          <a:cubicBezTo>
                            <a:pt x="138494" y="0"/>
                            <a:pt x="149828" y="8763"/>
                            <a:pt x="167830" y="22860"/>
                          </a:cubicBezTo>
                          <a:cubicBezTo>
                            <a:pt x="171450" y="25622"/>
                            <a:pt x="175260" y="28670"/>
                            <a:pt x="179356" y="31909"/>
                          </a:cubicBezTo>
                          <a:cubicBezTo>
                            <a:pt x="184118" y="35623"/>
                            <a:pt x="189166" y="39624"/>
                            <a:pt x="194501" y="43815"/>
                          </a:cubicBezTo>
                          <a:cubicBezTo>
                            <a:pt x="198215" y="46768"/>
                            <a:pt x="202025" y="49816"/>
                            <a:pt x="206026" y="52959"/>
                          </a:cubicBezTo>
                          <a:cubicBezTo>
                            <a:pt x="280606" y="111919"/>
                            <a:pt x="392335" y="202121"/>
                            <a:pt x="408718" y="226219"/>
                          </a:cubicBezTo>
                          <a:cubicBezTo>
                            <a:pt x="411480" y="223171"/>
                            <a:pt x="474536" y="242888"/>
                            <a:pt x="502444" y="296418"/>
                          </a:cubicBezTo>
                          <a:cubicBezTo>
                            <a:pt x="518255" y="326898"/>
                            <a:pt x="324707" y="591979"/>
                            <a:pt x="296228" y="623316"/>
                          </a:cubicBezTo>
                          <a:cubicBezTo>
                            <a:pt x="282893" y="637889"/>
                            <a:pt x="247364" y="634746"/>
                            <a:pt x="232410" y="612457"/>
                          </a:cubicBezTo>
                          <a:cubicBezTo>
                            <a:pt x="221837" y="596932"/>
                            <a:pt x="221552" y="572072"/>
                            <a:pt x="246126" y="537496"/>
                          </a:cubicBezTo>
                          <a:cubicBezTo>
                            <a:pt x="279368" y="490823"/>
                            <a:pt x="281940" y="371189"/>
                            <a:pt x="259080" y="343376"/>
                          </a:cubicBezTo>
                          <a:cubicBezTo>
                            <a:pt x="202216" y="304990"/>
                            <a:pt x="131921" y="268414"/>
                            <a:pt x="78962" y="242697"/>
                          </a:cubicBezTo>
                          <a:cubicBezTo>
                            <a:pt x="74486" y="240506"/>
                            <a:pt x="70009" y="238315"/>
                            <a:pt x="65627" y="236315"/>
                          </a:cubicBezTo>
                          <a:cubicBezTo>
                            <a:pt x="59055" y="233172"/>
                            <a:pt x="52959" y="230314"/>
                            <a:pt x="47149" y="227552"/>
                          </a:cubicBezTo>
                          <a:cubicBezTo>
                            <a:pt x="42386" y="225362"/>
                            <a:pt x="37814" y="223266"/>
                            <a:pt x="33623" y="221361"/>
                          </a:cubicBezTo>
                          <a:cubicBezTo>
                            <a:pt x="12859" y="211836"/>
                            <a:pt x="0" y="206407"/>
                            <a:pt x="0" y="206407"/>
                          </a:cubicBezTo>
                          <a:lnTo>
                            <a:pt x="138494" y="0"/>
                          </a:lnTo>
                          <a:close/>
                        </a:path>
                      </a:pathLst>
                    </a:custGeom>
                    <a:solidFill>
                      <a:srgbClr val="F2992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9DFF346-917C-D5E6-0F79-D57BBF48A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66541" y="3405131"/>
                      <a:ext cx="266914" cy="366319"/>
                    </a:xfrm>
                    <a:custGeom>
                      <a:avLst/>
                      <a:gdLst>
                        <a:gd name="connsiteX0" fmla="*/ 225207 w 266914"/>
                        <a:gd name="connsiteY0" fmla="*/ 1720 h 366319"/>
                        <a:gd name="connsiteX1" fmla="*/ 158723 w 266914"/>
                        <a:gd name="connsiteY1" fmla="*/ 102304 h 366319"/>
                        <a:gd name="connsiteX2" fmla="*/ 3751 w 266914"/>
                        <a:gd name="connsiteY2" fmla="*/ 340524 h 366319"/>
                        <a:gd name="connsiteX3" fmla="*/ 7942 w 266914"/>
                        <a:gd name="connsiteY3" fmla="*/ 361574 h 366319"/>
                        <a:gd name="connsiteX4" fmla="*/ 35850 w 266914"/>
                        <a:gd name="connsiteY4" fmla="*/ 362050 h 366319"/>
                        <a:gd name="connsiteX5" fmla="*/ 190251 w 266914"/>
                        <a:gd name="connsiteY5" fmla="*/ 123545 h 366319"/>
                        <a:gd name="connsiteX6" fmla="*/ 192156 w 266914"/>
                        <a:gd name="connsiteY6" fmla="*/ 121258 h 366319"/>
                        <a:gd name="connsiteX7" fmla="*/ 204729 w 266914"/>
                        <a:gd name="connsiteY7" fmla="*/ 121258 h 366319"/>
                        <a:gd name="connsiteX8" fmla="*/ 266355 w 266914"/>
                        <a:gd name="connsiteY8" fmla="*/ 29438 h 366319"/>
                        <a:gd name="connsiteX9" fmla="*/ 250544 w 266914"/>
                        <a:gd name="connsiteY9" fmla="*/ 8482 h 366319"/>
                        <a:gd name="connsiteX10" fmla="*/ 225207 w 266914"/>
                        <a:gd name="connsiteY10" fmla="*/ 1720 h 366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66914" h="366319">
                          <a:moveTo>
                            <a:pt x="225207" y="1720"/>
                          </a:moveTo>
                          <a:cubicBezTo>
                            <a:pt x="225207" y="1720"/>
                            <a:pt x="160152" y="100875"/>
                            <a:pt x="158723" y="102304"/>
                          </a:cubicBezTo>
                          <a:cubicBezTo>
                            <a:pt x="106431" y="152691"/>
                            <a:pt x="56139" y="290137"/>
                            <a:pt x="3751" y="340524"/>
                          </a:cubicBezTo>
                          <a:cubicBezTo>
                            <a:pt x="-2440" y="346525"/>
                            <a:pt x="-916" y="355669"/>
                            <a:pt x="7942" y="361574"/>
                          </a:cubicBezTo>
                          <a:cubicBezTo>
                            <a:pt x="16896" y="367575"/>
                            <a:pt x="29755" y="368051"/>
                            <a:pt x="35850" y="362050"/>
                          </a:cubicBezTo>
                          <a:cubicBezTo>
                            <a:pt x="87952" y="311568"/>
                            <a:pt x="138054" y="174027"/>
                            <a:pt x="190251" y="123545"/>
                          </a:cubicBezTo>
                          <a:cubicBezTo>
                            <a:pt x="191013" y="122782"/>
                            <a:pt x="191584" y="122021"/>
                            <a:pt x="192156" y="121258"/>
                          </a:cubicBezTo>
                          <a:cubicBezTo>
                            <a:pt x="198252" y="123545"/>
                            <a:pt x="203109" y="123735"/>
                            <a:pt x="204729" y="121258"/>
                          </a:cubicBezTo>
                          <a:lnTo>
                            <a:pt x="266355" y="29438"/>
                          </a:lnTo>
                          <a:cubicBezTo>
                            <a:pt x="269022" y="25532"/>
                            <a:pt x="261879" y="16198"/>
                            <a:pt x="250544" y="8482"/>
                          </a:cubicBezTo>
                          <a:cubicBezTo>
                            <a:pt x="239209" y="767"/>
                            <a:pt x="227874" y="-2186"/>
                            <a:pt x="225207" y="1720"/>
                          </a:cubicBezTo>
                          <a:close/>
                        </a:path>
                      </a:pathLst>
                    </a:custGeom>
                    <a:solidFill>
                      <a:srgbClr val="5435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" name="任意多边形: 形状 314">
                      <a:extLst>
                        <a:ext uri="{FF2B5EF4-FFF2-40B4-BE49-F238E27FC236}">
                          <a16:creationId xmlns:a16="http://schemas.microsoft.com/office/drawing/2014/main" id="{D583F3E5-94FE-D03A-2203-B269027622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1786" y="3143961"/>
                      <a:ext cx="145637" cy="204692"/>
                    </a:xfrm>
                    <a:custGeom>
                      <a:avLst/>
                      <a:gdLst>
                        <a:gd name="connsiteX0" fmla="*/ 134112 w 145637"/>
                        <a:gd name="connsiteY0" fmla="*/ 0 h 204692"/>
                        <a:gd name="connsiteX1" fmla="*/ 145637 w 145637"/>
                        <a:gd name="connsiteY1" fmla="*/ 9049 h 204692"/>
                        <a:gd name="connsiteX2" fmla="*/ 94393 w 145637"/>
                        <a:gd name="connsiteY2" fmla="*/ 100584 h 204692"/>
                        <a:gd name="connsiteX3" fmla="*/ 13430 w 145637"/>
                        <a:gd name="connsiteY3" fmla="*/ 204692 h 204692"/>
                        <a:gd name="connsiteX4" fmla="*/ 0 w 145637"/>
                        <a:gd name="connsiteY4" fmla="*/ 198406 h 204692"/>
                        <a:gd name="connsiteX5" fmla="*/ 134112 w 145637"/>
                        <a:gd name="connsiteY5" fmla="*/ 0 h 204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45637" h="204692">
                          <a:moveTo>
                            <a:pt x="134112" y="0"/>
                          </a:moveTo>
                          <a:cubicBezTo>
                            <a:pt x="137732" y="2857"/>
                            <a:pt x="141542" y="5810"/>
                            <a:pt x="145637" y="9049"/>
                          </a:cubicBezTo>
                          <a:cubicBezTo>
                            <a:pt x="132017" y="40577"/>
                            <a:pt x="113633" y="71914"/>
                            <a:pt x="94393" y="100584"/>
                          </a:cubicBezTo>
                          <a:cubicBezTo>
                            <a:pt x="64770" y="144685"/>
                            <a:pt x="33147" y="182404"/>
                            <a:pt x="13430" y="204692"/>
                          </a:cubicBezTo>
                          <a:cubicBezTo>
                            <a:pt x="8668" y="202502"/>
                            <a:pt x="4191" y="200406"/>
                            <a:pt x="0" y="198406"/>
                          </a:cubicBezTo>
                          <a:cubicBezTo>
                            <a:pt x="31242" y="163259"/>
                            <a:pt x="99917" y="80867"/>
                            <a:pt x="134112" y="0"/>
                          </a:cubicBezTo>
                          <a:close/>
                        </a:path>
                      </a:pathLst>
                    </a:custGeom>
                    <a:solidFill>
                      <a:srgbClr val="F9B23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" name="任意多边形: 形状 315">
                      <a:extLst>
                        <a:ext uri="{FF2B5EF4-FFF2-40B4-BE49-F238E27FC236}">
                          <a16:creationId xmlns:a16="http://schemas.microsoft.com/office/drawing/2014/main" id="{E680D677-D350-AE10-FE51-517162D360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3695" y="3164916"/>
                      <a:ext cx="140303" cy="198786"/>
                    </a:xfrm>
                    <a:custGeom>
                      <a:avLst/>
                      <a:gdLst>
                        <a:gd name="connsiteX0" fmla="*/ 128873 w 140303"/>
                        <a:gd name="connsiteY0" fmla="*/ 0 h 198786"/>
                        <a:gd name="connsiteX1" fmla="*/ 140303 w 140303"/>
                        <a:gd name="connsiteY1" fmla="*/ 9049 h 198786"/>
                        <a:gd name="connsiteX2" fmla="*/ 89154 w 140303"/>
                        <a:gd name="connsiteY2" fmla="*/ 100393 h 198786"/>
                        <a:gd name="connsiteX3" fmla="*/ 13335 w 140303"/>
                        <a:gd name="connsiteY3" fmla="*/ 198787 h 198786"/>
                        <a:gd name="connsiteX4" fmla="*/ 0 w 140303"/>
                        <a:gd name="connsiteY4" fmla="*/ 192405 h 198786"/>
                        <a:gd name="connsiteX5" fmla="*/ 128873 w 140303"/>
                        <a:gd name="connsiteY5" fmla="*/ 0 h 1987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40303" h="198786">
                          <a:moveTo>
                            <a:pt x="128873" y="0"/>
                          </a:moveTo>
                          <a:cubicBezTo>
                            <a:pt x="132588" y="2953"/>
                            <a:pt x="136398" y="6001"/>
                            <a:pt x="140303" y="9049"/>
                          </a:cubicBezTo>
                          <a:cubicBezTo>
                            <a:pt x="126683" y="40576"/>
                            <a:pt x="108299" y="71818"/>
                            <a:pt x="89154" y="100393"/>
                          </a:cubicBezTo>
                          <a:cubicBezTo>
                            <a:pt x="62008" y="140875"/>
                            <a:pt x="33052" y="176117"/>
                            <a:pt x="13335" y="198787"/>
                          </a:cubicBezTo>
                          <a:cubicBezTo>
                            <a:pt x="8763" y="196596"/>
                            <a:pt x="4286" y="194405"/>
                            <a:pt x="0" y="192405"/>
                          </a:cubicBezTo>
                          <a:cubicBezTo>
                            <a:pt x="33147" y="154496"/>
                            <a:pt x="96488" y="76581"/>
                            <a:pt x="128873" y="0"/>
                          </a:cubicBezTo>
                          <a:close/>
                        </a:path>
                      </a:pathLst>
                    </a:custGeom>
                    <a:solidFill>
                      <a:srgbClr val="F9B23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318D5934-763E-EAA6-B9FC-48C1BF95ECD4}"/>
                      </a:ext>
                    </a:extLst>
                  </p:cNvPr>
                  <p:cNvSpPr/>
                  <p:nvPr/>
                </p:nvSpPr>
                <p:spPr>
                  <a:xfrm>
                    <a:off x="3916234" y="3063831"/>
                    <a:ext cx="238181" cy="284111"/>
                  </a:xfrm>
                  <a:custGeom>
                    <a:avLst/>
                    <a:gdLst>
                      <a:gd name="connsiteX0" fmla="*/ 205754 w 238181"/>
                      <a:gd name="connsiteY0" fmla="*/ 12884 h 284111"/>
                      <a:gd name="connsiteX1" fmla="*/ 229186 w 238181"/>
                      <a:gd name="connsiteY1" fmla="*/ 100133 h 284111"/>
                      <a:gd name="connsiteX2" fmla="*/ 122030 w 238181"/>
                      <a:gd name="connsiteY2" fmla="*/ 259772 h 284111"/>
                      <a:gd name="connsiteX3" fmla="*/ 32399 w 238181"/>
                      <a:gd name="connsiteY3" fmla="*/ 271297 h 284111"/>
                      <a:gd name="connsiteX4" fmla="*/ 32399 w 238181"/>
                      <a:gd name="connsiteY4" fmla="*/ 271297 h 284111"/>
                      <a:gd name="connsiteX5" fmla="*/ 9063 w 238181"/>
                      <a:gd name="connsiteY5" fmla="*/ 184048 h 284111"/>
                      <a:gd name="connsiteX6" fmla="*/ 116219 w 238181"/>
                      <a:gd name="connsiteY6" fmla="*/ 24409 h 284111"/>
                      <a:gd name="connsiteX7" fmla="*/ 205754 w 238181"/>
                      <a:gd name="connsiteY7" fmla="*/ 12884 h 284111"/>
                      <a:gd name="connsiteX8" fmla="*/ 205754 w 238181"/>
                      <a:gd name="connsiteY8" fmla="*/ 12884 h 284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8181" h="284111">
                        <a:moveTo>
                          <a:pt x="205754" y="12884"/>
                        </a:moveTo>
                        <a:cubicBezTo>
                          <a:pt x="236996" y="33839"/>
                          <a:pt x="247474" y="72891"/>
                          <a:pt x="229186" y="100133"/>
                        </a:cubicBezTo>
                        <a:lnTo>
                          <a:pt x="122030" y="259772"/>
                        </a:lnTo>
                        <a:cubicBezTo>
                          <a:pt x="103741" y="287013"/>
                          <a:pt x="63641" y="292157"/>
                          <a:pt x="32399" y="271297"/>
                        </a:cubicBezTo>
                        <a:lnTo>
                          <a:pt x="32399" y="271297"/>
                        </a:lnTo>
                        <a:cubicBezTo>
                          <a:pt x="1157" y="250342"/>
                          <a:pt x="-9320" y="211289"/>
                          <a:pt x="9063" y="184048"/>
                        </a:cubicBezTo>
                        <a:lnTo>
                          <a:pt x="116219" y="24409"/>
                        </a:lnTo>
                        <a:cubicBezTo>
                          <a:pt x="134412" y="-2928"/>
                          <a:pt x="174512" y="-8071"/>
                          <a:pt x="205754" y="12884"/>
                        </a:cubicBezTo>
                        <a:lnTo>
                          <a:pt x="205754" y="12884"/>
                        </a:lnTo>
                        <a:close/>
                      </a:path>
                    </a:pathLst>
                  </a:custGeom>
                  <a:solidFill>
                    <a:srgbClr val="C4BCA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26B238FF-C54F-ACF3-CC45-597F348CEB7C}"/>
                    </a:ext>
                  </a:extLst>
                </p:cNvPr>
                <p:cNvSpPr/>
                <p:nvPr/>
              </p:nvSpPr>
              <p:spPr>
                <a:xfrm>
                  <a:off x="3557581" y="1305932"/>
                  <a:ext cx="597761" cy="1135750"/>
                </a:xfrm>
                <a:custGeom>
                  <a:avLst/>
                  <a:gdLst>
                    <a:gd name="connsiteX0" fmla="*/ 260559 w 597761"/>
                    <a:gd name="connsiteY0" fmla="*/ 1799 h 1135750"/>
                    <a:gd name="connsiteX1" fmla="*/ 546500 w 597761"/>
                    <a:gd name="connsiteY1" fmla="*/ 213730 h 1135750"/>
                    <a:gd name="connsiteX2" fmla="*/ 596697 w 597761"/>
                    <a:gd name="connsiteY2" fmla="*/ 803137 h 1135750"/>
                    <a:gd name="connsiteX3" fmla="*/ 556025 w 597761"/>
                    <a:gd name="connsiteY3" fmla="*/ 908770 h 1135750"/>
                    <a:gd name="connsiteX4" fmla="*/ 26054 w 597761"/>
                    <a:gd name="connsiteY4" fmla="*/ 1135750 h 1135750"/>
                    <a:gd name="connsiteX5" fmla="*/ 1289 w 597761"/>
                    <a:gd name="connsiteY5" fmla="*/ 629306 h 1135750"/>
                    <a:gd name="connsiteX6" fmla="*/ 100158 w 597761"/>
                    <a:gd name="connsiteY6" fmla="*/ 73999 h 1135750"/>
                    <a:gd name="connsiteX7" fmla="*/ 260559 w 597761"/>
                    <a:gd name="connsiteY7" fmla="*/ 1799 h 113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7761" h="1135750">
                      <a:moveTo>
                        <a:pt x="260559" y="1799"/>
                      </a:moveTo>
                      <a:cubicBezTo>
                        <a:pt x="260559" y="1799"/>
                        <a:pt x="532403" y="102669"/>
                        <a:pt x="546500" y="213730"/>
                      </a:cubicBezTo>
                      <a:cubicBezTo>
                        <a:pt x="560692" y="324792"/>
                        <a:pt x="605174" y="783325"/>
                        <a:pt x="596697" y="803137"/>
                      </a:cubicBezTo>
                      <a:cubicBezTo>
                        <a:pt x="588219" y="822949"/>
                        <a:pt x="556025" y="908770"/>
                        <a:pt x="556025" y="908770"/>
                      </a:cubicBezTo>
                      <a:lnTo>
                        <a:pt x="26054" y="1135750"/>
                      </a:lnTo>
                      <a:cubicBezTo>
                        <a:pt x="26054" y="1135750"/>
                        <a:pt x="9861" y="734081"/>
                        <a:pt x="1289" y="629306"/>
                      </a:cubicBezTo>
                      <a:cubicBezTo>
                        <a:pt x="-9093" y="501195"/>
                        <a:pt x="45009" y="87334"/>
                        <a:pt x="100158" y="73999"/>
                      </a:cubicBezTo>
                      <a:cubicBezTo>
                        <a:pt x="155308" y="60664"/>
                        <a:pt x="231603" y="-12298"/>
                        <a:pt x="260559" y="1799"/>
                      </a:cubicBezTo>
                      <a:close/>
                    </a:path>
                  </a:pathLst>
                </a:custGeom>
                <a:solidFill>
                  <a:srgbClr val="DADAD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C0F9AF5E-B817-32F7-7AC8-AC194843D169}"/>
                    </a:ext>
                  </a:extLst>
                </p:cNvPr>
                <p:cNvSpPr/>
                <p:nvPr/>
              </p:nvSpPr>
              <p:spPr>
                <a:xfrm>
                  <a:off x="3537332" y="1619294"/>
                  <a:ext cx="615326" cy="1806797"/>
                </a:xfrm>
                <a:custGeom>
                  <a:avLst/>
                  <a:gdLst>
                    <a:gd name="connsiteX0" fmla="*/ 586751 w 615326"/>
                    <a:gd name="connsiteY0" fmla="*/ 564166 h 1806797"/>
                    <a:gd name="connsiteX1" fmla="*/ 615326 w 615326"/>
                    <a:gd name="connsiteY1" fmla="*/ 624364 h 1806797"/>
                    <a:gd name="connsiteX2" fmla="*/ 615326 w 615326"/>
                    <a:gd name="connsiteY2" fmla="*/ 760476 h 1806797"/>
                    <a:gd name="connsiteX3" fmla="*/ 586751 w 615326"/>
                    <a:gd name="connsiteY3" fmla="*/ 883063 h 1806797"/>
                    <a:gd name="connsiteX4" fmla="*/ 586656 w 615326"/>
                    <a:gd name="connsiteY4" fmla="*/ 883349 h 1806797"/>
                    <a:gd name="connsiteX5" fmla="*/ 521600 w 615326"/>
                    <a:gd name="connsiteY5" fmla="*/ 1017556 h 1806797"/>
                    <a:gd name="connsiteX6" fmla="*/ 360438 w 615326"/>
                    <a:gd name="connsiteY6" fmla="*/ 1382459 h 1806797"/>
                    <a:gd name="connsiteX7" fmla="*/ 328243 w 615326"/>
                    <a:gd name="connsiteY7" fmla="*/ 1405128 h 1806797"/>
                    <a:gd name="connsiteX8" fmla="*/ 374534 w 615326"/>
                    <a:gd name="connsiteY8" fmla="*/ 1405223 h 1806797"/>
                    <a:gd name="connsiteX9" fmla="*/ 356151 w 615326"/>
                    <a:gd name="connsiteY9" fmla="*/ 1409224 h 1806797"/>
                    <a:gd name="connsiteX10" fmla="*/ 322623 w 615326"/>
                    <a:gd name="connsiteY10" fmla="*/ 1416463 h 1806797"/>
                    <a:gd name="connsiteX11" fmla="*/ 322623 w 615326"/>
                    <a:gd name="connsiteY11" fmla="*/ 1433417 h 1806797"/>
                    <a:gd name="connsiteX12" fmla="*/ 354723 w 615326"/>
                    <a:gd name="connsiteY12" fmla="*/ 1444752 h 1806797"/>
                    <a:gd name="connsiteX13" fmla="*/ 340625 w 615326"/>
                    <a:gd name="connsiteY13" fmla="*/ 1487138 h 1806797"/>
                    <a:gd name="connsiteX14" fmla="*/ 422445 w 615326"/>
                    <a:gd name="connsiteY14" fmla="*/ 1693926 h 1806797"/>
                    <a:gd name="connsiteX15" fmla="*/ 422445 w 615326"/>
                    <a:gd name="connsiteY15" fmla="*/ 1694021 h 1806797"/>
                    <a:gd name="connsiteX16" fmla="*/ 429303 w 615326"/>
                    <a:gd name="connsiteY16" fmla="*/ 1806797 h 1806797"/>
                    <a:gd name="connsiteX17" fmla="*/ 208418 w 615326"/>
                    <a:gd name="connsiteY17" fmla="*/ 1806797 h 1806797"/>
                    <a:gd name="connsiteX18" fmla="*/ 175557 w 615326"/>
                    <a:gd name="connsiteY18" fmla="*/ 1707071 h 1806797"/>
                    <a:gd name="connsiteX19" fmla="*/ 110692 w 615326"/>
                    <a:gd name="connsiteY19" fmla="*/ 1654874 h 1806797"/>
                    <a:gd name="connsiteX20" fmla="*/ 94499 w 615326"/>
                    <a:gd name="connsiteY20" fmla="*/ 1602391 h 1806797"/>
                    <a:gd name="connsiteX21" fmla="*/ 108597 w 615326"/>
                    <a:gd name="connsiteY21" fmla="*/ 1562100 h 1806797"/>
                    <a:gd name="connsiteX22" fmla="*/ 63353 w 615326"/>
                    <a:gd name="connsiteY22" fmla="*/ 1509332 h 1806797"/>
                    <a:gd name="connsiteX23" fmla="*/ 58400 w 615326"/>
                    <a:gd name="connsiteY23" fmla="*/ 843153 h 1806797"/>
                    <a:gd name="connsiteX24" fmla="*/ 32968 w 615326"/>
                    <a:gd name="connsiteY24" fmla="*/ 845058 h 1806797"/>
                    <a:gd name="connsiteX25" fmla="*/ 10108 w 615326"/>
                    <a:gd name="connsiteY25" fmla="*/ 509873 h 1806797"/>
                    <a:gd name="connsiteX26" fmla="*/ 9060 w 615326"/>
                    <a:gd name="connsiteY26" fmla="*/ 489966 h 1806797"/>
                    <a:gd name="connsiteX27" fmla="*/ 2393 w 615326"/>
                    <a:gd name="connsiteY27" fmla="*/ 343090 h 1806797"/>
                    <a:gd name="connsiteX28" fmla="*/ 11 w 615326"/>
                    <a:gd name="connsiteY28" fmla="*/ 161258 h 1806797"/>
                    <a:gd name="connsiteX29" fmla="*/ 107 w 615326"/>
                    <a:gd name="connsiteY29" fmla="*/ 138875 h 1806797"/>
                    <a:gd name="connsiteX30" fmla="*/ 2393 w 615326"/>
                    <a:gd name="connsiteY30" fmla="*/ 0 h 1806797"/>
                    <a:gd name="connsiteX31" fmla="*/ 44969 w 615326"/>
                    <a:gd name="connsiteY31" fmla="*/ 5334 h 1806797"/>
                    <a:gd name="connsiteX32" fmla="*/ 249090 w 615326"/>
                    <a:gd name="connsiteY32" fmla="*/ 13906 h 1806797"/>
                    <a:gd name="connsiteX33" fmla="*/ 333006 w 615326"/>
                    <a:gd name="connsiteY33" fmla="*/ 455009 h 1806797"/>
                    <a:gd name="connsiteX34" fmla="*/ 586751 w 615326"/>
                    <a:gd name="connsiteY34" fmla="*/ 564166 h 180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15326" h="1806797">
                      <a:moveTo>
                        <a:pt x="586751" y="564166"/>
                      </a:moveTo>
                      <a:lnTo>
                        <a:pt x="615326" y="624364"/>
                      </a:lnTo>
                      <a:lnTo>
                        <a:pt x="615326" y="760476"/>
                      </a:lnTo>
                      <a:cubicBezTo>
                        <a:pt x="613136" y="797338"/>
                        <a:pt x="601515" y="841439"/>
                        <a:pt x="586751" y="883063"/>
                      </a:cubicBezTo>
                      <a:lnTo>
                        <a:pt x="586656" y="883349"/>
                      </a:lnTo>
                      <a:cubicBezTo>
                        <a:pt x="565034" y="944023"/>
                        <a:pt x="536745" y="999077"/>
                        <a:pt x="521600" y="1017556"/>
                      </a:cubicBezTo>
                      <a:cubicBezTo>
                        <a:pt x="496169" y="1048703"/>
                        <a:pt x="366057" y="1357027"/>
                        <a:pt x="360438" y="1382459"/>
                      </a:cubicBezTo>
                      <a:cubicBezTo>
                        <a:pt x="356247" y="1401223"/>
                        <a:pt x="337768" y="1404652"/>
                        <a:pt x="328243" y="1405128"/>
                      </a:cubicBezTo>
                      <a:lnTo>
                        <a:pt x="374534" y="1405223"/>
                      </a:lnTo>
                      <a:lnTo>
                        <a:pt x="356151" y="1409224"/>
                      </a:lnTo>
                      <a:lnTo>
                        <a:pt x="322623" y="1416463"/>
                      </a:lnTo>
                      <a:lnTo>
                        <a:pt x="322623" y="1433417"/>
                      </a:lnTo>
                      <a:lnTo>
                        <a:pt x="354723" y="1444752"/>
                      </a:lnTo>
                      <a:cubicBezTo>
                        <a:pt x="354723" y="1444752"/>
                        <a:pt x="331767" y="1488472"/>
                        <a:pt x="340625" y="1487138"/>
                      </a:cubicBezTo>
                      <a:cubicBezTo>
                        <a:pt x="366629" y="1483424"/>
                        <a:pt x="405205" y="1596866"/>
                        <a:pt x="422445" y="1693926"/>
                      </a:cubicBezTo>
                      <a:lnTo>
                        <a:pt x="422445" y="1694021"/>
                      </a:lnTo>
                      <a:cubicBezTo>
                        <a:pt x="430732" y="1740027"/>
                        <a:pt x="434161" y="1782318"/>
                        <a:pt x="429303" y="1806797"/>
                      </a:cubicBezTo>
                      <a:lnTo>
                        <a:pt x="208418" y="1806797"/>
                      </a:lnTo>
                      <a:lnTo>
                        <a:pt x="175557" y="1707071"/>
                      </a:lnTo>
                      <a:lnTo>
                        <a:pt x="110692" y="1654874"/>
                      </a:lnTo>
                      <a:lnTo>
                        <a:pt x="94499" y="1602391"/>
                      </a:lnTo>
                      <a:lnTo>
                        <a:pt x="108597" y="1562100"/>
                      </a:lnTo>
                      <a:lnTo>
                        <a:pt x="63353" y="1509332"/>
                      </a:lnTo>
                      <a:lnTo>
                        <a:pt x="58400" y="843153"/>
                      </a:lnTo>
                      <a:lnTo>
                        <a:pt x="32968" y="845058"/>
                      </a:lnTo>
                      <a:cubicBezTo>
                        <a:pt x="32968" y="845058"/>
                        <a:pt x="19442" y="672941"/>
                        <a:pt x="10108" y="509873"/>
                      </a:cubicBezTo>
                      <a:cubicBezTo>
                        <a:pt x="9727" y="503206"/>
                        <a:pt x="9346" y="496538"/>
                        <a:pt x="9060" y="489966"/>
                      </a:cubicBezTo>
                      <a:cubicBezTo>
                        <a:pt x="6108" y="437198"/>
                        <a:pt x="3631" y="386144"/>
                        <a:pt x="2393" y="343090"/>
                      </a:cubicBezTo>
                      <a:cubicBezTo>
                        <a:pt x="392" y="277844"/>
                        <a:pt x="-84" y="214979"/>
                        <a:pt x="11" y="161258"/>
                      </a:cubicBezTo>
                      <a:cubicBezTo>
                        <a:pt x="11" y="153543"/>
                        <a:pt x="107" y="146114"/>
                        <a:pt x="107" y="138875"/>
                      </a:cubicBezTo>
                      <a:cubicBezTo>
                        <a:pt x="583" y="56007"/>
                        <a:pt x="2393" y="0"/>
                        <a:pt x="2393" y="0"/>
                      </a:cubicBezTo>
                      <a:cubicBezTo>
                        <a:pt x="2393" y="0"/>
                        <a:pt x="17347" y="2477"/>
                        <a:pt x="44969" y="5334"/>
                      </a:cubicBezTo>
                      <a:cubicBezTo>
                        <a:pt x="86689" y="9620"/>
                        <a:pt x="157365" y="14859"/>
                        <a:pt x="249090" y="13906"/>
                      </a:cubicBezTo>
                      <a:cubicBezTo>
                        <a:pt x="249090" y="13906"/>
                        <a:pt x="181653" y="400812"/>
                        <a:pt x="333006" y="455009"/>
                      </a:cubicBezTo>
                      <a:cubicBezTo>
                        <a:pt x="484453" y="509207"/>
                        <a:pt x="586751" y="564166"/>
                        <a:pt x="586751" y="564166"/>
                      </a:cubicBezTo>
                      <a:close/>
                    </a:path>
                  </a:pathLst>
                </a:custGeom>
                <a:solidFill>
                  <a:srgbClr val="9B91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A87296D1-9FE6-5811-A5A5-E1299A4D055C}"/>
                    </a:ext>
                  </a:extLst>
                </p:cNvPr>
                <p:cNvSpPr/>
                <p:nvPr/>
              </p:nvSpPr>
              <p:spPr>
                <a:xfrm>
                  <a:off x="3546771" y="2181589"/>
                  <a:ext cx="581408" cy="66185"/>
                </a:xfrm>
                <a:custGeom>
                  <a:avLst/>
                  <a:gdLst>
                    <a:gd name="connsiteX0" fmla="*/ 581409 w 581408"/>
                    <a:gd name="connsiteY0" fmla="*/ 52354 h 66185"/>
                    <a:gd name="connsiteX1" fmla="*/ 62010 w 581408"/>
                    <a:gd name="connsiteY1" fmla="*/ 14920 h 66185"/>
                    <a:gd name="connsiteX2" fmla="*/ 52485 w 581408"/>
                    <a:gd name="connsiteY2" fmla="*/ 49210 h 66185"/>
                    <a:gd name="connsiteX3" fmla="*/ 581409 w 581408"/>
                    <a:gd name="connsiteY3" fmla="*/ 52354 h 66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408" h="66185">
                      <a:moveTo>
                        <a:pt x="581409" y="52354"/>
                      </a:moveTo>
                      <a:cubicBezTo>
                        <a:pt x="581409" y="52354"/>
                        <a:pt x="195741" y="62641"/>
                        <a:pt x="62010" y="14920"/>
                      </a:cubicBezTo>
                      <a:cubicBezTo>
                        <a:pt x="-71721" y="-32800"/>
                        <a:pt x="52485" y="49210"/>
                        <a:pt x="52485" y="49210"/>
                      </a:cubicBezTo>
                      <a:cubicBezTo>
                        <a:pt x="52485" y="49210"/>
                        <a:pt x="438914" y="85215"/>
                        <a:pt x="581409" y="52354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5CC5BD30-EAE5-2A9A-C282-3ECA96A87C18}"/>
                    </a:ext>
                  </a:extLst>
                </p:cNvPr>
                <p:cNvSpPr/>
                <p:nvPr/>
              </p:nvSpPr>
              <p:spPr>
                <a:xfrm>
                  <a:off x="3876604" y="1442033"/>
                  <a:ext cx="374631" cy="868253"/>
                </a:xfrm>
                <a:custGeom>
                  <a:avLst/>
                  <a:gdLst>
                    <a:gd name="connsiteX0" fmla="*/ 372637 w 374631"/>
                    <a:gd name="connsiteY0" fmla="*/ 442342 h 868253"/>
                    <a:gd name="connsiteX1" fmla="*/ 372637 w 374631"/>
                    <a:gd name="connsiteY1" fmla="*/ 442342 h 868253"/>
                    <a:gd name="connsiteX2" fmla="*/ 372447 w 374631"/>
                    <a:gd name="connsiteY2" fmla="*/ 443104 h 868253"/>
                    <a:gd name="connsiteX3" fmla="*/ 329298 w 374631"/>
                    <a:gd name="connsiteY3" fmla="*/ 531686 h 868253"/>
                    <a:gd name="connsiteX4" fmla="*/ 235763 w 374631"/>
                    <a:gd name="connsiteY4" fmla="*/ 684467 h 868253"/>
                    <a:gd name="connsiteX5" fmla="*/ 145276 w 374631"/>
                    <a:gd name="connsiteY5" fmla="*/ 821437 h 868253"/>
                    <a:gd name="connsiteX6" fmla="*/ 102413 w 374631"/>
                    <a:gd name="connsiteY6" fmla="*/ 864395 h 868253"/>
                    <a:gd name="connsiteX7" fmla="*/ 41929 w 374631"/>
                    <a:gd name="connsiteY7" fmla="*/ 850107 h 868253"/>
                    <a:gd name="connsiteX8" fmla="*/ 40977 w 374631"/>
                    <a:gd name="connsiteY8" fmla="*/ 767811 h 868253"/>
                    <a:gd name="connsiteX9" fmla="*/ 101746 w 374631"/>
                    <a:gd name="connsiteY9" fmla="*/ 638271 h 868253"/>
                    <a:gd name="connsiteX10" fmla="*/ 164040 w 374631"/>
                    <a:gd name="connsiteY10" fmla="*/ 492634 h 868253"/>
                    <a:gd name="connsiteX11" fmla="*/ 190805 w 374631"/>
                    <a:gd name="connsiteY11" fmla="*/ 426340 h 868253"/>
                    <a:gd name="connsiteX12" fmla="*/ 188329 w 374631"/>
                    <a:gd name="connsiteY12" fmla="*/ 422435 h 868253"/>
                    <a:gd name="connsiteX13" fmla="*/ 178042 w 374631"/>
                    <a:gd name="connsiteY13" fmla="*/ 404337 h 868253"/>
                    <a:gd name="connsiteX14" fmla="*/ 153657 w 374631"/>
                    <a:gd name="connsiteY14" fmla="*/ 365475 h 868253"/>
                    <a:gd name="connsiteX15" fmla="*/ 119939 w 374631"/>
                    <a:gd name="connsiteY15" fmla="*/ 316136 h 868253"/>
                    <a:gd name="connsiteX16" fmla="*/ 103651 w 374631"/>
                    <a:gd name="connsiteY16" fmla="*/ 293276 h 868253"/>
                    <a:gd name="connsiteX17" fmla="*/ 80315 w 374631"/>
                    <a:gd name="connsiteY17" fmla="*/ 261557 h 868253"/>
                    <a:gd name="connsiteX18" fmla="*/ 24784 w 374631"/>
                    <a:gd name="connsiteY18" fmla="*/ 188215 h 868253"/>
                    <a:gd name="connsiteX19" fmla="*/ 8878 w 374631"/>
                    <a:gd name="connsiteY19" fmla="*/ 71248 h 868253"/>
                    <a:gd name="connsiteX20" fmla="*/ 109366 w 374631"/>
                    <a:gd name="connsiteY20" fmla="*/ 191 h 868253"/>
                    <a:gd name="connsiteX21" fmla="*/ 217665 w 374631"/>
                    <a:gd name="connsiteY21" fmla="*/ 59627 h 868253"/>
                    <a:gd name="connsiteX22" fmla="*/ 279483 w 374631"/>
                    <a:gd name="connsiteY22" fmla="*/ 174308 h 868253"/>
                    <a:gd name="connsiteX23" fmla="*/ 281388 w 374631"/>
                    <a:gd name="connsiteY23" fmla="*/ 178118 h 868253"/>
                    <a:gd name="connsiteX24" fmla="*/ 316154 w 374631"/>
                    <a:gd name="connsiteY24" fmla="*/ 247937 h 868253"/>
                    <a:gd name="connsiteX25" fmla="*/ 363970 w 374631"/>
                    <a:gd name="connsiteY25" fmla="*/ 363761 h 868253"/>
                    <a:gd name="connsiteX26" fmla="*/ 373971 w 374631"/>
                    <a:gd name="connsiteY26" fmla="*/ 413291 h 868253"/>
                    <a:gd name="connsiteX27" fmla="*/ 372637 w 374631"/>
                    <a:gd name="connsiteY27" fmla="*/ 442342 h 868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74631" h="868253">
                      <a:moveTo>
                        <a:pt x="372637" y="442342"/>
                      </a:moveTo>
                      <a:lnTo>
                        <a:pt x="372637" y="442342"/>
                      </a:lnTo>
                      <a:cubicBezTo>
                        <a:pt x="372542" y="442723"/>
                        <a:pt x="372447" y="442913"/>
                        <a:pt x="372447" y="443104"/>
                      </a:cubicBezTo>
                      <a:cubicBezTo>
                        <a:pt x="366732" y="474346"/>
                        <a:pt x="345205" y="504826"/>
                        <a:pt x="329298" y="531686"/>
                      </a:cubicBezTo>
                      <a:cubicBezTo>
                        <a:pt x="299104" y="583122"/>
                        <a:pt x="267672" y="633985"/>
                        <a:pt x="235763" y="684467"/>
                      </a:cubicBezTo>
                      <a:cubicBezTo>
                        <a:pt x="206617" y="730664"/>
                        <a:pt x="177661" y="777431"/>
                        <a:pt x="145276" y="821437"/>
                      </a:cubicBezTo>
                      <a:cubicBezTo>
                        <a:pt x="133560" y="837344"/>
                        <a:pt x="121463" y="856680"/>
                        <a:pt x="102413" y="864395"/>
                      </a:cubicBezTo>
                      <a:cubicBezTo>
                        <a:pt x="81458" y="872872"/>
                        <a:pt x="56884" y="867062"/>
                        <a:pt x="41929" y="850107"/>
                      </a:cubicBezTo>
                      <a:cubicBezTo>
                        <a:pt x="21927" y="827533"/>
                        <a:pt x="28023" y="792672"/>
                        <a:pt x="40977" y="767811"/>
                      </a:cubicBezTo>
                      <a:cubicBezTo>
                        <a:pt x="62979" y="725425"/>
                        <a:pt x="82506" y="681896"/>
                        <a:pt x="101746" y="638271"/>
                      </a:cubicBezTo>
                      <a:cubicBezTo>
                        <a:pt x="123082" y="589980"/>
                        <a:pt x="143847" y="541497"/>
                        <a:pt x="164040" y="492634"/>
                      </a:cubicBezTo>
                      <a:cubicBezTo>
                        <a:pt x="172993" y="470822"/>
                        <a:pt x="182995" y="448819"/>
                        <a:pt x="190805" y="426340"/>
                      </a:cubicBezTo>
                      <a:cubicBezTo>
                        <a:pt x="189662" y="424625"/>
                        <a:pt x="188614" y="423006"/>
                        <a:pt x="188329" y="422435"/>
                      </a:cubicBezTo>
                      <a:cubicBezTo>
                        <a:pt x="184995" y="416339"/>
                        <a:pt x="181566" y="410243"/>
                        <a:pt x="178042" y="404337"/>
                      </a:cubicBezTo>
                      <a:cubicBezTo>
                        <a:pt x="170326" y="391097"/>
                        <a:pt x="162039" y="378239"/>
                        <a:pt x="153657" y="365475"/>
                      </a:cubicBezTo>
                      <a:cubicBezTo>
                        <a:pt x="142704" y="348806"/>
                        <a:pt x="131369" y="332423"/>
                        <a:pt x="119939" y="316136"/>
                      </a:cubicBezTo>
                      <a:cubicBezTo>
                        <a:pt x="114510" y="308516"/>
                        <a:pt x="109080" y="300896"/>
                        <a:pt x="103651" y="293276"/>
                      </a:cubicBezTo>
                      <a:cubicBezTo>
                        <a:pt x="95936" y="282608"/>
                        <a:pt x="88221" y="272035"/>
                        <a:pt x="80315" y="261557"/>
                      </a:cubicBezTo>
                      <a:cubicBezTo>
                        <a:pt x="62027" y="236983"/>
                        <a:pt x="43358" y="212599"/>
                        <a:pt x="24784" y="188215"/>
                      </a:cubicBezTo>
                      <a:cubicBezTo>
                        <a:pt x="-647" y="154687"/>
                        <a:pt x="-7505" y="110396"/>
                        <a:pt x="8878" y="71248"/>
                      </a:cubicBezTo>
                      <a:cubicBezTo>
                        <a:pt x="25832" y="30767"/>
                        <a:pt x="65551" y="2668"/>
                        <a:pt x="109366" y="191"/>
                      </a:cubicBezTo>
                      <a:cubicBezTo>
                        <a:pt x="153753" y="-2380"/>
                        <a:pt x="195853" y="21146"/>
                        <a:pt x="217665" y="59627"/>
                      </a:cubicBezTo>
                      <a:cubicBezTo>
                        <a:pt x="238716" y="97537"/>
                        <a:pt x="259480" y="135732"/>
                        <a:pt x="279483" y="174308"/>
                      </a:cubicBezTo>
                      <a:cubicBezTo>
                        <a:pt x="280150" y="175547"/>
                        <a:pt x="280816" y="176880"/>
                        <a:pt x="281388" y="178118"/>
                      </a:cubicBezTo>
                      <a:cubicBezTo>
                        <a:pt x="293389" y="201264"/>
                        <a:pt x="305010" y="224505"/>
                        <a:pt x="316154" y="247937"/>
                      </a:cubicBezTo>
                      <a:cubicBezTo>
                        <a:pt x="333966" y="285560"/>
                        <a:pt x="351682" y="323851"/>
                        <a:pt x="363970" y="363761"/>
                      </a:cubicBezTo>
                      <a:cubicBezTo>
                        <a:pt x="368922" y="379858"/>
                        <a:pt x="372828" y="396336"/>
                        <a:pt x="373971" y="413291"/>
                      </a:cubicBezTo>
                      <a:cubicBezTo>
                        <a:pt x="374638" y="422244"/>
                        <a:pt x="375495" y="433579"/>
                        <a:pt x="372637" y="442342"/>
                      </a:cubicBezTo>
                      <a:close/>
                    </a:path>
                  </a:pathLst>
                </a:custGeom>
                <a:solidFill>
                  <a:srgbClr val="EABB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743EAEF4-1537-3A01-8FCA-032E8407E128}"/>
                    </a:ext>
                  </a:extLst>
                </p:cNvPr>
                <p:cNvSpPr/>
                <p:nvPr/>
              </p:nvSpPr>
              <p:spPr>
                <a:xfrm>
                  <a:off x="3725176" y="2301284"/>
                  <a:ext cx="196596" cy="141657"/>
                </a:xfrm>
                <a:custGeom>
                  <a:avLst/>
                  <a:gdLst>
                    <a:gd name="connsiteX0" fmla="*/ 0 w 196596"/>
                    <a:gd name="connsiteY0" fmla="*/ 8192 h 141657"/>
                    <a:gd name="connsiteX1" fmla="*/ 84582 w 196596"/>
                    <a:gd name="connsiteY1" fmla="*/ 134969 h 141657"/>
                    <a:gd name="connsiteX2" fmla="*/ 196596 w 196596"/>
                    <a:gd name="connsiteY2" fmla="*/ 134969 h 141657"/>
                    <a:gd name="connsiteX3" fmla="*/ 98298 w 196596"/>
                    <a:gd name="connsiteY3" fmla="*/ 102489 h 141657"/>
                    <a:gd name="connsiteX4" fmla="*/ 33052 w 196596"/>
                    <a:gd name="connsiteY4" fmla="*/ 0 h 141657"/>
                    <a:gd name="connsiteX5" fmla="*/ 0 w 196596"/>
                    <a:gd name="connsiteY5" fmla="*/ 8192 h 141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596" h="141657">
                      <a:moveTo>
                        <a:pt x="0" y="8192"/>
                      </a:moveTo>
                      <a:cubicBezTo>
                        <a:pt x="0" y="8192"/>
                        <a:pt x="62198" y="119920"/>
                        <a:pt x="84582" y="134969"/>
                      </a:cubicBezTo>
                      <a:cubicBezTo>
                        <a:pt x="106966" y="150019"/>
                        <a:pt x="196596" y="134969"/>
                        <a:pt x="196596" y="134969"/>
                      </a:cubicBezTo>
                      <a:cubicBezTo>
                        <a:pt x="196596" y="134969"/>
                        <a:pt x="115729" y="114776"/>
                        <a:pt x="98298" y="102489"/>
                      </a:cubicBezTo>
                      <a:cubicBezTo>
                        <a:pt x="80867" y="90202"/>
                        <a:pt x="33052" y="0"/>
                        <a:pt x="33052" y="0"/>
                      </a:cubicBezTo>
                      <a:lnTo>
                        <a:pt x="0" y="8192"/>
                      </a:ln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4FAEE032-0A22-387C-B23D-685E7ACA7E14}"/>
                    </a:ext>
                  </a:extLst>
                </p:cNvPr>
                <p:cNvSpPr/>
                <p:nvPr/>
              </p:nvSpPr>
              <p:spPr>
                <a:xfrm>
                  <a:off x="3770930" y="2304898"/>
                  <a:ext cx="105189" cy="134383"/>
                </a:xfrm>
                <a:custGeom>
                  <a:avLst/>
                  <a:gdLst>
                    <a:gd name="connsiteX0" fmla="*/ 102932 w 105189"/>
                    <a:gd name="connsiteY0" fmla="*/ 6 h 134383"/>
                    <a:gd name="connsiteX1" fmla="*/ 8920 w 105189"/>
                    <a:gd name="connsiteY1" fmla="*/ 96875 h 134383"/>
                    <a:gd name="connsiteX2" fmla="*/ 17397 w 105189"/>
                    <a:gd name="connsiteY2" fmla="*/ 134213 h 134383"/>
                    <a:gd name="connsiteX3" fmla="*/ 92740 w 105189"/>
                    <a:gd name="connsiteY3" fmla="*/ 105352 h 134383"/>
                    <a:gd name="connsiteX4" fmla="*/ 102932 w 105189"/>
                    <a:gd name="connsiteY4" fmla="*/ 6 h 134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189" h="134383">
                      <a:moveTo>
                        <a:pt x="102932" y="6"/>
                      </a:moveTo>
                      <a:cubicBezTo>
                        <a:pt x="101408" y="-851"/>
                        <a:pt x="16825" y="90589"/>
                        <a:pt x="8920" y="96875"/>
                      </a:cubicBezTo>
                      <a:cubicBezTo>
                        <a:pt x="1014" y="103066"/>
                        <a:pt x="-9749" y="137071"/>
                        <a:pt x="17397" y="134213"/>
                      </a:cubicBezTo>
                      <a:cubicBezTo>
                        <a:pt x="44639" y="131356"/>
                        <a:pt x="83119" y="114973"/>
                        <a:pt x="92740" y="105352"/>
                      </a:cubicBezTo>
                      <a:cubicBezTo>
                        <a:pt x="102360" y="95732"/>
                        <a:pt x="108837" y="3340"/>
                        <a:pt x="102932" y="6"/>
                      </a:cubicBezTo>
                      <a:close/>
                    </a:path>
                  </a:pathLst>
                </a:custGeom>
                <a:solidFill>
                  <a:srgbClr val="DBAF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4" name="图形 4">
                  <a:extLst>
                    <a:ext uri="{FF2B5EF4-FFF2-40B4-BE49-F238E27FC236}">
                      <a16:creationId xmlns:a16="http://schemas.microsoft.com/office/drawing/2014/main" id="{3F523AB4-7552-F929-60F1-BB14C5C057D3}"/>
                    </a:ext>
                  </a:extLst>
                </p:cNvPr>
                <p:cNvGrpSpPr/>
                <p:nvPr/>
              </p:nvGrpSpPr>
              <p:grpSpPr>
                <a:xfrm>
                  <a:off x="3510483" y="3314268"/>
                  <a:ext cx="487965" cy="608457"/>
                  <a:chOff x="3510483" y="3314268"/>
                  <a:chExt cx="487965" cy="608457"/>
                </a:xfrm>
              </p:grpSpPr>
              <p:grpSp>
                <p:nvGrpSpPr>
                  <p:cNvPr id="325" name="图形 4">
                    <a:extLst>
                      <a:ext uri="{FF2B5EF4-FFF2-40B4-BE49-F238E27FC236}">
                        <a16:creationId xmlns:a16="http://schemas.microsoft.com/office/drawing/2014/main" id="{5DFBA728-8E7F-5207-6B75-204C2710D2D0}"/>
                      </a:ext>
                    </a:extLst>
                  </p:cNvPr>
                  <p:cNvGrpSpPr/>
                  <p:nvPr/>
                </p:nvGrpSpPr>
                <p:grpSpPr>
                  <a:xfrm>
                    <a:off x="3510483" y="3419043"/>
                    <a:ext cx="459200" cy="503682"/>
                    <a:chOff x="3510483" y="3419043"/>
                    <a:chExt cx="459200" cy="503682"/>
                  </a:xfrm>
                </p:grpSpPr>
                <p:sp>
                  <p:nvSpPr>
                    <p:cNvPr id="326" name="任意多边形: 形状 325">
                      <a:extLst>
                        <a:ext uri="{FF2B5EF4-FFF2-40B4-BE49-F238E27FC236}">
                          <a16:creationId xmlns:a16="http://schemas.microsoft.com/office/drawing/2014/main" id="{A5AE66A6-2E62-9502-5DD6-DCB31A9903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0637" y="3419043"/>
                      <a:ext cx="459046" cy="486478"/>
                    </a:xfrm>
                    <a:custGeom>
                      <a:avLst/>
                      <a:gdLst>
                        <a:gd name="connsiteX0" fmla="*/ 459046 w 459046"/>
                        <a:gd name="connsiteY0" fmla="*/ 0 h 486478"/>
                        <a:gd name="connsiteX1" fmla="*/ 456474 w 459046"/>
                        <a:gd name="connsiteY1" fmla="*/ 37147 h 486478"/>
                        <a:gd name="connsiteX2" fmla="*/ 455427 w 459046"/>
                        <a:gd name="connsiteY2" fmla="*/ 51721 h 486478"/>
                        <a:gd name="connsiteX3" fmla="*/ 453998 w 459046"/>
                        <a:gd name="connsiteY3" fmla="*/ 70961 h 486478"/>
                        <a:gd name="connsiteX4" fmla="*/ 452855 w 459046"/>
                        <a:gd name="connsiteY4" fmla="*/ 85535 h 486478"/>
                        <a:gd name="connsiteX5" fmla="*/ 421899 w 459046"/>
                        <a:gd name="connsiteY5" fmla="*/ 350425 h 486478"/>
                        <a:gd name="connsiteX6" fmla="*/ 415898 w 459046"/>
                        <a:gd name="connsiteY6" fmla="*/ 467392 h 486478"/>
                        <a:gd name="connsiteX7" fmla="*/ 29564 w 459046"/>
                        <a:gd name="connsiteY7" fmla="*/ 478250 h 486478"/>
                        <a:gd name="connsiteX8" fmla="*/ 2989 w 459046"/>
                        <a:gd name="connsiteY8" fmla="*/ 419195 h 486478"/>
                        <a:gd name="connsiteX9" fmla="*/ 72903 w 459046"/>
                        <a:gd name="connsiteY9" fmla="*/ 388811 h 486478"/>
                        <a:gd name="connsiteX10" fmla="*/ 241305 w 459046"/>
                        <a:gd name="connsiteY10" fmla="*/ 291370 h 486478"/>
                        <a:gd name="connsiteX11" fmla="*/ 224541 w 459046"/>
                        <a:gd name="connsiteY11" fmla="*/ 85725 h 486478"/>
                        <a:gd name="connsiteX12" fmla="*/ 222445 w 459046"/>
                        <a:gd name="connsiteY12" fmla="*/ 71152 h 486478"/>
                        <a:gd name="connsiteX13" fmla="*/ 219492 w 459046"/>
                        <a:gd name="connsiteY13" fmla="*/ 50959 h 486478"/>
                        <a:gd name="connsiteX14" fmla="*/ 217111 w 459046"/>
                        <a:gd name="connsiteY14" fmla="*/ 36290 h 486478"/>
                        <a:gd name="connsiteX15" fmla="*/ 210825 w 459046"/>
                        <a:gd name="connsiteY15" fmla="*/ 0 h 486478"/>
                        <a:gd name="connsiteX16" fmla="*/ 459046 w 459046"/>
                        <a:gd name="connsiteY16" fmla="*/ 0 h 4864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59046" h="486478">
                          <a:moveTo>
                            <a:pt x="459046" y="0"/>
                          </a:moveTo>
                          <a:cubicBezTo>
                            <a:pt x="459046" y="0"/>
                            <a:pt x="458094" y="14288"/>
                            <a:pt x="456474" y="37147"/>
                          </a:cubicBezTo>
                          <a:cubicBezTo>
                            <a:pt x="456189" y="41720"/>
                            <a:pt x="455712" y="46577"/>
                            <a:pt x="455427" y="51721"/>
                          </a:cubicBezTo>
                          <a:cubicBezTo>
                            <a:pt x="455046" y="57721"/>
                            <a:pt x="454474" y="64198"/>
                            <a:pt x="453998" y="70961"/>
                          </a:cubicBezTo>
                          <a:cubicBezTo>
                            <a:pt x="453617" y="75629"/>
                            <a:pt x="453236" y="80581"/>
                            <a:pt x="452855" y="85535"/>
                          </a:cubicBezTo>
                          <a:cubicBezTo>
                            <a:pt x="445425" y="180308"/>
                            <a:pt x="432757" y="323374"/>
                            <a:pt x="421899" y="350425"/>
                          </a:cubicBezTo>
                          <a:cubicBezTo>
                            <a:pt x="425994" y="350901"/>
                            <a:pt x="444759" y="414338"/>
                            <a:pt x="415898" y="467392"/>
                          </a:cubicBezTo>
                          <a:cubicBezTo>
                            <a:pt x="399420" y="497586"/>
                            <a:pt x="71379" y="484441"/>
                            <a:pt x="29564" y="478250"/>
                          </a:cubicBezTo>
                          <a:cubicBezTo>
                            <a:pt x="10037" y="475393"/>
                            <a:pt x="-7107" y="444055"/>
                            <a:pt x="2989" y="419195"/>
                          </a:cubicBezTo>
                          <a:cubicBezTo>
                            <a:pt x="10037" y="401860"/>
                            <a:pt x="30421" y="387668"/>
                            <a:pt x="72903" y="388811"/>
                          </a:cubicBezTo>
                          <a:cubicBezTo>
                            <a:pt x="130243" y="390430"/>
                            <a:pt x="230922" y="325946"/>
                            <a:pt x="241305" y="291370"/>
                          </a:cubicBezTo>
                          <a:cubicBezTo>
                            <a:pt x="241495" y="222790"/>
                            <a:pt x="232732" y="144018"/>
                            <a:pt x="224541" y="85725"/>
                          </a:cubicBezTo>
                          <a:cubicBezTo>
                            <a:pt x="223874" y="80772"/>
                            <a:pt x="223112" y="75819"/>
                            <a:pt x="222445" y="71152"/>
                          </a:cubicBezTo>
                          <a:cubicBezTo>
                            <a:pt x="221397" y="64008"/>
                            <a:pt x="220445" y="57245"/>
                            <a:pt x="219492" y="50959"/>
                          </a:cubicBezTo>
                          <a:cubicBezTo>
                            <a:pt x="218635" y="45815"/>
                            <a:pt x="217873" y="40862"/>
                            <a:pt x="217111" y="36290"/>
                          </a:cubicBezTo>
                          <a:cubicBezTo>
                            <a:pt x="213396" y="13716"/>
                            <a:pt x="210825" y="0"/>
                            <a:pt x="210825" y="0"/>
                          </a:cubicBezTo>
                          <a:lnTo>
                            <a:pt x="459046" y="0"/>
                          </a:lnTo>
                          <a:close/>
                        </a:path>
                      </a:pathLst>
                    </a:custGeom>
                    <a:solidFill>
                      <a:srgbClr val="F2992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7" name="任意多边形: 形状 326">
                      <a:extLst>
                        <a:ext uri="{FF2B5EF4-FFF2-40B4-BE49-F238E27FC236}">
                          <a16:creationId xmlns:a16="http://schemas.microsoft.com/office/drawing/2014/main" id="{796204DA-A8D8-7C3B-21DA-A55B9B8EF7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0483" y="3869918"/>
                      <a:ext cx="428341" cy="52806"/>
                    </a:xfrm>
                    <a:custGeom>
                      <a:avLst/>
                      <a:gdLst>
                        <a:gd name="connsiteX0" fmla="*/ 419862 w 428341"/>
                        <a:gd name="connsiteY0" fmla="*/ 3277 h 52806"/>
                        <a:gd name="connsiteX1" fmla="*/ 299275 w 428341"/>
                        <a:gd name="connsiteY1" fmla="*/ 4039 h 52806"/>
                        <a:gd name="connsiteX2" fmla="*/ 15145 w 428341"/>
                        <a:gd name="connsiteY2" fmla="*/ 8039 h 52806"/>
                        <a:gd name="connsiteX3" fmla="*/ 0 w 428341"/>
                        <a:gd name="connsiteY3" fmla="*/ 23279 h 52806"/>
                        <a:gd name="connsiteX4" fmla="*/ 15145 w 428341"/>
                        <a:gd name="connsiteY4" fmla="*/ 46711 h 52806"/>
                        <a:gd name="connsiteX5" fmla="*/ 299275 w 428341"/>
                        <a:gd name="connsiteY5" fmla="*/ 42043 h 52806"/>
                        <a:gd name="connsiteX6" fmla="*/ 302228 w 428341"/>
                        <a:gd name="connsiteY6" fmla="*/ 42329 h 52806"/>
                        <a:gd name="connsiteX7" fmla="*/ 309181 w 428341"/>
                        <a:gd name="connsiteY7" fmla="*/ 52807 h 52806"/>
                        <a:gd name="connsiteX8" fmla="*/ 419767 w 428341"/>
                        <a:gd name="connsiteY8" fmla="*/ 52807 h 52806"/>
                        <a:gd name="connsiteX9" fmla="*/ 428339 w 428341"/>
                        <a:gd name="connsiteY9" fmla="*/ 28042 h 52806"/>
                        <a:gd name="connsiteX10" fmla="*/ 419862 w 428341"/>
                        <a:gd name="connsiteY10" fmla="*/ 3277 h 528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28341" h="52806">
                          <a:moveTo>
                            <a:pt x="419862" y="3277"/>
                          </a:moveTo>
                          <a:cubicBezTo>
                            <a:pt x="419862" y="3277"/>
                            <a:pt x="301276" y="4515"/>
                            <a:pt x="299275" y="4039"/>
                          </a:cubicBezTo>
                          <a:cubicBezTo>
                            <a:pt x="228314" y="-11392"/>
                            <a:pt x="86106" y="23470"/>
                            <a:pt x="15145" y="8039"/>
                          </a:cubicBezTo>
                          <a:cubicBezTo>
                            <a:pt x="6763" y="6229"/>
                            <a:pt x="0" y="12516"/>
                            <a:pt x="0" y="23279"/>
                          </a:cubicBezTo>
                          <a:cubicBezTo>
                            <a:pt x="0" y="34043"/>
                            <a:pt x="6763" y="44996"/>
                            <a:pt x="15145" y="46711"/>
                          </a:cubicBezTo>
                          <a:cubicBezTo>
                            <a:pt x="86106" y="61855"/>
                            <a:pt x="228314" y="26803"/>
                            <a:pt x="299275" y="42043"/>
                          </a:cubicBezTo>
                          <a:cubicBezTo>
                            <a:pt x="300323" y="42234"/>
                            <a:pt x="301276" y="42329"/>
                            <a:pt x="302228" y="42329"/>
                          </a:cubicBezTo>
                          <a:cubicBezTo>
                            <a:pt x="303752" y="48616"/>
                            <a:pt x="306324" y="52807"/>
                            <a:pt x="309181" y="52807"/>
                          </a:cubicBezTo>
                          <a:lnTo>
                            <a:pt x="419767" y="52807"/>
                          </a:lnTo>
                          <a:cubicBezTo>
                            <a:pt x="424529" y="52807"/>
                            <a:pt x="428339" y="41662"/>
                            <a:pt x="428339" y="28042"/>
                          </a:cubicBezTo>
                          <a:cubicBezTo>
                            <a:pt x="428434" y="14421"/>
                            <a:pt x="424624" y="3277"/>
                            <a:pt x="419862" y="3277"/>
                          </a:cubicBezTo>
                          <a:close/>
                        </a:path>
                      </a:pathLst>
                    </a:custGeom>
                    <a:solidFill>
                      <a:srgbClr val="54351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8" name="任意多边形: 形状 327">
                      <a:extLst>
                        <a:ext uri="{FF2B5EF4-FFF2-40B4-BE49-F238E27FC236}">
                          <a16:creationId xmlns:a16="http://schemas.microsoft.com/office/drawing/2014/main" id="{15181240-0914-4B27-E0CC-BE68C9011D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7653" y="3455333"/>
                      <a:ext cx="239458" cy="23907"/>
                    </a:xfrm>
                    <a:custGeom>
                      <a:avLst/>
                      <a:gdLst>
                        <a:gd name="connsiteX0" fmla="*/ 239459 w 239458"/>
                        <a:gd name="connsiteY0" fmla="*/ 857 h 23907"/>
                        <a:gd name="connsiteX1" fmla="*/ 238411 w 239458"/>
                        <a:gd name="connsiteY1" fmla="*/ 15430 h 23907"/>
                        <a:gd name="connsiteX2" fmla="*/ 133826 w 239458"/>
                        <a:gd name="connsiteY2" fmla="*/ 23908 h 23907"/>
                        <a:gd name="connsiteX3" fmla="*/ 2286 w 239458"/>
                        <a:gd name="connsiteY3" fmla="*/ 14669 h 23907"/>
                        <a:gd name="connsiteX4" fmla="*/ 0 w 239458"/>
                        <a:gd name="connsiteY4" fmla="*/ 0 h 23907"/>
                        <a:gd name="connsiteX5" fmla="*/ 239459 w 239458"/>
                        <a:gd name="connsiteY5" fmla="*/ 857 h 239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9458" h="23907">
                          <a:moveTo>
                            <a:pt x="239459" y="857"/>
                          </a:moveTo>
                          <a:cubicBezTo>
                            <a:pt x="239078" y="5429"/>
                            <a:pt x="238792" y="10287"/>
                            <a:pt x="238411" y="15430"/>
                          </a:cubicBezTo>
                          <a:cubicBezTo>
                            <a:pt x="204597" y="21717"/>
                            <a:pt x="168402" y="23908"/>
                            <a:pt x="133826" y="23908"/>
                          </a:cubicBezTo>
                          <a:cubicBezTo>
                            <a:pt x="80677" y="23908"/>
                            <a:pt x="31718" y="18669"/>
                            <a:pt x="2286" y="14669"/>
                          </a:cubicBezTo>
                          <a:cubicBezTo>
                            <a:pt x="1429" y="9430"/>
                            <a:pt x="667" y="4572"/>
                            <a:pt x="0" y="0"/>
                          </a:cubicBezTo>
                          <a:cubicBezTo>
                            <a:pt x="46577" y="6382"/>
                            <a:pt x="153257" y="17526"/>
                            <a:pt x="239459" y="857"/>
                          </a:cubicBezTo>
                          <a:close/>
                        </a:path>
                      </a:pathLst>
                    </a:custGeom>
                    <a:solidFill>
                      <a:srgbClr val="F9B23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9" name="任意多边形: 形状 328">
                      <a:extLst>
                        <a:ext uri="{FF2B5EF4-FFF2-40B4-BE49-F238E27FC236}">
                          <a16:creationId xmlns:a16="http://schemas.microsoft.com/office/drawing/2014/main" id="{0942B9F7-3E6B-0FCC-65F8-4E99F82886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2892" y="3490004"/>
                      <a:ext cx="231647" cy="22954"/>
                    </a:xfrm>
                    <a:custGeom>
                      <a:avLst/>
                      <a:gdLst>
                        <a:gd name="connsiteX0" fmla="*/ 231648 w 231647"/>
                        <a:gd name="connsiteY0" fmla="*/ 0 h 22954"/>
                        <a:gd name="connsiteX1" fmla="*/ 230505 w 231647"/>
                        <a:gd name="connsiteY1" fmla="*/ 14573 h 22954"/>
                        <a:gd name="connsiteX2" fmla="*/ 126111 w 231647"/>
                        <a:gd name="connsiteY2" fmla="*/ 22955 h 22954"/>
                        <a:gd name="connsiteX3" fmla="*/ 2095 w 231647"/>
                        <a:gd name="connsiteY3" fmla="*/ 14764 h 22954"/>
                        <a:gd name="connsiteX4" fmla="*/ 0 w 231647"/>
                        <a:gd name="connsiteY4" fmla="*/ 95 h 22954"/>
                        <a:gd name="connsiteX5" fmla="*/ 231648 w 231647"/>
                        <a:gd name="connsiteY5" fmla="*/ 0 h 229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1647" h="22954">
                          <a:moveTo>
                            <a:pt x="231648" y="0"/>
                          </a:moveTo>
                          <a:cubicBezTo>
                            <a:pt x="231267" y="4667"/>
                            <a:pt x="230886" y="9525"/>
                            <a:pt x="230505" y="14573"/>
                          </a:cubicBezTo>
                          <a:cubicBezTo>
                            <a:pt x="196786" y="20764"/>
                            <a:pt x="160496" y="22955"/>
                            <a:pt x="126111" y="22955"/>
                          </a:cubicBezTo>
                          <a:cubicBezTo>
                            <a:pt x="77343" y="22955"/>
                            <a:pt x="32004" y="18574"/>
                            <a:pt x="2095" y="14764"/>
                          </a:cubicBezTo>
                          <a:cubicBezTo>
                            <a:pt x="1429" y="9715"/>
                            <a:pt x="667" y="4858"/>
                            <a:pt x="0" y="95"/>
                          </a:cubicBezTo>
                          <a:cubicBezTo>
                            <a:pt x="50006" y="6572"/>
                            <a:pt x="150019" y="15811"/>
                            <a:pt x="231648" y="0"/>
                          </a:cubicBezTo>
                          <a:close/>
                        </a:path>
                      </a:pathLst>
                    </a:custGeom>
                    <a:solidFill>
                      <a:srgbClr val="F9B23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1EF2A4AA-D486-D685-5E40-834D042E9053}"/>
                      </a:ext>
                    </a:extLst>
                  </p:cNvPr>
                  <p:cNvSpPr/>
                  <p:nvPr/>
                </p:nvSpPr>
                <p:spPr>
                  <a:xfrm>
                    <a:off x="3687267" y="3314268"/>
                    <a:ext cx="311181" cy="136017"/>
                  </a:xfrm>
                  <a:custGeom>
                    <a:avLst/>
                    <a:gdLst>
                      <a:gd name="connsiteX0" fmla="*/ 311182 w 311181"/>
                      <a:gd name="connsiteY0" fmla="*/ 68009 h 136017"/>
                      <a:gd name="connsiteX1" fmla="*/ 251746 w 311181"/>
                      <a:gd name="connsiteY1" fmla="*/ 136017 h 136017"/>
                      <a:gd name="connsiteX2" fmla="*/ 59436 w 311181"/>
                      <a:gd name="connsiteY2" fmla="*/ 136017 h 136017"/>
                      <a:gd name="connsiteX3" fmla="*/ 0 w 311181"/>
                      <a:gd name="connsiteY3" fmla="*/ 68009 h 136017"/>
                      <a:gd name="connsiteX4" fmla="*/ 0 w 311181"/>
                      <a:gd name="connsiteY4" fmla="*/ 68009 h 136017"/>
                      <a:gd name="connsiteX5" fmla="*/ 59436 w 311181"/>
                      <a:gd name="connsiteY5" fmla="*/ 0 h 136017"/>
                      <a:gd name="connsiteX6" fmla="*/ 251746 w 311181"/>
                      <a:gd name="connsiteY6" fmla="*/ 0 h 136017"/>
                      <a:gd name="connsiteX7" fmla="*/ 311182 w 311181"/>
                      <a:gd name="connsiteY7" fmla="*/ 68009 h 136017"/>
                      <a:gd name="connsiteX8" fmla="*/ 311182 w 311181"/>
                      <a:gd name="connsiteY8" fmla="*/ 68009 h 136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1181" h="136017">
                        <a:moveTo>
                          <a:pt x="311182" y="68009"/>
                        </a:moveTo>
                        <a:cubicBezTo>
                          <a:pt x="311182" y="105537"/>
                          <a:pt x="284607" y="136017"/>
                          <a:pt x="251746" y="136017"/>
                        </a:cubicBezTo>
                        <a:lnTo>
                          <a:pt x="59436" y="136017"/>
                        </a:lnTo>
                        <a:cubicBezTo>
                          <a:pt x="26575" y="136017"/>
                          <a:pt x="0" y="105537"/>
                          <a:pt x="0" y="68009"/>
                        </a:cubicBezTo>
                        <a:lnTo>
                          <a:pt x="0" y="68009"/>
                        </a:lnTo>
                        <a:cubicBezTo>
                          <a:pt x="0" y="30385"/>
                          <a:pt x="26575" y="0"/>
                          <a:pt x="59436" y="0"/>
                        </a:cubicBezTo>
                        <a:lnTo>
                          <a:pt x="251746" y="0"/>
                        </a:lnTo>
                        <a:cubicBezTo>
                          <a:pt x="284607" y="-95"/>
                          <a:pt x="311182" y="30385"/>
                          <a:pt x="311182" y="68009"/>
                        </a:cubicBezTo>
                        <a:lnTo>
                          <a:pt x="311182" y="68009"/>
                        </a:lnTo>
                        <a:close/>
                      </a:path>
                    </a:pathLst>
                  </a:custGeom>
                  <a:solidFill>
                    <a:srgbClr val="C4BCA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46BA15A-A562-3D98-E571-5F577DFC6082}"/>
                    </a:ext>
                  </a:extLst>
                </p:cNvPr>
                <p:cNvSpPr/>
                <p:nvPr/>
              </p:nvSpPr>
              <p:spPr>
                <a:xfrm>
                  <a:off x="3539724" y="1343145"/>
                  <a:ext cx="226409" cy="290055"/>
                </a:xfrm>
                <a:custGeom>
                  <a:avLst/>
                  <a:gdLst>
                    <a:gd name="connsiteX0" fmla="*/ 226409 w 226409"/>
                    <a:gd name="connsiteY0" fmla="*/ 31832 h 290055"/>
                    <a:gd name="connsiteX1" fmla="*/ 125921 w 226409"/>
                    <a:gd name="connsiteY1" fmla="*/ 36786 h 290055"/>
                    <a:gd name="connsiteX2" fmla="*/ 51721 w 226409"/>
                    <a:gd name="connsiteY2" fmla="*/ 290055 h 290055"/>
                    <a:gd name="connsiteX3" fmla="*/ 0 w 226409"/>
                    <a:gd name="connsiteY3" fmla="*/ 276149 h 290055"/>
                    <a:gd name="connsiteX4" fmla="*/ 113157 w 226409"/>
                    <a:gd name="connsiteY4" fmla="*/ 7639 h 290055"/>
                    <a:gd name="connsiteX5" fmla="*/ 185166 w 226409"/>
                    <a:gd name="connsiteY5" fmla="*/ 7639 h 290055"/>
                    <a:gd name="connsiteX6" fmla="*/ 226409 w 226409"/>
                    <a:gd name="connsiteY6" fmla="*/ 31832 h 290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6409" h="290055">
                      <a:moveTo>
                        <a:pt x="226409" y="31832"/>
                      </a:moveTo>
                      <a:cubicBezTo>
                        <a:pt x="226409" y="31832"/>
                        <a:pt x="136875" y="25451"/>
                        <a:pt x="125921" y="36786"/>
                      </a:cubicBezTo>
                      <a:cubicBezTo>
                        <a:pt x="114967" y="48120"/>
                        <a:pt x="51721" y="290055"/>
                        <a:pt x="51721" y="290055"/>
                      </a:cubicBezTo>
                      <a:lnTo>
                        <a:pt x="0" y="276149"/>
                      </a:lnTo>
                      <a:cubicBezTo>
                        <a:pt x="0" y="276149"/>
                        <a:pt x="48673" y="46787"/>
                        <a:pt x="113157" y="7639"/>
                      </a:cubicBezTo>
                      <a:cubicBezTo>
                        <a:pt x="139922" y="-8554"/>
                        <a:pt x="173450" y="5734"/>
                        <a:pt x="185166" y="7639"/>
                      </a:cubicBezTo>
                      <a:cubicBezTo>
                        <a:pt x="196882" y="9544"/>
                        <a:pt x="226409" y="31832"/>
                        <a:pt x="226409" y="31832"/>
                      </a:cubicBezTo>
                      <a:close/>
                    </a:path>
                  </a:pathLst>
                </a:custGeom>
                <a:solidFill>
                  <a:srgbClr val="9B91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2" name="图形 4">
                  <a:extLst>
                    <a:ext uri="{FF2B5EF4-FFF2-40B4-BE49-F238E27FC236}">
                      <a16:creationId xmlns:a16="http://schemas.microsoft.com/office/drawing/2014/main" id="{E0678FF5-2D4D-26ED-0C27-E37632217753}"/>
                    </a:ext>
                  </a:extLst>
                </p:cNvPr>
                <p:cNvGrpSpPr/>
                <p:nvPr/>
              </p:nvGrpSpPr>
              <p:grpSpPr>
                <a:xfrm>
                  <a:off x="3189514" y="630075"/>
                  <a:ext cx="941303" cy="882920"/>
                  <a:chOff x="3189514" y="630075"/>
                  <a:chExt cx="941303" cy="882920"/>
                </a:xfrm>
              </p:grpSpPr>
              <p:sp>
                <p:nvSpPr>
                  <p:cNvPr id="333" name="任意多边形: 形状 332">
                    <a:extLst>
                      <a:ext uri="{FF2B5EF4-FFF2-40B4-BE49-F238E27FC236}">
                        <a16:creationId xmlns:a16="http://schemas.microsoft.com/office/drawing/2014/main" id="{00AECBCA-6196-5E27-DDCD-F002B977B4F7}"/>
                      </a:ext>
                    </a:extLst>
                  </p:cNvPr>
                  <p:cNvSpPr/>
                  <p:nvPr/>
                </p:nvSpPr>
                <p:spPr>
                  <a:xfrm>
                    <a:off x="3628879" y="1220768"/>
                    <a:ext cx="211432" cy="292227"/>
                  </a:xfrm>
                  <a:custGeom>
                    <a:avLst/>
                    <a:gdLst>
                      <a:gd name="connsiteX0" fmla="*/ 97155 w 211432"/>
                      <a:gd name="connsiteY0" fmla="*/ 292227 h 292227"/>
                      <a:gd name="connsiteX1" fmla="*/ 35528 w 211432"/>
                      <a:gd name="connsiteY1" fmla="*/ 187642 h 292227"/>
                      <a:gd name="connsiteX2" fmla="*/ 35147 w 211432"/>
                      <a:gd name="connsiteY2" fmla="*/ 182499 h 292227"/>
                      <a:gd name="connsiteX3" fmla="*/ 35147 w 211432"/>
                      <a:gd name="connsiteY3" fmla="*/ 182309 h 292227"/>
                      <a:gd name="connsiteX4" fmla="*/ 28956 w 211432"/>
                      <a:gd name="connsiteY4" fmla="*/ 159163 h 292227"/>
                      <a:gd name="connsiteX5" fmla="*/ 24289 w 211432"/>
                      <a:gd name="connsiteY5" fmla="*/ 141732 h 292227"/>
                      <a:gd name="connsiteX6" fmla="*/ 17812 w 211432"/>
                      <a:gd name="connsiteY6" fmla="*/ 128588 h 292227"/>
                      <a:gd name="connsiteX7" fmla="*/ 0 w 211432"/>
                      <a:gd name="connsiteY7" fmla="*/ 92107 h 292227"/>
                      <a:gd name="connsiteX8" fmla="*/ 167354 w 211432"/>
                      <a:gd name="connsiteY8" fmla="*/ 0 h 292227"/>
                      <a:gd name="connsiteX9" fmla="*/ 97155 w 211432"/>
                      <a:gd name="connsiteY9" fmla="*/ 292227 h 292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1432" h="292227">
                        <a:moveTo>
                          <a:pt x="97155" y="292227"/>
                        </a:moveTo>
                        <a:cubicBezTo>
                          <a:pt x="53245" y="280225"/>
                          <a:pt x="39338" y="229267"/>
                          <a:pt x="35528" y="187642"/>
                        </a:cubicBezTo>
                        <a:cubicBezTo>
                          <a:pt x="35338" y="185928"/>
                          <a:pt x="35243" y="184118"/>
                          <a:pt x="35147" y="182499"/>
                        </a:cubicBezTo>
                        <a:cubicBezTo>
                          <a:pt x="35147" y="182404"/>
                          <a:pt x="35147" y="182309"/>
                          <a:pt x="35147" y="182309"/>
                        </a:cubicBezTo>
                        <a:lnTo>
                          <a:pt x="28956" y="159163"/>
                        </a:lnTo>
                        <a:lnTo>
                          <a:pt x="24289" y="141732"/>
                        </a:lnTo>
                        <a:lnTo>
                          <a:pt x="17812" y="128588"/>
                        </a:lnTo>
                        <a:lnTo>
                          <a:pt x="0" y="92107"/>
                        </a:lnTo>
                        <a:cubicBezTo>
                          <a:pt x="51721" y="65151"/>
                          <a:pt x="142780" y="22955"/>
                          <a:pt x="167354" y="0"/>
                        </a:cubicBezTo>
                        <a:cubicBezTo>
                          <a:pt x="167449" y="0"/>
                          <a:pt x="303466" y="283369"/>
                          <a:pt x="97155" y="292227"/>
                        </a:cubicBezTo>
                        <a:close/>
                      </a:path>
                    </a:pathLst>
                  </a:custGeom>
                  <a:solidFill>
                    <a:srgbClr val="EABBA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任意多边形: 形状 333">
                    <a:extLst>
                      <a:ext uri="{FF2B5EF4-FFF2-40B4-BE49-F238E27FC236}">
                        <a16:creationId xmlns:a16="http://schemas.microsoft.com/office/drawing/2014/main" id="{9880E455-9F7A-D262-5659-BABA5B9235F2}"/>
                      </a:ext>
                    </a:extLst>
                  </p:cNvPr>
                  <p:cNvSpPr/>
                  <p:nvPr/>
                </p:nvSpPr>
                <p:spPr>
                  <a:xfrm>
                    <a:off x="3511721" y="650234"/>
                    <a:ext cx="439389" cy="279354"/>
                  </a:xfrm>
                  <a:custGeom>
                    <a:avLst/>
                    <a:gdLst>
                      <a:gd name="connsiteX0" fmla="*/ 0 w 439389"/>
                      <a:gd name="connsiteY0" fmla="*/ 99522 h 279354"/>
                      <a:gd name="connsiteX1" fmla="*/ 103251 w 439389"/>
                      <a:gd name="connsiteY1" fmla="*/ 7416 h 279354"/>
                      <a:gd name="connsiteX2" fmla="*/ 416623 w 439389"/>
                      <a:gd name="connsiteY2" fmla="*/ 133241 h 279354"/>
                      <a:gd name="connsiteX3" fmla="*/ 439388 w 439389"/>
                      <a:gd name="connsiteY3" fmla="*/ 279354 h 279354"/>
                      <a:gd name="connsiteX4" fmla="*/ 0 w 439389"/>
                      <a:gd name="connsiteY4" fmla="*/ 99522 h 279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9389" h="279354">
                        <a:moveTo>
                          <a:pt x="0" y="99522"/>
                        </a:moveTo>
                        <a:cubicBezTo>
                          <a:pt x="0" y="99522"/>
                          <a:pt x="65151" y="16179"/>
                          <a:pt x="103251" y="7416"/>
                        </a:cubicBezTo>
                        <a:cubicBezTo>
                          <a:pt x="282130" y="-33447"/>
                          <a:pt x="393287" y="106666"/>
                          <a:pt x="416623" y="133241"/>
                        </a:cubicBezTo>
                        <a:cubicBezTo>
                          <a:pt x="439959" y="159720"/>
                          <a:pt x="439388" y="279354"/>
                          <a:pt x="439388" y="279354"/>
                        </a:cubicBezTo>
                        <a:lnTo>
                          <a:pt x="0" y="99522"/>
                        </a:lnTo>
                        <a:close/>
                      </a:path>
                    </a:pathLst>
                  </a:custGeom>
                  <a:solidFill>
                    <a:srgbClr val="CA9E6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任意多边形: 形状 334">
                    <a:extLst>
                      <a:ext uri="{FF2B5EF4-FFF2-40B4-BE49-F238E27FC236}">
                        <a16:creationId xmlns:a16="http://schemas.microsoft.com/office/drawing/2014/main" id="{B1EFB5C3-86EF-9DBA-F926-810C2C521EB9}"/>
                      </a:ext>
                    </a:extLst>
                  </p:cNvPr>
                  <p:cNvSpPr/>
                  <p:nvPr/>
                </p:nvSpPr>
                <p:spPr>
                  <a:xfrm rot="1202863">
                    <a:off x="3232878" y="764309"/>
                    <a:ext cx="854576" cy="404047"/>
                  </a:xfrm>
                  <a:custGeom>
                    <a:avLst/>
                    <a:gdLst>
                      <a:gd name="connsiteX0" fmla="*/ 854576 w 854576"/>
                      <a:gd name="connsiteY0" fmla="*/ 202024 h 404047"/>
                      <a:gd name="connsiteX1" fmla="*/ 427288 w 854576"/>
                      <a:gd name="connsiteY1" fmla="*/ 404047 h 404047"/>
                      <a:gd name="connsiteX2" fmla="*/ 0 w 854576"/>
                      <a:gd name="connsiteY2" fmla="*/ 202024 h 404047"/>
                      <a:gd name="connsiteX3" fmla="*/ 427288 w 854576"/>
                      <a:gd name="connsiteY3" fmla="*/ 0 h 404047"/>
                      <a:gd name="connsiteX4" fmla="*/ 854576 w 854576"/>
                      <a:gd name="connsiteY4" fmla="*/ 202024 h 4040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4576" h="404047">
                        <a:moveTo>
                          <a:pt x="854576" y="202024"/>
                        </a:moveTo>
                        <a:cubicBezTo>
                          <a:pt x="854576" y="313598"/>
                          <a:pt x="663273" y="404047"/>
                          <a:pt x="427288" y="404047"/>
                        </a:cubicBezTo>
                        <a:cubicBezTo>
                          <a:pt x="191304" y="404047"/>
                          <a:pt x="0" y="313598"/>
                          <a:pt x="0" y="202024"/>
                        </a:cubicBezTo>
                        <a:cubicBezTo>
                          <a:pt x="0" y="90449"/>
                          <a:pt x="191304" y="0"/>
                          <a:pt x="427288" y="0"/>
                        </a:cubicBezTo>
                        <a:cubicBezTo>
                          <a:pt x="663273" y="0"/>
                          <a:pt x="854576" y="90449"/>
                          <a:pt x="854576" y="202024"/>
                        </a:cubicBezTo>
                        <a:close/>
                      </a:path>
                    </a:pathLst>
                  </a:custGeom>
                  <a:solidFill>
                    <a:srgbClr val="B17F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任意多边形: 形状 335">
                    <a:extLst>
                      <a:ext uri="{FF2B5EF4-FFF2-40B4-BE49-F238E27FC236}">
                        <a16:creationId xmlns:a16="http://schemas.microsoft.com/office/drawing/2014/main" id="{BDC730BF-8931-2D44-EBA6-A6094125C34A}"/>
                      </a:ext>
                    </a:extLst>
                  </p:cNvPr>
                  <p:cNvSpPr/>
                  <p:nvPr/>
                </p:nvSpPr>
                <p:spPr>
                  <a:xfrm>
                    <a:off x="3504958" y="727468"/>
                    <a:ext cx="562811" cy="452437"/>
                  </a:xfrm>
                  <a:custGeom>
                    <a:avLst/>
                    <a:gdLst>
                      <a:gd name="connsiteX0" fmla="*/ 488442 w 562811"/>
                      <a:gd name="connsiteY0" fmla="*/ 452438 h 452437"/>
                      <a:gd name="connsiteX1" fmla="*/ 544354 w 562811"/>
                      <a:gd name="connsiteY1" fmla="*/ 393383 h 452437"/>
                      <a:gd name="connsiteX2" fmla="*/ 186976 w 562811"/>
                      <a:gd name="connsiteY2" fmla="*/ 48006 h 452437"/>
                      <a:gd name="connsiteX3" fmla="*/ 0 w 562811"/>
                      <a:gd name="connsiteY3" fmla="*/ 0 h 452437"/>
                      <a:gd name="connsiteX4" fmla="*/ 224600 w 562811"/>
                      <a:gd name="connsiteY4" fmla="*/ 48959 h 452437"/>
                      <a:gd name="connsiteX5" fmla="*/ 556832 w 562811"/>
                      <a:gd name="connsiteY5" fmla="*/ 385286 h 452437"/>
                      <a:gd name="connsiteX6" fmla="*/ 488442 w 562811"/>
                      <a:gd name="connsiteY6" fmla="*/ 452438 h 452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811" h="452437">
                        <a:moveTo>
                          <a:pt x="488442" y="452438"/>
                        </a:moveTo>
                        <a:cubicBezTo>
                          <a:pt x="515874" y="437960"/>
                          <a:pt x="535305" y="418052"/>
                          <a:pt x="544354" y="393383"/>
                        </a:cubicBezTo>
                        <a:cubicBezTo>
                          <a:pt x="582644" y="288608"/>
                          <a:pt x="422624" y="134017"/>
                          <a:pt x="186976" y="48006"/>
                        </a:cubicBezTo>
                        <a:cubicBezTo>
                          <a:pt x="122301" y="24384"/>
                          <a:pt x="59055" y="8477"/>
                          <a:pt x="0" y="0"/>
                        </a:cubicBezTo>
                        <a:cubicBezTo>
                          <a:pt x="68580" y="4191"/>
                          <a:pt x="145923" y="20288"/>
                          <a:pt x="224600" y="48959"/>
                        </a:cubicBezTo>
                        <a:cubicBezTo>
                          <a:pt x="446246" y="129826"/>
                          <a:pt x="595027" y="280511"/>
                          <a:pt x="556832" y="385286"/>
                        </a:cubicBezTo>
                        <a:cubicBezTo>
                          <a:pt x="546163" y="414433"/>
                          <a:pt x="522351" y="437007"/>
                          <a:pt x="488442" y="45243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7" name="任意多边形: 形状 336">
                    <a:extLst>
                      <a:ext uri="{FF2B5EF4-FFF2-40B4-BE49-F238E27FC236}">
                        <a16:creationId xmlns:a16="http://schemas.microsoft.com/office/drawing/2014/main" id="{B8D02D65-5EFD-BDEA-DE62-FF9924591D64}"/>
                      </a:ext>
                    </a:extLst>
                  </p:cNvPr>
                  <p:cNvSpPr/>
                  <p:nvPr/>
                </p:nvSpPr>
                <p:spPr>
                  <a:xfrm>
                    <a:off x="3252850" y="730326"/>
                    <a:ext cx="703593" cy="475799"/>
                  </a:xfrm>
                  <a:custGeom>
                    <a:avLst/>
                    <a:gdLst>
                      <a:gd name="connsiteX0" fmla="*/ 703593 w 703593"/>
                      <a:gd name="connsiteY0" fmla="*/ 463010 h 475799"/>
                      <a:gd name="connsiteX1" fmla="*/ 338214 w 703593"/>
                      <a:gd name="connsiteY1" fmla="*/ 425863 h 475799"/>
                      <a:gd name="connsiteX2" fmla="*/ 5982 w 703593"/>
                      <a:gd name="connsiteY2" fmla="*/ 89440 h 475799"/>
                      <a:gd name="connsiteX3" fmla="*/ 156478 w 703593"/>
                      <a:gd name="connsiteY3" fmla="*/ 0 h 475799"/>
                      <a:gd name="connsiteX4" fmla="*/ 51893 w 703593"/>
                      <a:gd name="connsiteY4" fmla="*/ 80391 h 475799"/>
                      <a:gd name="connsiteX5" fmla="*/ 384125 w 703593"/>
                      <a:gd name="connsiteY5" fmla="*/ 416719 h 475799"/>
                      <a:gd name="connsiteX6" fmla="*/ 703593 w 703593"/>
                      <a:gd name="connsiteY6" fmla="*/ 463010 h 475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3593" h="475799">
                        <a:moveTo>
                          <a:pt x="703593" y="463010"/>
                        </a:moveTo>
                        <a:cubicBezTo>
                          <a:pt x="613011" y="487966"/>
                          <a:pt x="477756" y="476822"/>
                          <a:pt x="338214" y="425863"/>
                        </a:cubicBezTo>
                        <a:cubicBezTo>
                          <a:pt x="116472" y="344996"/>
                          <a:pt x="-32213" y="194310"/>
                          <a:pt x="5982" y="89440"/>
                        </a:cubicBezTo>
                        <a:cubicBezTo>
                          <a:pt x="23794" y="40577"/>
                          <a:pt x="79515" y="10097"/>
                          <a:pt x="156478" y="0"/>
                        </a:cubicBezTo>
                        <a:cubicBezTo>
                          <a:pt x="103614" y="14764"/>
                          <a:pt x="66085" y="41720"/>
                          <a:pt x="51893" y="80391"/>
                        </a:cubicBezTo>
                        <a:cubicBezTo>
                          <a:pt x="13602" y="185166"/>
                          <a:pt x="162383" y="335851"/>
                          <a:pt x="384125" y="416719"/>
                        </a:cubicBezTo>
                        <a:cubicBezTo>
                          <a:pt x="501568" y="459676"/>
                          <a:pt x="616154" y="474345"/>
                          <a:pt x="703593" y="46301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任意多边形: 形状 337">
                    <a:extLst>
                      <a:ext uri="{FF2B5EF4-FFF2-40B4-BE49-F238E27FC236}">
                        <a16:creationId xmlns:a16="http://schemas.microsoft.com/office/drawing/2014/main" id="{49961BED-EE4F-4E4A-383B-5A2AC0A6626A}"/>
                      </a:ext>
                    </a:extLst>
                  </p:cNvPr>
                  <p:cNvSpPr/>
                  <p:nvPr/>
                </p:nvSpPr>
                <p:spPr>
                  <a:xfrm>
                    <a:off x="3425865" y="802969"/>
                    <a:ext cx="439845" cy="547854"/>
                  </a:xfrm>
                  <a:custGeom>
                    <a:avLst/>
                    <a:gdLst>
                      <a:gd name="connsiteX0" fmla="*/ 435423 w 439845"/>
                      <a:gd name="connsiteY0" fmla="*/ 189866 h 547854"/>
                      <a:gd name="connsiteX1" fmla="*/ 226635 w 439845"/>
                      <a:gd name="connsiteY1" fmla="*/ 545434 h 547854"/>
                      <a:gd name="connsiteX2" fmla="*/ 5941 w 439845"/>
                      <a:gd name="connsiteY2" fmla="*/ 273496 h 547854"/>
                      <a:gd name="connsiteX3" fmla="*/ 1940 w 439845"/>
                      <a:gd name="connsiteY3" fmla="*/ 247492 h 547854"/>
                      <a:gd name="connsiteX4" fmla="*/ 417 w 439845"/>
                      <a:gd name="connsiteY4" fmla="*/ 229681 h 547854"/>
                      <a:gd name="connsiteX5" fmla="*/ 176534 w 439845"/>
                      <a:gd name="connsiteY5" fmla="*/ 4891 h 547854"/>
                      <a:gd name="connsiteX6" fmla="*/ 435423 w 439845"/>
                      <a:gd name="connsiteY6" fmla="*/ 189866 h 547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9845" h="547854">
                        <a:moveTo>
                          <a:pt x="435423" y="189866"/>
                        </a:moveTo>
                        <a:cubicBezTo>
                          <a:pt x="464475" y="339409"/>
                          <a:pt x="345317" y="522289"/>
                          <a:pt x="226635" y="545434"/>
                        </a:cubicBezTo>
                        <a:cubicBezTo>
                          <a:pt x="107954" y="568485"/>
                          <a:pt x="34992" y="423038"/>
                          <a:pt x="5941" y="273496"/>
                        </a:cubicBezTo>
                        <a:cubicBezTo>
                          <a:pt x="4227" y="264637"/>
                          <a:pt x="2893" y="255970"/>
                          <a:pt x="1940" y="247492"/>
                        </a:cubicBezTo>
                        <a:cubicBezTo>
                          <a:pt x="1274" y="241396"/>
                          <a:pt x="702" y="235491"/>
                          <a:pt x="417" y="229681"/>
                        </a:cubicBezTo>
                        <a:cubicBezTo>
                          <a:pt x="-6346" y="105284"/>
                          <a:pt x="69949" y="25655"/>
                          <a:pt x="176534" y="4891"/>
                        </a:cubicBezTo>
                        <a:cubicBezTo>
                          <a:pt x="295120" y="-18255"/>
                          <a:pt x="406277" y="40324"/>
                          <a:pt x="435423" y="189866"/>
                        </a:cubicBezTo>
                        <a:close/>
                      </a:path>
                    </a:pathLst>
                  </a:custGeom>
                  <a:solidFill>
                    <a:srgbClr val="EABBA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9" name="任意多边形: 形状 338">
                    <a:extLst>
                      <a:ext uri="{FF2B5EF4-FFF2-40B4-BE49-F238E27FC236}">
                        <a16:creationId xmlns:a16="http://schemas.microsoft.com/office/drawing/2014/main" id="{A9017229-D7B5-DAC8-B0E5-F13AF3E64328}"/>
                      </a:ext>
                    </a:extLst>
                  </p:cNvPr>
                  <p:cNvSpPr/>
                  <p:nvPr/>
                </p:nvSpPr>
                <p:spPr>
                  <a:xfrm>
                    <a:off x="3646690" y="1235532"/>
                    <a:ext cx="154114" cy="144398"/>
                  </a:xfrm>
                  <a:custGeom>
                    <a:avLst/>
                    <a:gdLst>
                      <a:gd name="connsiteX0" fmla="*/ 154114 w 154114"/>
                      <a:gd name="connsiteY0" fmla="*/ 0 h 144398"/>
                      <a:gd name="connsiteX1" fmla="*/ 11144 w 154114"/>
                      <a:gd name="connsiteY1" fmla="*/ 144399 h 144398"/>
                      <a:gd name="connsiteX2" fmla="*/ 6477 w 154114"/>
                      <a:gd name="connsiteY2" fmla="*/ 126968 h 144398"/>
                      <a:gd name="connsiteX3" fmla="*/ 0 w 154114"/>
                      <a:gd name="connsiteY3" fmla="*/ 113824 h 144398"/>
                      <a:gd name="connsiteX4" fmla="*/ 5715 w 154114"/>
                      <a:gd name="connsiteY4" fmla="*/ 112776 h 144398"/>
                      <a:gd name="connsiteX5" fmla="*/ 154114 w 154114"/>
                      <a:gd name="connsiteY5" fmla="*/ 0 h 144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4114" h="144398">
                        <a:moveTo>
                          <a:pt x="154114" y="0"/>
                        </a:moveTo>
                        <a:cubicBezTo>
                          <a:pt x="119539" y="66580"/>
                          <a:pt x="66675" y="121539"/>
                          <a:pt x="11144" y="144399"/>
                        </a:cubicBezTo>
                        <a:lnTo>
                          <a:pt x="6477" y="126968"/>
                        </a:lnTo>
                        <a:lnTo>
                          <a:pt x="0" y="113824"/>
                        </a:lnTo>
                        <a:cubicBezTo>
                          <a:pt x="1905" y="113538"/>
                          <a:pt x="3715" y="113157"/>
                          <a:pt x="5715" y="112776"/>
                        </a:cubicBezTo>
                        <a:cubicBezTo>
                          <a:pt x="59722" y="102299"/>
                          <a:pt x="114014" y="58579"/>
                          <a:pt x="154114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0" name="任意多边形: 形状 339">
                    <a:extLst>
                      <a:ext uri="{FF2B5EF4-FFF2-40B4-BE49-F238E27FC236}">
                        <a16:creationId xmlns:a16="http://schemas.microsoft.com/office/drawing/2014/main" id="{1C7472C1-9DBA-1C7D-733F-F405781AA50D}"/>
                      </a:ext>
                    </a:extLst>
                  </p:cNvPr>
                  <p:cNvSpPr/>
                  <p:nvPr/>
                </p:nvSpPr>
                <p:spPr>
                  <a:xfrm>
                    <a:off x="3505530" y="1216577"/>
                    <a:ext cx="106874" cy="77709"/>
                  </a:xfrm>
                  <a:custGeom>
                    <a:avLst/>
                    <a:gdLst>
                      <a:gd name="connsiteX0" fmla="*/ 0 w 106874"/>
                      <a:gd name="connsiteY0" fmla="*/ 37814 h 77709"/>
                      <a:gd name="connsiteX1" fmla="*/ 53340 w 106874"/>
                      <a:gd name="connsiteY1" fmla="*/ 76391 h 77709"/>
                      <a:gd name="connsiteX2" fmla="*/ 106775 w 106874"/>
                      <a:gd name="connsiteY2" fmla="*/ 0 h 77709"/>
                      <a:gd name="connsiteX3" fmla="*/ 40862 w 106874"/>
                      <a:gd name="connsiteY3" fmla="*/ 30575 h 77709"/>
                      <a:gd name="connsiteX4" fmla="*/ 0 w 106874"/>
                      <a:gd name="connsiteY4" fmla="*/ 37814 h 77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874" h="77709">
                        <a:moveTo>
                          <a:pt x="0" y="37814"/>
                        </a:moveTo>
                        <a:cubicBezTo>
                          <a:pt x="10668" y="69247"/>
                          <a:pt x="23813" y="82106"/>
                          <a:pt x="53340" y="76391"/>
                        </a:cubicBezTo>
                        <a:cubicBezTo>
                          <a:pt x="82868" y="70675"/>
                          <a:pt x="108680" y="33147"/>
                          <a:pt x="106775" y="0"/>
                        </a:cubicBezTo>
                        <a:cubicBezTo>
                          <a:pt x="106775" y="0"/>
                          <a:pt x="74867" y="18479"/>
                          <a:pt x="40862" y="30575"/>
                        </a:cubicBezTo>
                        <a:cubicBezTo>
                          <a:pt x="9716" y="41720"/>
                          <a:pt x="0" y="37814"/>
                          <a:pt x="0" y="378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41" name="图形 4">
                    <a:extLst>
                      <a:ext uri="{FF2B5EF4-FFF2-40B4-BE49-F238E27FC236}">
                        <a16:creationId xmlns:a16="http://schemas.microsoft.com/office/drawing/2014/main" id="{74C00115-350F-C829-7B51-D3CDAE94E571}"/>
                      </a:ext>
                    </a:extLst>
                  </p:cNvPr>
                  <p:cNvGrpSpPr/>
                  <p:nvPr/>
                </p:nvGrpSpPr>
                <p:grpSpPr>
                  <a:xfrm>
                    <a:off x="3443053" y="1072974"/>
                    <a:ext cx="33100" cy="56336"/>
                    <a:chOff x="3443053" y="1072974"/>
                    <a:chExt cx="33100" cy="56336"/>
                  </a:xfrm>
                </p:grpSpPr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ABA94145-02B4-87AD-3BAD-9E651AD93F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3053" y="1072974"/>
                      <a:ext cx="32999" cy="56336"/>
                    </a:xfrm>
                    <a:custGeom>
                      <a:avLst/>
                      <a:gdLst>
                        <a:gd name="connsiteX0" fmla="*/ 32091 w 32999"/>
                        <a:gd name="connsiteY0" fmla="*/ 25112 h 56336"/>
                        <a:gd name="connsiteX1" fmla="*/ 21995 w 32999"/>
                        <a:gd name="connsiteY1" fmla="*/ 56163 h 56336"/>
                        <a:gd name="connsiteX2" fmla="*/ 945 w 32999"/>
                        <a:gd name="connsiteY2" fmla="*/ 31208 h 56336"/>
                        <a:gd name="connsiteX3" fmla="*/ 11137 w 32999"/>
                        <a:gd name="connsiteY3" fmla="*/ 156 h 56336"/>
                        <a:gd name="connsiteX4" fmla="*/ 32091 w 32999"/>
                        <a:gd name="connsiteY4" fmla="*/ 25112 h 563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999" h="56336">
                          <a:moveTo>
                            <a:pt x="32091" y="25112"/>
                          </a:moveTo>
                          <a:cubicBezTo>
                            <a:pt x="35044" y="40542"/>
                            <a:pt x="30568" y="54449"/>
                            <a:pt x="21995" y="56163"/>
                          </a:cubicBezTo>
                          <a:cubicBezTo>
                            <a:pt x="13423" y="57878"/>
                            <a:pt x="3993" y="46638"/>
                            <a:pt x="945" y="31208"/>
                          </a:cubicBezTo>
                          <a:cubicBezTo>
                            <a:pt x="-2103" y="15777"/>
                            <a:pt x="2469" y="1871"/>
                            <a:pt x="11137" y="156"/>
                          </a:cubicBezTo>
                          <a:cubicBezTo>
                            <a:pt x="19614" y="-1463"/>
                            <a:pt x="29044" y="9681"/>
                            <a:pt x="32091" y="25112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85EAA76F-A2BF-6D6A-F09F-28469ED24E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59753" y="1096128"/>
                      <a:ext cx="16400" cy="16397"/>
                    </a:xfrm>
                    <a:custGeom>
                      <a:avLst/>
                      <a:gdLst>
                        <a:gd name="connsiteX0" fmla="*/ 16249 w 16400"/>
                        <a:gd name="connsiteY0" fmla="*/ 6625 h 16397"/>
                        <a:gd name="connsiteX1" fmla="*/ 9772 w 16400"/>
                        <a:gd name="connsiteY1" fmla="*/ 16245 h 16397"/>
                        <a:gd name="connsiteX2" fmla="*/ 152 w 16400"/>
                        <a:gd name="connsiteY2" fmla="*/ 9768 h 16397"/>
                        <a:gd name="connsiteX3" fmla="*/ 6629 w 16400"/>
                        <a:gd name="connsiteY3" fmla="*/ 148 h 16397"/>
                        <a:gd name="connsiteX4" fmla="*/ 16249 w 16400"/>
                        <a:gd name="connsiteY4" fmla="*/ 6625 h 163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00" h="16397">
                          <a:moveTo>
                            <a:pt x="16249" y="6625"/>
                          </a:moveTo>
                          <a:cubicBezTo>
                            <a:pt x="17106" y="11102"/>
                            <a:pt x="14249" y="15388"/>
                            <a:pt x="9772" y="16245"/>
                          </a:cubicBezTo>
                          <a:cubicBezTo>
                            <a:pt x="5390" y="17103"/>
                            <a:pt x="1009" y="14245"/>
                            <a:pt x="152" y="9768"/>
                          </a:cubicBezTo>
                          <a:cubicBezTo>
                            <a:pt x="-705" y="5292"/>
                            <a:pt x="2152" y="1005"/>
                            <a:pt x="6629" y="148"/>
                          </a:cubicBezTo>
                          <a:cubicBezTo>
                            <a:pt x="11105" y="-709"/>
                            <a:pt x="15392" y="2244"/>
                            <a:pt x="16249" y="662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44" name="图形 4">
                    <a:extLst>
                      <a:ext uri="{FF2B5EF4-FFF2-40B4-BE49-F238E27FC236}">
                        <a16:creationId xmlns:a16="http://schemas.microsoft.com/office/drawing/2014/main" id="{CEAA579D-30D5-3ED4-D689-118EB74568CB}"/>
                      </a:ext>
                    </a:extLst>
                  </p:cNvPr>
                  <p:cNvGrpSpPr/>
                  <p:nvPr/>
                </p:nvGrpSpPr>
                <p:grpSpPr>
                  <a:xfrm>
                    <a:off x="3555295" y="1051162"/>
                    <a:ext cx="32999" cy="56336"/>
                    <a:chOff x="3555295" y="1051162"/>
                    <a:chExt cx="32999" cy="56336"/>
                  </a:xfrm>
                </p:grpSpPr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A60BAA55-3403-70B8-8DD4-C9DE087648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55295" y="1051162"/>
                      <a:ext cx="32999" cy="56336"/>
                    </a:xfrm>
                    <a:custGeom>
                      <a:avLst/>
                      <a:gdLst>
                        <a:gd name="connsiteX0" fmla="*/ 32054 w 32999"/>
                        <a:gd name="connsiteY0" fmla="*/ 25112 h 56336"/>
                        <a:gd name="connsiteX1" fmla="*/ 21958 w 32999"/>
                        <a:gd name="connsiteY1" fmla="*/ 56163 h 56336"/>
                        <a:gd name="connsiteX2" fmla="*/ 907 w 32999"/>
                        <a:gd name="connsiteY2" fmla="*/ 31208 h 56336"/>
                        <a:gd name="connsiteX3" fmla="*/ 11099 w 32999"/>
                        <a:gd name="connsiteY3" fmla="*/ 156 h 56336"/>
                        <a:gd name="connsiteX4" fmla="*/ 32054 w 32999"/>
                        <a:gd name="connsiteY4" fmla="*/ 25112 h 563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999" h="56336">
                          <a:moveTo>
                            <a:pt x="32054" y="25112"/>
                          </a:moveTo>
                          <a:cubicBezTo>
                            <a:pt x="35102" y="40542"/>
                            <a:pt x="30530" y="54449"/>
                            <a:pt x="21958" y="56163"/>
                          </a:cubicBezTo>
                          <a:cubicBezTo>
                            <a:pt x="13385" y="57878"/>
                            <a:pt x="3955" y="46638"/>
                            <a:pt x="907" y="31208"/>
                          </a:cubicBezTo>
                          <a:cubicBezTo>
                            <a:pt x="-2045" y="15777"/>
                            <a:pt x="2431" y="1871"/>
                            <a:pt x="11099" y="156"/>
                          </a:cubicBezTo>
                          <a:cubicBezTo>
                            <a:pt x="19576" y="-1463"/>
                            <a:pt x="29006" y="9681"/>
                            <a:pt x="32054" y="25112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25E1BF9C-1783-8AA6-FF6F-9CE667CAEF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71633" y="1071607"/>
                      <a:ext cx="16383" cy="16382"/>
                    </a:xfrm>
                    <a:custGeom>
                      <a:avLst/>
                      <a:gdLst>
                        <a:gd name="connsiteX0" fmla="*/ 16383 w 16383"/>
                        <a:gd name="connsiteY0" fmla="*/ 8191 h 16382"/>
                        <a:gd name="connsiteX1" fmla="*/ 8192 w 16383"/>
                        <a:gd name="connsiteY1" fmla="*/ 16383 h 16382"/>
                        <a:gd name="connsiteX2" fmla="*/ 0 w 16383"/>
                        <a:gd name="connsiteY2" fmla="*/ 8191 h 16382"/>
                        <a:gd name="connsiteX3" fmla="*/ 8192 w 16383"/>
                        <a:gd name="connsiteY3" fmla="*/ 0 h 16382"/>
                        <a:gd name="connsiteX4" fmla="*/ 16383 w 16383"/>
                        <a:gd name="connsiteY4" fmla="*/ 8191 h 163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83" h="16382">
                          <a:moveTo>
                            <a:pt x="16383" y="8191"/>
                          </a:moveTo>
                          <a:cubicBezTo>
                            <a:pt x="16383" y="12716"/>
                            <a:pt x="12715" y="16383"/>
                            <a:pt x="8192" y="16383"/>
                          </a:cubicBezTo>
                          <a:cubicBezTo>
                            <a:pt x="3667" y="16383"/>
                            <a:pt x="0" y="12716"/>
                            <a:pt x="0" y="8191"/>
                          </a:cubicBezTo>
                          <a:cubicBezTo>
                            <a:pt x="0" y="3667"/>
                            <a:pt x="3668" y="0"/>
                            <a:pt x="8192" y="0"/>
                          </a:cubicBezTo>
                          <a:cubicBezTo>
                            <a:pt x="12716" y="0"/>
                            <a:pt x="16383" y="3667"/>
                            <a:pt x="16383" y="819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970919D8-6869-7A7B-CE7C-C24CB6B21729}"/>
                      </a:ext>
                    </a:extLst>
                  </p:cNvPr>
                  <p:cNvSpPr/>
                  <p:nvPr/>
                </p:nvSpPr>
                <p:spPr>
                  <a:xfrm>
                    <a:off x="3531946" y="1004384"/>
                    <a:ext cx="91450" cy="34319"/>
                  </a:xfrm>
                  <a:custGeom>
                    <a:avLst/>
                    <a:gdLst>
                      <a:gd name="connsiteX0" fmla="*/ 84455 w 91450"/>
                      <a:gd name="connsiteY0" fmla="*/ 34171 h 34319"/>
                      <a:gd name="connsiteX1" fmla="*/ 77121 w 91450"/>
                      <a:gd name="connsiteY1" fmla="*/ 32171 h 34319"/>
                      <a:gd name="connsiteX2" fmla="*/ 13494 w 91450"/>
                      <a:gd name="connsiteY2" fmla="*/ 25027 h 34319"/>
                      <a:gd name="connsiteX3" fmla="*/ 1588 w 91450"/>
                      <a:gd name="connsiteY3" fmla="*/ 22932 h 34319"/>
                      <a:gd name="connsiteX4" fmla="*/ 3588 w 91450"/>
                      <a:gd name="connsiteY4" fmla="*/ 11025 h 34319"/>
                      <a:gd name="connsiteX5" fmla="*/ 88551 w 91450"/>
                      <a:gd name="connsiteY5" fmla="*/ 19312 h 34319"/>
                      <a:gd name="connsiteX6" fmla="*/ 89313 w 91450"/>
                      <a:gd name="connsiteY6" fmla="*/ 31409 h 34319"/>
                      <a:gd name="connsiteX7" fmla="*/ 84455 w 91450"/>
                      <a:gd name="connsiteY7" fmla="*/ 34171 h 34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1450" h="34319">
                        <a:moveTo>
                          <a:pt x="84455" y="34171"/>
                        </a:moveTo>
                        <a:cubicBezTo>
                          <a:pt x="81884" y="34647"/>
                          <a:pt x="79216" y="33981"/>
                          <a:pt x="77121" y="32171"/>
                        </a:cubicBezTo>
                        <a:cubicBezTo>
                          <a:pt x="44831" y="3501"/>
                          <a:pt x="14732" y="24170"/>
                          <a:pt x="13494" y="25027"/>
                        </a:cubicBezTo>
                        <a:cubicBezTo>
                          <a:pt x="9589" y="27789"/>
                          <a:pt x="4255" y="26837"/>
                          <a:pt x="1588" y="22932"/>
                        </a:cubicBezTo>
                        <a:cubicBezTo>
                          <a:pt x="-1174" y="19026"/>
                          <a:pt x="-222" y="13692"/>
                          <a:pt x="3588" y="11025"/>
                        </a:cubicBezTo>
                        <a:cubicBezTo>
                          <a:pt x="18256" y="738"/>
                          <a:pt x="54642" y="-10787"/>
                          <a:pt x="88551" y="19312"/>
                        </a:cubicBezTo>
                        <a:cubicBezTo>
                          <a:pt x="92075" y="22455"/>
                          <a:pt x="92456" y="27885"/>
                          <a:pt x="89313" y="31409"/>
                        </a:cubicBezTo>
                        <a:cubicBezTo>
                          <a:pt x="87884" y="32933"/>
                          <a:pt x="86170" y="33790"/>
                          <a:pt x="84455" y="34171"/>
                        </a:cubicBezTo>
                        <a:close/>
                      </a:path>
                    </a:pathLst>
                  </a:custGeom>
                  <a:solidFill>
                    <a:srgbClr val="7D4E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EAC3A5D4-329A-BAA5-FE0D-9DA502EDF4CA}"/>
                      </a:ext>
                    </a:extLst>
                  </p:cNvPr>
                  <p:cNvSpPr/>
                  <p:nvPr/>
                </p:nvSpPr>
                <p:spPr>
                  <a:xfrm>
                    <a:off x="3426282" y="1028480"/>
                    <a:ext cx="42983" cy="21981"/>
                  </a:xfrm>
                  <a:custGeom>
                    <a:avLst/>
                    <a:gdLst>
                      <a:gd name="connsiteX0" fmla="*/ 42767 w 42983"/>
                      <a:gd name="connsiteY0" fmla="*/ 11599 h 21981"/>
                      <a:gd name="connsiteX1" fmla="*/ 32480 w 42983"/>
                      <a:gd name="connsiteY1" fmla="*/ 17981 h 21981"/>
                      <a:gd name="connsiteX2" fmla="*/ 1524 w 42983"/>
                      <a:gd name="connsiteY2" fmla="*/ 21981 h 21981"/>
                      <a:gd name="connsiteX3" fmla="*/ 0 w 42983"/>
                      <a:gd name="connsiteY3" fmla="*/ 4170 h 21981"/>
                      <a:gd name="connsiteX4" fmla="*/ 36385 w 42983"/>
                      <a:gd name="connsiteY4" fmla="*/ 1312 h 21981"/>
                      <a:gd name="connsiteX5" fmla="*/ 42767 w 42983"/>
                      <a:gd name="connsiteY5" fmla="*/ 11599 h 21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983" h="21981">
                        <a:moveTo>
                          <a:pt x="42767" y="11599"/>
                        </a:moveTo>
                        <a:cubicBezTo>
                          <a:pt x="41624" y="16266"/>
                          <a:pt x="37052" y="19124"/>
                          <a:pt x="32480" y="17981"/>
                        </a:cubicBezTo>
                        <a:cubicBezTo>
                          <a:pt x="31528" y="17790"/>
                          <a:pt x="16954" y="14552"/>
                          <a:pt x="1524" y="21981"/>
                        </a:cubicBezTo>
                        <a:cubicBezTo>
                          <a:pt x="857" y="15885"/>
                          <a:pt x="286" y="9980"/>
                          <a:pt x="0" y="4170"/>
                        </a:cubicBezTo>
                        <a:cubicBezTo>
                          <a:pt x="14002" y="-879"/>
                          <a:pt x="27813" y="-688"/>
                          <a:pt x="36385" y="1312"/>
                        </a:cubicBezTo>
                        <a:cubicBezTo>
                          <a:pt x="40957" y="2455"/>
                          <a:pt x="43815" y="7027"/>
                          <a:pt x="42767" y="11599"/>
                        </a:cubicBezTo>
                        <a:close/>
                      </a:path>
                    </a:pathLst>
                  </a:custGeom>
                  <a:solidFill>
                    <a:srgbClr val="7D4E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55715E41-44C6-E2D5-76B8-F6A081615769}"/>
                      </a:ext>
                    </a:extLst>
                  </p:cNvPr>
                  <p:cNvSpPr/>
                  <p:nvPr/>
                </p:nvSpPr>
                <p:spPr>
                  <a:xfrm>
                    <a:off x="3480781" y="1178820"/>
                    <a:ext cx="58945" cy="28430"/>
                  </a:xfrm>
                  <a:custGeom>
                    <a:avLst/>
                    <a:gdLst>
                      <a:gd name="connsiteX0" fmla="*/ 58848 w 58945"/>
                      <a:gd name="connsiteY0" fmla="*/ 3086 h 28430"/>
                      <a:gd name="connsiteX1" fmla="*/ 33131 w 58945"/>
                      <a:gd name="connsiteY1" fmla="*/ 27851 h 28430"/>
                      <a:gd name="connsiteX2" fmla="*/ 79 w 58945"/>
                      <a:gd name="connsiteY2" fmla="*/ 14516 h 28430"/>
                      <a:gd name="connsiteX3" fmla="*/ 28654 w 58945"/>
                      <a:gd name="connsiteY3" fmla="*/ 4420 h 28430"/>
                      <a:gd name="connsiteX4" fmla="*/ 58848 w 58945"/>
                      <a:gd name="connsiteY4" fmla="*/ 3086 h 28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945" h="28430">
                        <a:moveTo>
                          <a:pt x="58848" y="3086"/>
                        </a:moveTo>
                        <a:cubicBezTo>
                          <a:pt x="60086" y="9182"/>
                          <a:pt x="49418" y="24708"/>
                          <a:pt x="33131" y="27851"/>
                        </a:cubicBezTo>
                        <a:cubicBezTo>
                          <a:pt x="16843" y="30995"/>
                          <a:pt x="1222" y="20612"/>
                          <a:pt x="79" y="14516"/>
                        </a:cubicBezTo>
                        <a:cubicBezTo>
                          <a:pt x="-1159" y="8420"/>
                          <a:pt x="12366" y="7563"/>
                          <a:pt x="28654" y="4420"/>
                        </a:cubicBezTo>
                        <a:cubicBezTo>
                          <a:pt x="44846" y="1277"/>
                          <a:pt x="57610" y="-3010"/>
                          <a:pt x="58848" y="3086"/>
                        </a:cubicBezTo>
                        <a:close/>
                      </a:path>
                    </a:pathLst>
                  </a:custGeom>
                  <a:solidFill>
                    <a:srgbClr val="D3AA9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D0BFC542-E4F2-BD0C-42F9-D8A93D59A0D7}"/>
                      </a:ext>
                    </a:extLst>
                  </p:cNvPr>
                  <p:cNvSpPr/>
                  <p:nvPr/>
                </p:nvSpPr>
                <p:spPr>
                  <a:xfrm>
                    <a:off x="3434179" y="819670"/>
                    <a:ext cx="471781" cy="415861"/>
                  </a:xfrm>
                  <a:custGeom>
                    <a:avLst/>
                    <a:gdLst>
                      <a:gd name="connsiteX0" fmla="*/ 8 w 471781"/>
                      <a:gd name="connsiteY0" fmla="*/ 134207 h 415861"/>
                      <a:gd name="connsiteX1" fmla="*/ 189937 w 471781"/>
                      <a:gd name="connsiteY1" fmla="*/ 163068 h 415861"/>
                      <a:gd name="connsiteX2" fmla="*/ 228608 w 471781"/>
                      <a:gd name="connsiteY2" fmla="*/ 250031 h 415861"/>
                      <a:gd name="connsiteX3" fmla="*/ 300332 w 471781"/>
                      <a:gd name="connsiteY3" fmla="*/ 284893 h 415861"/>
                      <a:gd name="connsiteX4" fmla="*/ 366626 w 471781"/>
                      <a:gd name="connsiteY4" fmla="*/ 415862 h 415861"/>
                      <a:gd name="connsiteX5" fmla="*/ 409298 w 471781"/>
                      <a:gd name="connsiteY5" fmla="*/ 362522 h 415861"/>
                      <a:gd name="connsiteX6" fmla="*/ 471782 w 471781"/>
                      <a:gd name="connsiteY6" fmla="*/ 207836 h 415861"/>
                      <a:gd name="connsiteX7" fmla="*/ 154885 w 471781"/>
                      <a:gd name="connsiteY7" fmla="*/ 0 h 415861"/>
                      <a:gd name="connsiteX8" fmla="*/ 8 w 471781"/>
                      <a:gd name="connsiteY8" fmla="*/ 134207 h 4158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1781" h="415861">
                        <a:moveTo>
                          <a:pt x="8" y="134207"/>
                        </a:moveTo>
                        <a:cubicBezTo>
                          <a:pt x="8" y="134207"/>
                          <a:pt x="153361" y="151543"/>
                          <a:pt x="189937" y="163068"/>
                        </a:cubicBezTo>
                        <a:cubicBezTo>
                          <a:pt x="226513" y="174593"/>
                          <a:pt x="228608" y="250031"/>
                          <a:pt x="228608" y="250031"/>
                        </a:cubicBezTo>
                        <a:lnTo>
                          <a:pt x="300332" y="284893"/>
                        </a:lnTo>
                        <a:cubicBezTo>
                          <a:pt x="300332" y="284893"/>
                          <a:pt x="371674" y="379667"/>
                          <a:pt x="366626" y="415862"/>
                        </a:cubicBezTo>
                        <a:cubicBezTo>
                          <a:pt x="366626" y="415862"/>
                          <a:pt x="385866" y="395097"/>
                          <a:pt x="409298" y="362522"/>
                        </a:cubicBezTo>
                        <a:cubicBezTo>
                          <a:pt x="460161" y="291941"/>
                          <a:pt x="471782" y="207836"/>
                          <a:pt x="471782" y="207836"/>
                        </a:cubicBezTo>
                        <a:lnTo>
                          <a:pt x="154885" y="0"/>
                        </a:lnTo>
                        <a:cubicBezTo>
                          <a:pt x="154980" y="-95"/>
                          <a:pt x="-1325" y="30385"/>
                          <a:pt x="8" y="134207"/>
                        </a:cubicBezTo>
                        <a:close/>
                      </a:path>
                    </a:pathLst>
                  </a:custGeom>
                  <a:solidFill>
                    <a:srgbClr val="683C1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0EAA938B-B330-D196-834D-FD3EF806B873}"/>
                      </a:ext>
                    </a:extLst>
                  </p:cNvPr>
                  <p:cNvSpPr/>
                  <p:nvPr/>
                </p:nvSpPr>
                <p:spPr>
                  <a:xfrm>
                    <a:off x="3433806" y="761758"/>
                    <a:ext cx="505301" cy="379666"/>
                  </a:xfrm>
                  <a:custGeom>
                    <a:avLst/>
                    <a:gdLst>
                      <a:gd name="connsiteX0" fmla="*/ 0 w 505301"/>
                      <a:gd name="connsiteY0" fmla="*/ 128683 h 379666"/>
                      <a:gd name="connsiteX1" fmla="*/ 455581 w 505301"/>
                      <a:gd name="connsiteY1" fmla="*/ 379667 h 379666"/>
                      <a:gd name="connsiteX2" fmla="*/ 505301 w 505301"/>
                      <a:gd name="connsiteY2" fmla="*/ 159830 h 379666"/>
                      <a:gd name="connsiteX3" fmla="*/ 217551 w 505301"/>
                      <a:gd name="connsiteY3" fmla="*/ 0 h 379666"/>
                      <a:gd name="connsiteX4" fmla="*/ 0 w 505301"/>
                      <a:gd name="connsiteY4" fmla="*/ 128683 h 379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301" h="379666">
                        <a:moveTo>
                          <a:pt x="0" y="128683"/>
                        </a:moveTo>
                        <a:cubicBezTo>
                          <a:pt x="0" y="128683"/>
                          <a:pt x="375666" y="110871"/>
                          <a:pt x="455581" y="379667"/>
                        </a:cubicBezTo>
                        <a:lnTo>
                          <a:pt x="505301" y="159830"/>
                        </a:lnTo>
                        <a:lnTo>
                          <a:pt x="217551" y="0"/>
                        </a:lnTo>
                        <a:lnTo>
                          <a:pt x="0" y="128683"/>
                        </a:lnTo>
                        <a:close/>
                      </a:path>
                    </a:pathLst>
                  </a:custGeom>
                  <a:solidFill>
                    <a:srgbClr val="B17F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7A18DA9C-A1C6-6909-CB60-EB7325BDA960}"/>
                      </a:ext>
                    </a:extLst>
                  </p:cNvPr>
                  <p:cNvSpPr/>
                  <p:nvPr/>
                </p:nvSpPr>
                <p:spPr>
                  <a:xfrm>
                    <a:off x="3678111" y="1021767"/>
                    <a:ext cx="78886" cy="98035"/>
                  </a:xfrm>
                  <a:custGeom>
                    <a:avLst/>
                    <a:gdLst>
                      <a:gd name="connsiteX0" fmla="*/ 77927 w 78886"/>
                      <a:gd name="connsiteY0" fmla="*/ 55840 h 98035"/>
                      <a:gd name="connsiteX1" fmla="*/ 36969 w 78886"/>
                      <a:gd name="connsiteY1" fmla="*/ 98036 h 98035"/>
                      <a:gd name="connsiteX2" fmla="*/ 30873 w 78886"/>
                      <a:gd name="connsiteY2" fmla="*/ 97560 h 98035"/>
                      <a:gd name="connsiteX3" fmla="*/ 21348 w 78886"/>
                      <a:gd name="connsiteY3" fmla="*/ 94035 h 98035"/>
                      <a:gd name="connsiteX4" fmla="*/ 964 w 78886"/>
                      <a:gd name="connsiteY4" fmla="*/ 42124 h 98035"/>
                      <a:gd name="connsiteX5" fmla="*/ 21253 w 78886"/>
                      <a:gd name="connsiteY5" fmla="*/ 7644 h 98035"/>
                      <a:gd name="connsiteX6" fmla="*/ 35540 w 78886"/>
                      <a:gd name="connsiteY6" fmla="*/ 881 h 98035"/>
                      <a:gd name="connsiteX7" fmla="*/ 48018 w 78886"/>
                      <a:gd name="connsiteY7" fmla="*/ 500 h 98035"/>
                      <a:gd name="connsiteX8" fmla="*/ 77927 w 78886"/>
                      <a:gd name="connsiteY8" fmla="*/ 55840 h 980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8886" h="98035">
                        <a:moveTo>
                          <a:pt x="77927" y="55840"/>
                        </a:moveTo>
                        <a:cubicBezTo>
                          <a:pt x="73545" y="80034"/>
                          <a:pt x="56019" y="97845"/>
                          <a:pt x="36969" y="98036"/>
                        </a:cubicBezTo>
                        <a:cubicBezTo>
                          <a:pt x="34873" y="97941"/>
                          <a:pt x="32778" y="97941"/>
                          <a:pt x="30873" y="97560"/>
                        </a:cubicBezTo>
                        <a:cubicBezTo>
                          <a:pt x="27539" y="97083"/>
                          <a:pt x="24205" y="95845"/>
                          <a:pt x="21348" y="94035"/>
                        </a:cubicBezTo>
                        <a:cubicBezTo>
                          <a:pt x="5727" y="85653"/>
                          <a:pt x="-3036" y="64508"/>
                          <a:pt x="964" y="42124"/>
                        </a:cubicBezTo>
                        <a:cubicBezTo>
                          <a:pt x="3727" y="27360"/>
                          <a:pt x="11252" y="14978"/>
                          <a:pt x="21253" y="7644"/>
                        </a:cubicBezTo>
                        <a:cubicBezTo>
                          <a:pt x="25729" y="4405"/>
                          <a:pt x="30397" y="2119"/>
                          <a:pt x="35540" y="881"/>
                        </a:cubicBezTo>
                        <a:cubicBezTo>
                          <a:pt x="39541" y="-167"/>
                          <a:pt x="43732" y="-262"/>
                          <a:pt x="48018" y="500"/>
                        </a:cubicBezTo>
                        <a:cubicBezTo>
                          <a:pt x="69259" y="4405"/>
                          <a:pt x="82689" y="29075"/>
                          <a:pt x="77927" y="55840"/>
                        </a:cubicBezTo>
                        <a:close/>
                      </a:path>
                    </a:pathLst>
                  </a:custGeom>
                  <a:solidFill>
                    <a:srgbClr val="EABBA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任意多边形: 形状 352">
                    <a:extLst>
                      <a:ext uri="{FF2B5EF4-FFF2-40B4-BE49-F238E27FC236}">
                        <a16:creationId xmlns:a16="http://schemas.microsoft.com/office/drawing/2014/main" id="{CAE26279-DA35-0307-886F-3139FEC2C224}"/>
                      </a:ext>
                    </a:extLst>
                  </p:cNvPr>
                  <p:cNvSpPr/>
                  <p:nvPr/>
                </p:nvSpPr>
                <p:spPr>
                  <a:xfrm>
                    <a:off x="3706126" y="1035183"/>
                    <a:ext cx="36458" cy="46710"/>
                  </a:xfrm>
                  <a:custGeom>
                    <a:avLst/>
                    <a:gdLst>
                      <a:gd name="connsiteX0" fmla="*/ 0 w 36458"/>
                      <a:gd name="connsiteY0" fmla="*/ 7944 h 46710"/>
                      <a:gd name="connsiteX1" fmla="*/ 32576 w 36458"/>
                      <a:gd name="connsiteY1" fmla="*/ 46710 h 46710"/>
                      <a:gd name="connsiteX2" fmla="*/ 0 w 36458"/>
                      <a:gd name="connsiteY2" fmla="*/ 7944 h 46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458" h="46710">
                        <a:moveTo>
                          <a:pt x="0" y="7944"/>
                        </a:moveTo>
                        <a:cubicBezTo>
                          <a:pt x="26003" y="-17488"/>
                          <a:pt x="44958" y="24327"/>
                          <a:pt x="32576" y="46710"/>
                        </a:cubicBezTo>
                        <a:cubicBezTo>
                          <a:pt x="27432" y="25851"/>
                          <a:pt x="26099" y="7372"/>
                          <a:pt x="0" y="7944"/>
                        </a:cubicBezTo>
                        <a:close/>
                      </a:path>
                    </a:pathLst>
                  </a:custGeom>
                  <a:solidFill>
                    <a:srgbClr val="D3AA9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378070A5-B5FD-5F93-2143-7B6F4567C714}"/>
                    </a:ext>
                  </a:extLst>
                </p:cNvPr>
                <p:cNvSpPr/>
                <p:nvPr/>
              </p:nvSpPr>
              <p:spPr>
                <a:xfrm>
                  <a:off x="3723747" y="1345085"/>
                  <a:ext cx="237267" cy="288115"/>
                </a:xfrm>
                <a:custGeom>
                  <a:avLst/>
                  <a:gdLst>
                    <a:gd name="connsiteX0" fmla="*/ 237268 w 237267"/>
                    <a:gd name="connsiteY0" fmla="*/ 29892 h 288115"/>
                    <a:gd name="connsiteX1" fmla="*/ 159639 w 237267"/>
                    <a:gd name="connsiteY1" fmla="*/ 34845 h 288115"/>
                    <a:gd name="connsiteX2" fmla="*/ 62579 w 237267"/>
                    <a:gd name="connsiteY2" fmla="*/ 288115 h 288115"/>
                    <a:gd name="connsiteX3" fmla="*/ 0 w 237267"/>
                    <a:gd name="connsiteY3" fmla="*/ 288115 h 288115"/>
                    <a:gd name="connsiteX4" fmla="*/ 124111 w 237267"/>
                    <a:gd name="connsiteY4" fmla="*/ 5699 h 288115"/>
                    <a:gd name="connsiteX5" fmla="*/ 196120 w 237267"/>
                    <a:gd name="connsiteY5" fmla="*/ 5699 h 288115"/>
                    <a:gd name="connsiteX6" fmla="*/ 237268 w 237267"/>
                    <a:gd name="connsiteY6" fmla="*/ 29892 h 288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7267" h="288115">
                      <a:moveTo>
                        <a:pt x="237268" y="29892"/>
                      </a:moveTo>
                      <a:cubicBezTo>
                        <a:pt x="237268" y="29892"/>
                        <a:pt x="170688" y="23511"/>
                        <a:pt x="159639" y="34845"/>
                      </a:cubicBezTo>
                      <a:cubicBezTo>
                        <a:pt x="148685" y="46085"/>
                        <a:pt x="62579" y="288115"/>
                        <a:pt x="62579" y="288115"/>
                      </a:cubicBezTo>
                      <a:lnTo>
                        <a:pt x="0" y="288115"/>
                      </a:lnTo>
                      <a:cubicBezTo>
                        <a:pt x="0" y="288115"/>
                        <a:pt x="95060" y="17510"/>
                        <a:pt x="124111" y="5699"/>
                      </a:cubicBezTo>
                      <a:cubicBezTo>
                        <a:pt x="153067" y="-6112"/>
                        <a:pt x="184404" y="3794"/>
                        <a:pt x="196120" y="5699"/>
                      </a:cubicBezTo>
                      <a:cubicBezTo>
                        <a:pt x="207836" y="7604"/>
                        <a:pt x="237268" y="29892"/>
                        <a:pt x="237268" y="29892"/>
                      </a:cubicBezTo>
                      <a:close/>
                    </a:path>
                  </a:pathLst>
                </a:custGeom>
                <a:solidFill>
                  <a:srgbClr val="9B91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D13C8491-8A5F-FFA0-F84D-ABB1BDF3167D}"/>
                    </a:ext>
                  </a:extLst>
                </p:cNvPr>
                <p:cNvSpPr/>
                <p:nvPr/>
              </p:nvSpPr>
              <p:spPr>
                <a:xfrm>
                  <a:off x="3839017" y="1366903"/>
                  <a:ext cx="343073" cy="381930"/>
                </a:xfrm>
                <a:custGeom>
                  <a:avLst/>
                  <a:gdLst>
                    <a:gd name="connsiteX0" fmla="*/ 343073 w 343073"/>
                    <a:gd name="connsiteY0" fmla="*/ 254677 h 381930"/>
                    <a:gd name="connsiteX1" fmla="*/ 322023 w 343073"/>
                    <a:gd name="connsiteY1" fmla="*/ 252391 h 381930"/>
                    <a:gd name="connsiteX2" fmla="*/ 135143 w 343073"/>
                    <a:gd name="connsiteY2" fmla="*/ 360023 h 381930"/>
                    <a:gd name="connsiteX3" fmla="*/ 117426 w 343073"/>
                    <a:gd name="connsiteY3" fmla="*/ 381931 h 381930"/>
                    <a:gd name="connsiteX4" fmla="*/ 26748 w 343073"/>
                    <a:gd name="connsiteY4" fmla="*/ 237722 h 381930"/>
                    <a:gd name="connsiteX5" fmla="*/ 44465 w 343073"/>
                    <a:gd name="connsiteY5" fmla="*/ 4931 h 381930"/>
                    <a:gd name="connsiteX6" fmla="*/ 343073 w 343073"/>
                    <a:gd name="connsiteY6" fmla="*/ 254677 h 381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3073" h="381930">
                      <a:moveTo>
                        <a:pt x="343073" y="254677"/>
                      </a:moveTo>
                      <a:cubicBezTo>
                        <a:pt x="336025" y="253248"/>
                        <a:pt x="328976" y="252581"/>
                        <a:pt x="322023" y="252391"/>
                      </a:cubicBezTo>
                      <a:cubicBezTo>
                        <a:pt x="241346" y="250200"/>
                        <a:pt x="167813" y="322495"/>
                        <a:pt x="135143" y="360023"/>
                      </a:cubicBezTo>
                      <a:cubicBezTo>
                        <a:pt x="123808" y="373073"/>
                        <a:pt x="117426" y="381931"/>
                        <a:pt x="117426" y="381931"/>
                      </a:cubicBezTo>
                      <a:cubicBezTo>
                        <a:pt x="117426" y="381931"/>
                        <a:pt x="89708" y="345164"/>
                        <a:pt x="26748" y="237722"/>
                      </a:cubicBezTo>
                      <a:cubicBezTo>
                        <a:pt x="-36307" y="130185"/>
                        <a:pt x="29986" y="7979"/>
                        <a:pt x="44465" y="4931"/>
                      </a:cubicBezTo>
                      <a:cubicBezTo>
                        <a:pt x="261158" y="-41455"/>
                        <a:pt x="343073" y="254677"/>
                        <a:pt x="343073" y="254677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20029039-40DF-62F7-2438-BC9183F572D6}"/>
                    </a:ext>
                  </a:extLst>
                </p:cNvPr>
                <p:cNvSpPr/>
                <p:nvPr/>
              </p:nvSpPr>
              <p:spPr>
                <a:xfrm>
                  <a:off x="3839472" y="1523949"/>
                  <a:ext cx="227937" cy="587120"/>
                </a:xfrm>
                <a:custGeom>
                  <a:avLst/>
                  <a:gdLst>
                    <a:gd name="connsiteX0" fmla="*/ 99254 w 227937"/>
                    <a:gd name="connsiteY0" fmla="*/ 251365 h 587120"/>
                    <a:gd name="connsiteX1" fmla="*/ 118495 w 227937"/>
                    <a:gd name="connsiteY1" fmla="*/ 230981 h 587120"/>
                    <a:gd name="connsiteX2" fmla="*/ 124019 w 227937"/>
                    <a:gd name="connsiteY2" fmla="*/ 239649 h 587120"/>
                    <a:gd name="connsiteX3" fmla="*/ 168406 w 227937"/>
                    <a:gd name="connsiteY3" fmla="*/ 315468 h 587120"/>
                    <a:gd name="connsiteX4" fmla="*/ 189837 w 227937"/>
                    <a:gd name="connsiteY4" fmla="*/ 356044 h 587120"/>
                    <a:gd name="connsiteX5" fmla="*/ 198695 w 227937"/>
                    <a:gd name="connsiteY5" fmla="*/ 374809 h 587120"/>
                    <a:gd name="connsiteX6" fmla="*/ 200886 w 227937"/>
                    <a:gd name="connsiteY6" fmla="*/ 379000 h 587120"/>
                    <a:gd name="connsiteX7" fmla="*/ 169168 w 227937"/>
                    <a:gd name="connsiteY7" fmla="*/ 443103 h 587120"/>
                    <a:gd name="connsiteX8" fmla="*/ 100016 w 227937"/>
                    <a:gd name="connsiteY8" fmla="*/ 576072 h 587120"/>
                    <a:gd name="connsiteX9" fmla="*/ 118780 w 227937"/>
                    <a:gd name="connsiteY9" fmla="*/ 583406 h 587120"/>
                    <a:gd name="connsiteX10" fmla="*/ 125162 w 227937"/>
                    <a:gd name="connsiteY10" fmla="*/ 587121 h 587120"/>
                    <a:gd name="connsiteX11" fmla="*/ 138878 w 227937"/>
                    <a:gd name="connsiteY11" fmla="*/ 556355 h 587120"/>
                    <a:gd name="connsiteX12" fmla="*/ 201172 w 227937"/>
                    <a:gd name="connsiteY12" fmla="*/ 410718 h 587120"/>
                    <a:gd name="connsiteX13" fmla="*/ 227937 w 227937"/>
                    <a:gd name="connsiteY13" fmla="*/ 344424 h 587120"/>
                    <a:gd name="connsiteX14" fmla="*/ 225461 w 227937"/>
                    <a:gd name="connsiteY14" fmla="*/ 340519 h 587120"/>
                    <a:gd name="connsiteX15" fmla="*/ 215174 w 227937"/>
                    <a:gd name="connsiteY15" fmla="*/ 322421 h 587120"/>
                    <a:gd name="connsiteX16" fmla="*/ 190789 w 227937"/>
                    <a:gd name="connsiteY16" fmla="*/ 283559 h 587120"/>
                    <a:gd name="connsiteX17" fmla="*/ 140783 w 227937"/>
                    <a:gd name="connsiteY17" fmla="*/ 211360 h 587120"/>
                    <a:gd name="connsiteX18" fmla="*/ 134687 w 227937"/>
                    <a:gd name="connsiteY18" fmla="*/ 203073 h 587120"/>
                    <a:gd name="connsiteX19" fmla="*/ 116971 w 227937"/>
                    <a:gd name="connsiteY19" fmla="*/ 224885 h 587120"/>
                    <a:gd name="connsiteX20" fmla="*/ 26293 w 227937"/>
                    <a:gd name="connsiteY20" fmla="*/ 80677 h 587120"/>
                    <a:gd name="connsiteX21" fmla="*/ 480 w 227937"/>
                    <a:gd name="connsiteY21" fmla="*/ 0 h 587120"/>
                    <a:gd name="connsiteX22" fmla="*/ 19625 w 227937"/>
                    <a:gd name="connsiteY22" fmla="*/ 100679 h 587120"/>
                    <a:gd name="connsiteX23" fmla="*/ 99254 w 227937"/>
                    <a:gd name="connsiteY23" fmla="*/ 251365 h 587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27937" h="587120">
                      <a:moveTo>
                        <a:pt x="99254" y="251365"/>
                      </a:moveTo>
                      <a:cubicBezTo>
                        <a:pt x="99254" y="251365"/>
                        <a:pt x="106303" y="243078"/>
                        <a:pt x="118495" y="230981"/>
                      </a:cubicBezTo>
                      <a:cubicBezTo>
                        <a:pt x="120304" y="233839"/>
                        <a:pt x="122210" y="236696"/>
                        <a:pt x="124019" y="239649"/>
                      </a:cubicBezTo>
                      <a:cubicBezTo>
                        <a:pt x="139259" y="264605"/>
                        <a:pt x="154213" y="289846"/>
                        <a:pt x="168406" y="315468"/>
                      </a:cubicBezTo>
                      <a:cubicBezTo>
                        <a:pt x="175835" y="328803"/>
                        <a:pt x="183074" y="342328"/>
                        <a:pt x="189837" y="356044"/>
                      </a:cubicBezTo>
                      <a:cubicBezTo>
                        <a:pt x="192885" y="362236"/>
                        <a:pt x="195838" y="368522"/>
                        <a:pt x="198695" y="374809"/>
                      </a:cubicBezTo>
                      <a:cubicBezTo>
                        <a:pt x="198886" y="375475"/>
                        <a:pt x="199838" y="377095"/>
                        <a:pt x="200886" y="379000"/>
                      </a:cubicBezTo>
                      <a:cubicBezTo>
                        <a:pt x="191361" y="400812"/>
                        <a:pt x="179741" y="421957"/>
                        <a:pt x="169168" y="443103"/>
                      </a:cubicBezTo>
                      <a:cubicBezTo>
                        <a:pt x="146594" y="487775"/>
                        <a:pt x="123543" y="531971"/>
                        <a:pt x="100016" y="576072"/>
                      </a:cubicBezTo>
                      <a:cubicBezTo>
                        <a:pt x="106303" y="578453"/>
                        <a:pt x="112494" y="580835"/>
                        <a:pt x="118780" y="583406"/>
                      </a:cubicBezTo>
                      <a:cubicBezTo>
                        <a:pt x="120876" y="584645"/>
                        <a:pt x="123067" y="585883"/>
                        <a:pt x="125162" y="587121"/>
                      </a:cubicBezTo>
                      <a:cubicBezTo>
                        <a:pt x="129734" y="576834"/>
                        <a:pt x="134306" y="566642"/>
                        <a:pt x="138878" y="556355"/>
                      </a:cubicBezTo>
                      <a:cubicBezTo>
                        <a:pt x="160214" y="508064"/>
                        <a:pt x="180979" y="459581"/>
                        <a:pt x="201172" y="410718"/>
                      </a:cubicBezTo>
                      <a:cubicBezTo>
                        <a:pt x="210125" y="388906"/>
                        <a:pt x="220127" y="366903"/>
                        <a:pt x="227937" y="344424"/>
                      </a:cubicBezTo>
                      <a:cubicBezTo>
                        <a:pt x="226794" y="342709"/>
                        <a:pt x="225746" y="341090"/>
                        <a:pt x="225461" y="340519"/>
                      </a:cubicBezTo>
                      <a:cubicBezTo>
                        <a:pt x="222127" y="334423"/>
                        <a:pt x="218698" y="328327"/>
                        <a:pt x="215174" y="322421"/>
                      </a:cubicBezTo>
                      <a:cubicBezTo>
                        <a:pt x="207458" y="309182"/>
                        <a:pt x="199171" y="296323"/>
                        <a:pt x="190789" y="283559"/>
                      </a:cubicBezTo>
                      <a:cubicBezTo>
                        <a:pt x="174692" y="259080"/>
                        <a:pt x="157833" y="235077"/>
                        <a:pt x="140783" y="211360"/>
                      </a:cubicBezTo>
                      <a:cubicBezTo>
                        <a:pt x="138783" y="208502"/>
                        <a:pt x="136687" y="205835"/>
                        <a:pt x="134687" y="203073"/>
                      </a:cubicBezTo>
                      <a:cubicBezTo>
                        <a:pt x="123353" y="216027"/>
                        <a:pt x="116971" y="224885"/>
                        <a:pt x="116971" y="224885"/>
                      </a:cubicBezTo>
                      <a:cubicBezTo>
                        <a:pt x="116971" y="224885"/>
                        <a:pt x="89253" y="188119"/>
                        <a:pt x="26293" y="80677"/>
                      </a:cubicBezTo>
                      <a:cubicBezTo>
                        <a:pt x="10672" y="54007"/>
                        <a:pt x="2957" y="26479"/>
                        <a:pt x="480" y="0"/>
                      </a:cubicBezTo>
                      <a:cubicBezTo>
                        <a:pt x="-1615" y="31718"/>
                        <a:pt x="2861" y="66389"/>
                        <a:pt x="19625" y="100679"/>
                      </a:cubicBezTo>
                      <a:cubicBezTo>
                        <a:pt x="74394" y="212598"/>
                        <a:pt x="99254" y="251365"/>
                        <a:pt x="99254" y="251365"/>
                      </a:cubicBezTo>
                      <a:close/>
                    </a:path>
                  </a:pathLst>
                </a:custGeom>
                <a:solidFill>
                  <a:srgbClr val="1D1D1B">
                    <a:alpha val="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4C367C0F-D0D8-4CAD-66F8-AD37D498C97A}"/>
                    </a:ext>
                  </a:extLst>
                </p:cNvPr>
                <p:cNvSpPr/>
                <p:nvPr/>
              </p:nvSpPr>
              <p:spPr>
                <a:xfrm>
                  <a:off x="3716039" y="1596852"/>
                  <a:ext cx="79329" cy="63839"/>
                </a:xfrm>
                <a:custGeom>
                  <a:avLst/>
                  <a:gdLst>
                    <a:gd name="connsiteX0" fmla="*/ 78860 w 79329"/>
                    <a:gd name="connsiteY0" fmla="*/ 38540 h 63839"/>
                    <a:gd name="connsiteX1" fmla="*/ 47332 w 79329"/>
                    <a:gd name="connsiteY1" fmla="*/ 63495 h 63839"/>
                    <a:gd name="connsiteX2" fmla="*/ 22091 w 79329"/>
                    <a:gd name="connsiteY2" fmla="*/ 59209 h 63839"/>
                    <a:gd name="connsiteX3" fmla="*/ 469 w 79329"/>
                    <a:gd name="connsiteY3" fmla="*/ 25300 h 63839"/>
                    <a:gd name="connsiteX4" fmla="*/ 469 w 79329"/>
                    <a:gd name="connsiteY4" fmla="*/ 25300 h 63839"/>
                    <a:gd name="connsiteX5" fmla="*/ 31997 w 79329"/>
                    <a:gd name="connsiteY5" fmla="*/ 344 h 63839"/>
                    <a:gd name="connsiteX6" fmla="*/ 57238 w 79329"/>
                    <a:gd name="connsiteY6" fmla="*/ 4631 h 63839"/>
                    <a:gd name="connsiteX7" fmla="*/ 78860 w 79329"/>
                    <a:gd name="connsiteY7" fmla="*/ 38540 h 63839"/>
                    <a:gd name="connsiteX8" fmla="*/ 78860 w 79329"/>
                    <a:gd name="connsiteY8" fmla="*/ 38540 h 6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329" h="63839">
                      <a:moveTo>
                        <a:pt x="78860" y="38540"/>
                      </a:moveTo>
                      <a:cubicBezTo>
                        <a:pt x="76098" y="54827"/>
                        <a:pt x="62001" y="65972"/>
                        <a:pt x="47332" y="63495"/>
                      </a:cubicBezTo>
                      <a:lnTo>
                        <a:pt x="22091" y="59209"/>
                      </a:lnTo>
                      <a:cubicBezTo>
                        <a:pt x="7422" y="56732"/>
                        <a:pt x="-2293" y="41588"/>
                        <a:pt x="469" y="25300"/>
                      </a:cubicBezTo>
                      <a:lnTo>
                        <a:pt x="469" y="25300"/>
                      </a:lnTo>
                      <a:cubicBezTo>
                        <a:pt x="3231" y="9012"/>
                        <a:pt x="17329" y="-2132"/>
                        <a:pt x="31997" y="344"/>
                      </a:cubicBezTo>
                      <a:lnTo>
                        <a:pt x="57238" y="4631"/>
                      </a:lnTo>
                      <a:cubicBezTo>
                        <a:pt x="71907" y="7107"/>
                        <a:pt x="81622" y="22252"/>
                        <a:pt x="78860" y="38540"/>
                      </a:cubicBezTo>
                      <a:lnTo>
                        <a:pt x="78860" y="385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9D9D9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A47553A2-1DC8-6817-FDD8-F94BE7A1A373}"/>
                    </a:ext>
                  </a:extLst>
                </p:cNvPr>
                <p:cNvSpPr/>
                <p:nvPr/>
              </p:nvSpPr>
              <p:spPr>
                <a:xfrm>
                  <a:off x="3526682" y="1575039"/>
                  <a:ext cx="79329" cy="63839"/>
                </a:xfrm>
                <a:custGeom>
                  <a:avLst/>
                  <a:gdLst>
                    <a:gd name="connsiteX0" fmla="*/ 78860 w 79329"/>
                    <a:gd name="connsiteY0" fmla="*/ 38540 h 63839"/>
                    <a:gd name="connsiteX1" fmla="*/ 47332 w 79329"/>
                    <a:gd name="connsiteY1" fmla="*/ 63495 h 63839"/>
                    <a:gd name="connsiteX2" fmla="*/ 22091 w 79329"/>
                    <a:gd name="connsiteY2" fmla="*/ 59209 h 63839"/>
                    <a:gd name="connsiteX3" fmla="*/ 469 w 79329"/>
                    <a:gd name="connsiteY3" fmla="*/ 25300 h 63839"/>
                    <a:gd name="connsiteX4" fmla="*/ 469 w 79329"/>
                    <a:gd name="connsiteY4" fmla="*/ 25300 h 63839"/>
                    <a:gd name="connsiteX5" fmla="*/ 31997 w 79329"/>
                    <a:gd name="connsiteY5" fmla="*/ 344 h 63839"/>
                    <a:gd name="connsiteX6" fmla="*/ 57238 w 79329"/>
                    <a:gd name="connsiteY6" fmla="*/ 4631 h 63839"/>
                    <a:gd name="connsiteX7" fmla="*/ 78860 w 79329"/>
                    <a:gd name="connsiteY7" fmla="*/ 38540 h 63839"/>
                    <a:gd name="connsiteX8" fmla="*/ 78860 w 79329"/>
                    <a:gd name="connsiteY8" fmla="*/ 38540 h 63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329" h="63839">
                      <a:moveTo>
                        <a:pt x="78860" y="38540"/>
                      </a:moveTo>
                      <a:cubicBezTo>
                        <a:pt x="76098" y="54827"/>
                        <a:pt x="62001" y="65972"/>
                        <a:pt x="47332" y="63495"/>
                      </a:cubicBezTo>
                      <a:lnTo>
                        <a:pt x="22091" y="59209"/>
                      </a:lnTo>
                      <a:cubicBezTo>
                        <a:pt x="7422" y="56732"/>
                        <a:pt x="-2293" y="41588"/>
                        <a:pt x="469" y="25300"/>
                      </a:cubicBezTo>
                      <a:lnTo>
                        <a:pt x="469" y="25300"/>
                      </a:lnTo>
                      <a:cubicBezTo>
                        <a:pt x="3231" y="9012"/>
                        <a:pt x="17329" y="-2132"/>
                        <a:pt x="31997" y="344"/>
                      </a:cubicBezTo>
                      <a:lnTo>
                        <a:pt x="57238" y="4631"/>
                      </a:lnTo>
                      <a:cubicBezTo>
                        <a:pt x="71907" y="7107"/>
                        <a:pt x="81622" y="22347"/>
                        <a:pt x="78860" y="38540"/>
                      </a:cubicBezTo>
                      <a:lnTo>
                        <a:pt x="78860" y="385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9D9D9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91B59C28-52A1-9873-67E0-FA47583133AA}"/>
                    </a:ext>
                  </a:extLst>
                </p:cNvPr>
                <p:cNvSpPr/>
                <p:nvPr/>
              </p:nvSpPr>
              <p:spPr>
                <a:xfrm>
                  <a:off x="3537343" y="1758168"/>
                  <a:ext cx="243363" cy="404907"/>
                </a:xfrm>
                <a:custGeom>
                  <a:avLst/>
                  <a:gdLst>
                    <a:gd name="connsiteX0" fmla="*/ 196310 w 243363"/>
                    <a:gd name="connsiteY0" fmla="*/ 216694 h 404907"/>
                    <a:gd name="connsiteX1" fmla="*/ 172784 w 243363"/>
                    <a:gd name="connsiteY1" fmla="*/ 24384 h 404907"/>
                    <a:gd name="connsiteX2" fmla="*/ 27813 w 243363"/>
                    <a:gd name="connsiteY2" fmla="*/ 4286 h 404907"/>
                    <a:gd name="connsiteX3" fmla="*/ 95 w 243363"/>
                    <a:gd name="connsiteY3" fmla="*/ 0 h 404907"/>
                    <a:gd name="connsiteX4" fmla="*/ 0 w 243363"/>
                    <a:gd name="connsiteY4" fmla="*/ 22384 h 404907"/>
                    <a:gd name="connsiteX5" fmla="*/ 25813 w 243363"/>
                    <a:gd name="connsiteY5" fmla="*/ 26384 h 404907"/>
                    <a:gd name="connsiteX6" fmla="*/ 156401 w 243363"/>
                    <a:gd name="connsiteY6" fmla="*/ 44482 h 404907"/>
                    <a:gd name="connsiteX7" fmla="*/ 177165 w 243363"/>
                    <a:gd name="connsiteY7" fmla="*/ 223076 h 404907"/>
                    <a:gd name="connsiteX8" fmla="*/ 227743 w 243363"/>
                    <a:gd name="connsiteY8" fmla="*/ 253365 h 404907"/>
                    <a:gd name="connsiteX9" fmla="*/ 208407 w 243363"/>
                    <a:gd name="connsiteY9" fmla="*/ 386429 h 404907"/>
                    <a:gd name="connsiteX10" fmla="*/ 31814 w 243363"/>
                    <a:gd name="connsiteY10" fmla="*/ 355092 h 404907"/>
                    <a:gd name="connsiteX11" fmla="*/ 9049 w 243363"/>
                    <a:gd name="connsiteY11" fmla="*/ 351091 h 404907"/>
                    <a:gd name="connsiteX12" fmla="*/ 10097 w 243363"/>
                    <a:gd name="connsiteY12" fmla="*/ 370999 h 404907"/>
                    <a:gd name="connsiteX13" fmla="*/ 32766 w 243363"/>
                    <a:gd name="connsiteY13" fmla="*/ 374618 h 404907"/>
                    <a:gd name="connsiteX14" fmla="*/ 222123 w 243363"/>
                    <a:gd name="connsiteY14" fmla="*/ 404908 h 404907"/>
                    <a:gd name="connsiteX15" fmla="*/ 243364 w 243363"/>
                    <a:gd name="connsiteY15" fmla="*/ 244983 h 404907"/>
                    <a:gd name="connsiteX16" fmla="*/ 196310 w 243363"/>
                    <a:gd name="connsiteY16" fmla="*/ 216694 h 404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3363" h="404907">
                      <a:moveTo>
                        <a:pt x="196310" y="216694"/>
                      </a:moveTo>
                      <a:cubicBezTo>
                        <a:pt x="168021" y="189928"/>
                        <a:pt x="172784" y="24384"/>
                        <a:pt x="172784" y="24384"/>
                      </a:cubicBezTo>
                      <a:cubicBezTo>
                        <a:pt x="172784" y="24384"/>
                        <a:pt x="87059" y="13049"/>
                        <a:pt x="27813" y="4286"/>
                      </a:cubicBezTo>
                      <a:cubicBezTo>
                        <a:pt x="17621" y="2762"/>
                        <a:pt x="8096" y="1333"/>
                        <a:pt x="95" y="0"/>
                      </a:cubicBezTo>
                      <a:cubicBezTo>
                        <a:pt x="95" y="7239"/>
                        <a:pt x="0" y="14669"/>
                        <a:pt x="0" y="22384"/>
                      </a:cubicBezTo>
                      <a:cubicBezTo>
                        <a:pt x="7239" y="23527"/>
                        <a:pt x="16097" y="24956"/>
                        <a:pt x="25813" y="26384"/>
                      </a:cubicBezTo>
                      <a:cubicBezTo>
                        <a:pt x="78010" y="34195"/>
                        <a:pt x="156401" y="44482"/>
                        <a:pt x="156401" y="44482"/>
                      </a:cubicBezTo>
                      <a:cubicBezTo>
                        <a:pt x="156401" y="47149"/>
                        <a:pt x="156496" y="194881"/>
                        <a:pt x="177165" y="223076"/>
                      </a:cubicBezTo>
                      <a:cubicBezTo>
                        <a:pt x="197358" y="250698"/>
                        <a:pt x="227743" y="253365"/>
                        <a:pt x="227743" y="253365"/>
                      </a:cubicBezTo>
                      <a:lnTo>
                        <a:pt x="208407" y="386429"/>
                      </a:lnTo>
                      <a:lnTo>
                        <a:pt x="31814" y="355092"/>
                      </a:lnTo>
                      <a:lnTo>
                        <a:pt x="9049" y="351091"/>
                      </a:lnTo>
                      <a:cubicBezTo>
                        <a:pt x="9335" y="357664"/>
                        <a:pt x="9716" y="364331"/>
                        <a:pt x="10097" y="370999"/>
                      </a:cubicBezTo>
                      <a:lnTo>
                        <a:pt x="32766" y="374618"/>
                      </a:lnTo>
                      <a:lnTo>
                        <a:pt x="222123" y="404908"/>
                      </a:lnTo>
                      <a:lnTo>
                        <a:pt x="243364" y="244983"/>
                      </a:lnTo>
                      <a:cubicBezTo>
                        <a:pt x="243364" y="244983"/>
                        <a:pt x="224695" y="243364"/>
                        <a:pt x="196310" y="216694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8D31C951-00A3-0CC9-2B49-FEC8B56AFEC0}"/>
                    </a:ext>
                  </a:extLst>
                </p:cNvPr>
                <p:cNvSpPr/>
                <p:nvPr/>
              </p:nvSpPr>
              <p:spPr>
                <a:xfrm>
                  <a:off x="3823570" y="2502166"/>
                  <a:ext cx="300513" cy="811053"/>
                </a:xfrm>
                <a:custGeom>
                  <a:avLst/>
                  <a:gdLst>
                    <a:gd name="connsiteX0" fmla="*/ 300514 w 300513"/>
                    <a:gd name="connsiteY0" fmla="*/ 0 h 811053"/>
                    <a:gd name="connsiteX1" fmla="*/ 300514 w 300513"/>
                    <a:gd name="connsiteY1" fmla="*/ 191 h 811053"/>
                    <a:gd name="connsiteX2" fmla="*/ 300419 w 300513"/>
                    <a:gd name="connsiteY2" fmla="*/ 476 h 811053"/>
                    <a:gd name="connsiteX3" fmla="*/ 235363 w 300513"/>
                    <a:gd name="connsiteY3" fmla="*/ 134684 h 811053"/>
                    <a:gd name="connsiteX4" fmla="*/ 74200 w 300513"/>
                    <a:gd name="connsiteY4" fmla="*/ 499586 h 811053"/>
                    <a:gd name="connsiteX5" fmla="*/ 42005 w 300513"/>
                    <a:gd name="connsiteY5" fmla="*/ 522256 h 811053"/>
                    <a:gd name="connsiteX6" fmla="*/ 88297 w 300513"/>
                    <a:gd name="connsiteY6" fmla="*/ 522351 h 811053"/>
                    <a:gd name="connsiteX7" fmla="*/ 69913 w 300513"/>
                    <a:gd name="connsiteY7" fmla="*/ 526352 h 811053"/>
                    <a:gd name="connsiteX8" fmla="*/ 36386 w 300513"/>
                    <a:gd name="connsiteY8" fmla="*/ 533591 h 811053"/>
                    <a:gd name="connsiteX9" fmla="*/ 36386 w 300513"/>
                    <a:gd name="connsiteY9" fmla="*/ 550545 h 811053"/>
                    <a:gd name="connsiteX10" fmla="*/ 68485 w 300513"/>
                    <a:gd name="connsiteY10" fmla="*/ 561880 h 811053"/>
                    <a:gd name="connsiteX11" fmla="*/ 54388 w 300513"/>
                    <a:gd name="connsiteY11" fmla="*/ 604266 h 811053"/>
                    <a:gd name="connsiteX12" fmla="*/ 136207 w 300513"/>
                    <a:gd name="connsiteY12" fmla="*/ 811054 h 811053"/>
                    <a:gd name="connsiteX13" fmla="*/ 92678 w 300513"/>
                    <a:gd name="connsiteY13" fmla="*/ 703707 h 811053"/>
                    <a:gd name="connsiteX14" fmla="*/ 44291 w 300513"/>
                    <a:gd name="connsiteY14" fmla="*/ 632746 h 811053"/>
                    <a:gd name="connsiteX15" fmla="*/ 29242 w 300513"/>
                    <a:gd name="connsiteY15" fmla="*/ 595979 h 811053"/>
                    <a:gd name="connsiteX16" fmla="*/ 43244 w 300513"/>
                    <a:gd name="connsiteY16" fmla="*/ 572929 h 811053"/>
                    <a:gd name="connsiteX17" fmla="*/ 3715 w 300513"/>
                    <a:gd name="connsiteY17" fmla="*/ 545211 h 811053"/>
                    <a:gd name="connsiteX18" fmla="*/ 23813 w 300513"/>
                    <a:gd name="connsiteY18" fmla="*/ 515874 h 811053"/>
                    <a:gd name="connsiteX19" fmla="*/ 53054 w 300513"/>
                    <a:gd name="connsiteY19" fmla="*/ 485108 h 811053"/>
                    <a:gd name="connsiteX20" fmla="*/ 0 w 300513"/>
                    <a:gd name="connsiteY20" fmla="*/ 485108 h 811053"/>
                    <a:gd name="connsiteX21" fmla="*/ 64008 w 300513"/>
                    <a:gd name="connsiteY21" fmla="*/ 450437 h 811053"/>
                    <a:gd name="connsiteX22" fmla="*/ 217361 w 300513"/>
                    <a:gd name="connsiteY22" fmla="*/ 107823 h 811053"/>
                    <a:gd name="connsiteX23" fmla="*/ 186976 w 300513"/>
                    <a:gd name="connsiteY23" fmla="*/ 96488 h 811053"/>
                    <a:gd name="connsiteX24" fmla="*/ 300514 w 300513"/>
                    <a:gd name="connsiteY24" fmla="*/ 0 h 81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00513" h="811053">
                      <a:moveTo>
                        <a:pt x="300514" y="0"/>
                      </a:moveTo>
                      <a:lnTo>
                        <a:pt x="300514" y="191"/>
                      </a:lnTo>
                      <a:lnTo>
                        <a:pt x="300419" y="476"/>
                      </a:lnTo>
                      <a:cubicBezTo>
                        <a:pt x="278797" y="61151"/>
                        <a:pt x="250507" y="116205"/>
                        <a:pt x="235363" y="134684"/>
                      </a:cubicBezTo>
                      <a:cubicBezTo>
                        <a:pt x="209931" y="165830"/>
                        <a:pt x="79820" y="474155"/>
                        <a:pt x="74200" y="499586"/>
                      </a:cubicBezTo>
                      <a:cubicBezTo>
                        <a:pt x="70009" y="518351"/>
                        <a:pt x="51530" y="521780"/>
                        <a:pt x="42005" y="522256"/>
                      </a:cubicBezTo>
                      <a:lnTo>
                        <a:pt x="88297" y="522351"/>
                      </a:lnTo>
                      <a:lnTo>
                        <a:pt x="69913" y="526352"/>
                      </a:lnTo>
                      <a:lnTo>
                        <a:pt x="36386" y="533591"/>
                      </a:lnTo>
                      <a:lnTo>
                        <a:pt x="36386" y="550545"/>
                      </a:lnTo>
                      <a:lnTo>
                        <a:pt x="68485" y="561880"/>
                      </a:lnTo>
                      <a:cubicBezTo>
                        <a:pt x="68485" y="561880"/>
                        <a:pt x="45529" y="605600"/>
                        <a:pt x="54388" y="604266"/>
                      </a:cubicBezTo>
                      <a:cubicBezTo>
                        <a:pt x="80391" y="600551"/>
                        <a:pt x="118967" y="713994"/>
                        <a:pt x="136207" y="811054"/>
                      </a:cubicBezTo>
                      <a:cubicBezTo>
                        <a:pt x="134398" y="807149"/>
                        <a:pt x="94583" y="721519"/>
                        <a:pt x="92678" y="703707"/>
                      </a:cubicBezTo>
                      <a:cubicBezTo>
                        <a:pt x="90773" y="685610"/>
                        <a:pt x="53816" y="635794"/>
                        <a:pt x="44291" y="632746"/>
                      </a:cubicBezTo>
                      <a:cubicBezTo>
                        <a:pt x="34862" y="629603"/>
                        <a:pt x="29242" y="595979"/>
                        <a:pt x="29242" y="595979"/>
                      </a:cubicBezTo>
                      <a:lnTo>
                        <a:pt x="43244" y="572929"/>
                      </a:lnTo>
                      <a:lnTo>
                        <a:pt x="3715" y="545211"/>
                      </a:lnTo>
                      <a:lnTo>
                        <a:pt x="23813" y="515874"/>
                      </a:lnTo>
                      <a:lnTo>
                        <a:pt x="53054" y="485108"/>
                      </a:lnTo>
                      <a:lnTo>
                        <a:pt x="0" y="485108"/>
                      </a:lnTo>
                      <a:lnTo>
                        <a:pt x="64008" y="450437"/>
                      </a:lnTo>
                      <a:lnTo>
                        <a:pt x="217361" y="107823"/>
                      </a:lnTo>
                      <a:cubicBezTo>
                        <a:pt x="180118" y="111538"/>
                        <a:pt x="186976" y="96488"/>
                        <a:pt x="186976" y="96488"/>
                      </a:cubicBezTo>
                      <a:cubicBezTo>
                        <a:pt x="215837" y="94202"/>
                        <a:pt x="300514" y="0"/>
                        <a:pt x="300514" y="0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B7B510EA-5E87-1912-8418-EFFEB258D3A8}"/>
                    </a:ext>
                  </a:extLst>
                </p:cNvPr>
                <p:cNvSpPr/>
                <p:nvPr/>
              </p:nvSpPr>
              <p:spPr>
                <a:xfrm>
                  <a:off x="3974160" y="1619245"/>
                  <a:ext cx="186880" cy="138923"/>
                </a:xfrm>
                <a:custGeom>
                  <a:avLst/>
                  <a:gdLst>
                    <a:gd name="connsiteX0" fmla="*/ 186880 w 186880"/>
                    <a:gd name="connsiteY0" fmla="*/ 49 h 138923"/>
                    <a:gd name="connsiteX1" fmla="*/ 183832 w 186880"/>
                    <a:gd name="connsiteY1" fmla="*/ 906 h 138923"/>
                    <a:gd name="connsiteX2" fmla="*/ 22384 w 186880"/>
                    <a:gd name="connsiteY2" fmla="*/ 138923 h 138923"/>
                    <a:gd name="connsiteX3" fmla="*/ 6096 w 186880"/>
                    <a:gd name="connsiteY3" fmla="*/ 116063 h 138923"/>
                    <a:gd name="connsiteX4" fmla="*/ 0 w 186880"/>
                    <a:gd name="connsiteY4" fmla="*/ 107681 h 138923"/>
                    <a:gd name="connsiteX5" fmla="*/ 186880 w 186880"/>
                    <a:gd name="connsiteY5" fmla="*/ 49 h 138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880" h="138923">
                      <a:moveTo>
                        <a:pt x="186880" y="49"/>
                      </a:moveTo>
                      <a:cubicBezTo>
                        <a:pt x="186880" y="49"/>
                        <a:pt x="185833" y="334"/>
                        <a:pt x="183832" y="906"/>
                      </a:cubicBezTo>
                      <a:cubicBezTo>
                        <a:pt x="166021" y="6240"/>
                        <a:pt x="74009" y="37863"/>
                        <a:pt x="22384" y="138923"/>
                      </a:cubicBezTo>
                      <a:cubicBezTo>
                        <a:pt x="16954" y="131303"/>
                        <a:pt x="11525" y="123683"/>
                        <a:pt x="6096" y="116063"/>
                      </a:cubicBezTo>
                      <a:cubicBezTo>
                        <a:pt x="4096" y="113206"/>
                        <a:pt x="2000" y="110443"/>
                        <a:pt x="0" y="107681"/>
                      </a:cubicBezTo>
                      <a:cubicBezTo>
                        <a:pt x="32671" y="70153"/>
                        <a:pt x="106204" y="-2142"/>
                        <a:pt x="186880" y="49"/>
                      </a:cubicBezTo>
                      <a:close/>
                    </a:path>
                  </a:pathLst>
                </a:custGeom>
                <a:solidFill>
                  <a:srgbClr val="1D1D1B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2" name="图形 4">
                  <a:extLst>
                    <a:ext uri="{FF2B5EF4-FFF2-40B4-BE49-F238E27FC236}">
                      <a16:creationId xmlns:a16="http://schemas.microsoft.com/office/drawing/2014/main" id="{CD5BEDC0-EEF9-EDFB-0C7E-628C4E7ADE4F}"/>
                    </a:ext>
                  </a:extLst>
                </p:cNvPr>
                <p:cNvGrpSpPr/>
                <p:nvPr/>
              </p:nvGrpSpPr>
              <p:grpSpPr>
                <a:xfrm>
                  <a:off x="1924745" y="2368340"/>
                  <a:ext cx="1965594" cy="1697799"/>
                  <a:chOff x="1924745" y="2368340"/>
                  <a:chExt cx="1965594" cy="1697799"/>
                </a:xfrm>
              </p:grpSpPr>
              <p:grpSp>
                <p:nvGrpSpPr>
                  <p:cNvPr id="363" name="图形 4">
                    <a:extLst>
                      <a:ext uri="{FF2B5EF4-FFF2-40B4-BE49-F238E27FC236}">
                        <a16:creationId xmlns:a16="http://schemas.microsoft.com/office/drawing/2014/main" id="{3D15579C-F307-15ED-7C21-5AC2355D186D}"/>
                      </a:ext>
                    </a:extLst>
                  </p:cNvPr>
                  <p:cNvGrpSpPr/>
                  <p:nvPr/>
                </p:nvGrpSpPr>
                <p:grpSpPr>
                  <a:xfrm>
                    <a:off x="2378151" y="2399487"/>
                    <a:ext cx="1191006" cy="1251775"/>
                    <a:chOff x="2378151" y="2399487"/>
                    <a:chExt cx="1191006" cy="1251775"/>
                  </a:xfrm>
                  <a:solidFill>
                    <a:srgbClr val="878787"/>
                  </a:solidFill>
                </p:grpSpPr>
                <p:sp>
                  <p:nvSpPr>
                    <p:cNvPr id="364" name="任意多边形: 形状 363">
                      <a:extLst>
                        <a:ext uri="{FF2B5EF4-FFF2-40B4-BE49-F238E27FC236}">
                          <a16:creationId xmlns:a16="http://schemas.microsoft.com/office/drawing/2014/main" id="{5B4FE943-AF37-3EE0-73EC-93DAF8DE1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22931" y="3316363"/>
                      <a:ext cx="90201" cy="77628"/>
                    </a:xfrm>
                    <a:custGeom>
                      <a:avLst/>
                      <a:gdLst>
                        <a:gd name="connsiteX0" fmla="*/ 0 w 90201"/>
                        <a:gd name="connsiteY0" fmla="*/ 68294 h 77628"/>
                        <a:gd name="connsiteX1" fmla="*/ 24193 w 90201"/>
                        <a:gd name="connsiteY1" fmla="*/ 74009 h 77628"/>
                        <a:gd name="connsiteX2" fmla="*/ 36195 w 90201"/>
                        <a:gd name="connsiteY2" fmla="*/ 77629 h 77628"/>
                        <a:gd name="connsiteX3" fmla="*/ 48387 w 90201"/>
                        <a:gd name="connsiteY3" fmla="*/ 62008 h 77628"/>
                        <a:gd name="connsiteX4" fmla="*/ 90202 w 90201"/>
                        <a:gd name="connsiteY4" fmla="*/ 16383 h 77628"/>
                        <a:gd name="connsiteX5" fmla="*/ 57531 w 90201"/>
                        <a:gd name="connsiteY5" fmla="*/ 0 h 77628"/>
                        <a:gd name="connsiteX6" fmla="*/ 0 w 90201"/>
                        <a:gd name="connsiteY6" fmla="*/ 68294 h 776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0201" h="77628">
                          <a:moveTo>
                            <a:pt x="0" y="68294"/>
                          </a:moveTo>
                          <a:cubicBezTo>
                            <a:pt x="8096" y="69913"/>
                            <a:pt x="16288" y="71819"/>
                            <a:pt x="24193" y="74009"/>
                          </a:cubicBezTo>
                          <a:cubicBezTo>
                            <a:pt x="28194" y="75152"/>
                            <a:pt x="32195" y="76295"/>
                            <a:pt x="36195" y="77629"/>
                          </a:cubicBezTo>
                          <a:cubicBezTo>
                            <a:pt x="40196" y="72390"/>
                            <a:pt x="44196" y="67151"/>
                            <a:pt x="48387" y="62008"/>
                          </a:cubicBezTo>
                          <a:cubicBezTo>
                            <a:pt x="61341" y="45911"/>
                            <a:pt x="75057" y="30385"/>
                            <a:pt x="90202" y="16383"/>
                          </a:cubicBezTo>
                          <a:cubicBezTo>
                            <a:pt x="79343" y="10954"/>
                            <a:pt x="68485" y="5429"/>
                            <a:pt x="57531" y="0"/>
                          </a:cubicBezTo>
                          <a:cubicBezTo>
                            <a:pt x="35814" y="19621"/>
                            <a:pt x="17240" y="44672"/>
                            <a:pt x="0" y="68294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5" name="任意多边形: 形状 364">
                      <a:extLst>
                        <a:ext uri="{FF2B5EF4-FFF2-40B4-BE49-F238E27FC236}">
                          <a16:creationId xmlns:a16="http://schemas.microsoft.com/office/drawing/2014/main" id="{64277112-589C-A5C8-C428-51449C993A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78151" y="3565616"/>
                      <a:ext cx="77533" cy="35354"/>
                    </a:xfrm>
                    <a:custGeom>
                      <a:avLst/>
                      <a:gdLst>
                        <a:gd name="connsiteX0" fmla="*/ 57245 w 77533"/>
                        <a:gd name="connsiteY0" fmla="*/ 684 h 35354"/>
                        <a:gd name="connsiteX1" fmla="*/ 56197 w 77533"/>
                        <a:gd name="connsiteY1" fmla="*/ 779 h 35354"/>
                        <a:gd name="connsiteX2" fmla="*/ 14478 w 77533"/>
                        <a:gd name="connsiteY2" fmla="*/ 13352 h 35354"/>
                        <a:gd name="connsiteX3" fmla="*/ 0 w 77533"/>
                        <a:gd name="connsiteY3" fmla="*/ 35355 h 35354"/>
                        <a:gd name="connsiteX4" fmla="*/ 5810 w 77533"/>
                        <a:gd name="connsiteY4" fmla="*/ 31354 h 35354"/>
                        <a:gd name="connsiteX5" fmla="*/ 7620 w 77533"/>
                        <a:gd name="connsiteY5" fmla="*/ 34688 h 35354"/>
                        <a:gd name="connsiteX6" fmla="*/ 46482 w 77533"/>
                        <a:gd name="connsiteY6" fmla="*/ 13542 h 35354"/>
                        <a:gd name="connsiteX7" fmla="*/ 77533 w 77533"/>
                        <a:gd name="connsiteY7" fmla="*/ 112 h 35354"/>
                        <a:gd name="connsiteX8" fmla="*/ 57245 w 77533"/>
                        <a:gd name="connsiteY8" fmla="*/ 684 h 3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77533" h="35354">
                          <a:moveTo>
                            <a:pt x="57245" y="684"/>
                          </a:moveTo>
                          <a:cubicBezTo>
                            <a:pt x="58388" y="589"/>
                            <a:pt x="58674" y="493"/>
                            <a:pt x="56197" y="779"/>
                          </a:cubicBezTo>
                          <a:cubicBezTo>
                            <a:pt x="45815" y="2017"/>
                            <a:pt x="20955" y="3636"/>
                            <a:pt x="14478" y="13352"/>
                          </a:cubicBezTo>
                          <a:cubicBezTo>
                            <a:pt x="9620" y="20686"/>
                            <a:pt x="4763" y="28020"/>
                            <a:pt x="0" y="35355"/>
                          </a:cubicBezTo>
                          <a:cubicBezTo>
                            <a:pt x="1905" y="33926"/>
                            <a:pt x="3810" y="32592"/>
                            <a:pt x="5810" y="31354"/>
                          </a:cubicBezTo>
                          <a:cubicBezTo>
                            <a:pt x="6477" y="32497"/>
                            <a:pt x="7048" y="33545"/>
                            <a:pt x="7620" y="34688"/>
                          </a:cubicBezTo>
                          <a:cubicBezTo>
                            <a:pt x="17335" y="22401"/>
                            <a:pt x="31242" y="17638"/>
                            <a:pt x="46482" y="13542"/>
                          </a:cubicBezTo>
                          <a:cubicBezTo>
                            <a:pt x="59626" y="10018"/>
                            <a:pt x="71723" y="13257"/>
                            <a:pt x="77533" y="112"/>
                          </a:cubicBezTo>
                          <a:cubicBezTo>
                            <a:pt x="70675" y="-174"/>
                            <a:pt x="63913" y="112"/>
                            <a:pt x="57245" y="684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6" name="任意多边形: 形状 365">
                      <a:extLst>
                        <a:ext uri="{FF2B5EF4-FFF2-40B4-BE49-F238E27FC236}">
                          <a16:creationId xmlns:a16="http://schemas.microsoft.com/office/drawing/2014/main" id="{0643AED1-8070-B669-6A01-DDB4ABC1B7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4262" y="2756579"/>
                      <a:ext cx="6858" cy="85011"/>
                    </a:xfrm>
                    <a:custGeom>
                      <a:avLst/>
                      <a:gdLst>
                        <a:gd name="connsiteX0" fmla="*/ 4667 w 6858"/>
                        <a:gd name="connsiteY0" fmla="*/ 53054 h 85011"/>
                        <a:gd name="connsiteX1" fmla="*/ 6858 w 6858"/>
                        <a:gd name="connsiteY1" fmla="*/ 0 h 85011"/>
                        <a:gd name="connsiteX2" fmla="*/ 5620 w 6858"/>
                        <a:gd name="connsiteY2" fmla="*/ 8096 h 85011"/>
                        <a:gd name="connsiteX3" fmla="*/ 0 w 6858"/>
                        <a:gd name="connsiteY3" fmla="*/ 84963 h 85011"/>
                        <a:gd name="connsiteX4" fmla="*/ 4667 w 6858"/>
                        <a:gd name="connsiteY4" fmla="*/ 53054 h 850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58" h="85011">
                          <a:moveTo>
                            <a:pt x="4667" y="53054"/>
                          </a:moveTo>
                          <a:cubicBezTo>
                            <a:pt x="4667" y="35338"/>
                            <a:pt x="4953" y="17526"/>
                            <a:pt x="6858" y="0"/>
                          </a:cubicBezTo>
                          <a:cubicBezTo>
                            <a:pt x="4953" y="9334"/>
                            <a:pt x="5048" y="10763"/>
                            <a:pt x="5620" y="8096"/>
                          </a:cubicBezTo>
                          <a:cubicBezTo>
                            <a:pt x="1524" y="33338"/>
                            <a:pt x="1143" y="59531"/>
                            <a:pt x="0" y="84963"/>
                          </a:cubicBezTo>
                          <a:cubicBezTo>
                            <a:pt x="9525" y="86296"/>
                            <a:pt x="4667" y="59912"/>
                            <a:pt x="4667" y="53054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7" name="任意多边形: 形状 366">
                      <a:extLst>
                        <a:ext uri="{FF2B5EF4-FFF2-40B4-BE49-F238E27FC236}">
                          <a16:creationId xmlns:a16="http://schemas.microsoft.com/office/drawing/2014/main" id="{7970DDDD-1384-96AD-7762-74B980B14A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9500" y="2399487"/>
                      <a:ext cx="299656" cy="441483"/>
                    </a:xfrm>
                    <a:custGeom>
                      <a:avLst/>
                      <a:gdLst>
                        <a:gd name="connsiteX0" fmla="*/ 295942 w 299656"/>
                        <a:gd name="connsiteY0" fmla="*/ 0 h 441483"/>
                        <a:gd name="connsiteX1" fmla="*/ 112300 w 299656"/>
                        <a:gd name="connsiteY1" fmla="*/ 234029 h 441483"/>
                        <a:gd name="connsiteX2" fmla="*/ 44863 w 299656"/>
                        <a:gd name="connsiteY2" fmla="*/ 313182 h 441483"/>
                        <a:gd name="connsiteX3" fmla="*/ 16573 w 299656"/>
                        <a:gd name="connsiteY3" fmla="*/ 343376 h 441483"/>
                        <a:gd name="connsiteX4" fmla="*/ 7334 w 299656"/>
                        <a:gd name="connsiteY4" fmla="*/ 380048 h 441483"/>
                        <a:gd name="connsiteX5" fmla="*/ 0 w 299656"/>
                        <a:gd name="connsiteY5" fmla="*/ 441484 h 441483"/>
                        <a:gd name="connsiteX6" fmla="*/ 30480 w 299656"/>
                        <a:gd name="connsiteY6" fmla="*/ 437960 h 441483"/>
                        <a:gd name="connsiteX7" fmla="*/ 41148 w 299656"/>
                        <a:gd name="connsiteY7" fmla="*/ 436721 h 441483"/>
                        <a:gd name="connsiteX8" fmla="*/ 43434 w 299656"/>
                        <a:gd name="connsiteY8" fmla="*/ 395383 h 441483"/>
                        <a:gd name="connsiteX9" fmla="*/ 54578 w 299656"/>
                        <a:gd name="connsiteY9" fmla="*/ 357283 h 441483"/>
                        <a:gd name="connsiteX10" fmla="*/ 105346 w 299656"/>
                        <a:gd name="connsiteY10" fmla="*/ 296132 h 441483"/>
                        <a:gd name="connsiteX11" fmla="*/ 217932 w 299656"/>
                        <a:gd name="connsiteY11" fmla="*/ 153924 h 441483"/>
                        <a:gd name="connsiteX12" fmla="*/ 299657 w 299656"/>
                        <a:gd name="connsiteY12" fmla="*/ 48958 h 441483"/>
                        <a:gd name="connsiteX13" fmla="*/ 295942 w 299656"/>
                        <a:gd name="connsiteY13" fmla="*/ 0 h 4414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99656" h="441483">
                          <a:moveTo>
                            <a:pt x="295942" y="0"/>
                          </a:moveTo>
                          <a:cubicBezTo>
                            <a:pt x="237077" y="77629"/>
                            <a:pt x="174212" y="158877"/>
                            <a:pt x="112300" y="234029"/>
                          </a:cubicBezTo>
                          <a:cubicBezTo>
                            <a:pt x="90297" y="260795"/>
                            <a:pt x="68104" y="287369"/>
                            <a:pt x="44863" y="313182"/>
                          </a:cubicBezTo>
                          <a:cubicBezTo>
                            <a:pt x="36100" y="322898"/>
                            <a:pt x="24003" y="332708"/>
                            <a:pt x="16573" y="343376"/>
                          </a:cubicBezTo>
                          <a:cubicBezTo>
                            <a:pt x="9811" y="352997"/>
                            <a:pt x="8953" y="368903"/>
                            <a:pt x="7334" y="380048"/>
                          </a:cubicBezTo>
                          <a:cubicBezTo>
                            <a:pt x="4381" y="400431"/>
                            <a:pt x="2476" y="421005"/>
                            <a:pt x="0" y="441484"/>
                          </a:cubicBezTo>
                          <a:cubicBezTo>
                            <a:pt x="10096" y="440341"/>
                            <a:pt x="20288" y="439103"/>
                            <a:pt x="30480" y="437960"/>
                          </a:cubicBezTo>
                          <a:cubicBezTo>
                            <a:pt x="32385" y="437769"/>
                            <a:pt x="39719" y="438150"/>
                            <a:pt x="41148" y="436721"/>
                          </a:cubicBezTo>
                          <a:cubicBezTo>
                            <a:pt x="41815" y="422910"/>
                            <a:pt x="42482" y="409194"/>
                            <a:pt x="43434" y="395383"/>
                          </a:cubicBezTo>
                          <a:cubicBezTo>
                            <a:pt x="44577" y="379095"/>
                            <a:pt x="44291" y="368903"/>
                            <a:pt x="54578" y="357283"/>
                          </a:cubicBezTo>
                          <a:cubicBezTo>
                            <a:pt x="72104" y="337471"/>
                            <a:pt x="88773" y="316706"/>
                            <a:pt x="105346" y="296132"/>
                          </a:cubicBezTo>
                          <a:cubicBezTo>
                            <a:pt x="143351" y="249079"/>
                            <a:pt x="180689" y="201549"/>
                            <a:pt x="217932" y="153924"/>
                          </a:cubicBezTo>
                          <a:cubicBezTo>
                            <a:pt x="242983" y="121920"/>
                            <a:pt x="274701" y="81058"/>
                            <a:pt x="299657" y="48958"/>
                          </a:cubicBezTo>
                          <a:lnTo>
                            <a:pt x="295942" y="0"/>
                          </a:ln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8" name="任意多边形: 形状 367">
                      <a:extLst>
                        <a:ext uri="{FF2B5EF4-FFF2-40B4-BE49-F238E27FC236}">
                          <a16:creationId xmlns:a16="http://schemas.microsoft.com/office/drawing/2014/main" id="{8EF13D19-524A-52F0-7416-C8097FB080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94062" y="3226959"/>
                      <a:ext cx="186456" cy="424303"/>
                    </a:xfrm>
                    <a:custGeom>
                      <a:avLst/>
                      <a:gdLst>
                        <a:gd name="connsiteX0" fmla="*/ 129445 w 186456"/>
                        <a:gd name="connsiteY0" fmla="*/ 5966 h 424303"/>
                        <a:gd name="connsiteX1" fmla="*/ 116396 w 186456"/>
                        <a:gd name="connsiteY1" fmla="*/ 2537 h 424303"/>
                        <a:gd name="connsiteX2" fmla="*/ 97060 w 186456"/>
                        <a:gd name="connsiteY2" fmla="*/ 7585 h 424303"/>
                        <a:gd name="connsiteX3" fmla="*/ 140494 w 186456"/>
                        <a:gd name="connsiteY3" fmla="*/ 162461 h 424303"/>
                        <a:gd name="connsiteX4" fmla="*/ 140779 w 186456"/>
                        <a:gd name="connsiteY4" fmla="*/ 326958 h 424303"/>
                        <a:gd name="connsiteX5" fmla="*/ 0 w 186456"/>
                        <a:gd name="connsiteY5" fmla="*/ 389252 h 424303"/>
                        <a:gd name="connsiteX6" fmla="*/ 28861 w 186456"/>
                        <a:gd name="connsiteY6" fmla="*/ 415350 h 424303"/>
                        <a:gd name="connsiteX7" fmla="*/ 40291 w 186456"/>
                        <a:gd name="connsiteY7" fmla="*/ 424304 h 424303"/>
                        <a:gd name="connsiteX8" fmla="*/ 63627 w 186456"/>
                        <a:gd name="connsiteY8" fmla="*/ 419636 h 424303"/>
                        <a:gd name="connsiteX9" fmla="*/ 101536 w 186456"/>
                        <a:gd name="connsiteY9" fmla="*/ 406016 h 424303"/>
                        <a:gd name="connsiteX10" fmla="*/ 177070 w 186456"/>
                        <a:gd name="connsiteY10" fmla="*/ 321815 h 424303"/>
                        <a:gd name="connsiteX11" fmla="*/ 153638 w 186456"/>
                        <a:gd name="connsiteY11" fmla="*/ 91786 h 424303"/>
                        <a:gd name="connsiteX12" fmla="*/ 129445 w 186456"/>
                        <a:gd name="connsiteY12" fmla="*/ 5966 h 4243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86456" h="424303">
                          <a:moveTo>
                            <a:pt x="129445" y="5966"/>
                          </a:moveTo>
                          <a:cubicBezTo>
                            <a:pt x="126968" y="-3274"/>
                            <a:pt x="124778" y="441"/>
                            <a:pt x="116396" y="2537"/>
                          </a:cubicBezTo>
                          <a:cubicBezTo>
                            <a:pt x="109918" y="4251"/>
                            <a:pt x="103441" y="5966"/>
                            <a:pt x="97060" y="7585"/>
                          </a:cubicBezTo>
                          <a:cubicBezTo>
                            <a:pt x="94107" y="8347"/>
                            <a:pt x="136398" y="147412"/>
                            <a:pt x="140494" y="162461"/>
                          </a:cubicBezTo>
                          <a:cubicBezTo>
                            <a:pt x="154210" y="212087"/>
                            <a:pt x="166973" y="279333"/>
                            <a:pt x="140779" y="326958"/>
                          </a:cubicBezTo>
                          <a:cubicBezTo>
                            <a:pt x="115443" y="373059"/>
                            <a:pt x="50768" y="397443"/>
                            <a:pt x="0" y="389252"/>
                          </a:cubicBezTo>
                          <a:cubicBezTo>
                            <a:pt x="9715" y="397824"/>
                            <a:pt x="19240" y="406682"/>
                            <a:pt x="28861" y="415350"/>
                          </a:cubicBezTo>
                          <a:cubicBezTo>
                            <a:pt x="32480" y="418589"/>
                            <a:pt x="36385" y="421351"/>
                            <a:pt x="40291" y="424304"/>
                          </a:cubicBezTo>
                          <a:cubicBezTo>
                            <a:pt x="48196" y="423256"/>
                            <a:pt x="56007" y="421637"/>
                            <a:pt x="63627" y="419636"/>
                          </a:cubicBezTo>
                          <a:cubicBezTo>
                            <a:pt x="76676" y="416207"/>
                            <a:pt x="89440" y="411826"/>
                            <a:pt x="101536" y="406016"/>
                          </a:cubicBezTo>
                          <a:cubicBezTo>
                            <a:pt x="137446" y="388966"/>
                            <a:pt x="164878" y="359915"/>
                            <a:pt x="177070" y="321815"/>
                          </a:cubicBezTo>
                          <a:cubicBezTo>
                            <a:pt x="200882" y="247234"/>
                            <a:pt x="174307" y="163414"/>
                            <a:pt x="153638" y="91786"/>
                          </a:cubicBezTo>
                          <a:cubicBezTo>
                            <a:pt x="145256" y="63211"/>
                            <a:pt x="137065" y="34636"/>
                            <a:pt x="129445" y="5966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9" name="任意多边形: 形状 368">
                      <a:extLst>
                        <a:ext uri="{FF2B5EF4-FFF2-40B4-BE49-F238E27FC236}">
                          <a16:creationId xmlns:a16="http://schemas.microsoft.com/office/drawing/2014/main" id="{10D2EFFA-9276-3044-360E-67B2378392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52115" y="3345664"/>
                      <a:ext cx="44862" cy="22610"/>
                    </a:xfrm>
                    <a:custGeom>
                      <a:avLst/>
                      <a:gdLst>
                        <a:gd name="connsiteX0" fmla="*/ 0 w 44862"/>
                        <a:gd name="connsiteY0" fmla="*/ 3370 h 22610"/>
                        <a:gd name="connsiteX1" fmla="*/ 44863 w 44862"/>
                        <a:gd name="connsiteY1" fmla="*/ 22610 h 22610"/>
                        <a:gd name="connsiteX2" fmla="*/ 27908 w 44862"/>
                        <a:gd name="connsiteY2" fmla="*/ 6704 h 22610"/>
                        <a:gd name="connsiteX3" fmla="*/ 0 w 44862"/>
                        <a:gd name="connsiteY3" fmla="*/ 3370 h 22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862" h="22610">
                          <a:moveTo>
                            <a:pt x="0" y="3370"/>
                          </a:moveTo>
                          <a:cubicBezTo>
                            <a:pt x="15430" y="8514"/>
                            <a:pt x="30385" y="15086"/>
                            <a:pt x="44863" y="22610"/>
                          </a:cubicBezTo>
                          <a:cubicBezTo>
                            <a:pt x="39243" y="17372"/>
                            <a:pt x="33528" y="12038"/>
                            <a:pt x="27908" y="6704"/>
                          </a:cubicBezTo>
                          <a:cubicBezTo>
                            <a:pt x="16574" y="-3202"/>
                            <a:pt x="13811" y="-154"/>
                            <a:pt x="0" y="3370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70" name="图形 4">
                    <a:extLst>
                      <a:ext uri="{FF2B5EF4-FFF2-40B4-BE49-F238E27FC236}">
                        <a16:creationId xmlns:a16="http://schemas.microsoft.com/office/drawing/2014/main" id="{048EBE19-F8F6-9BA2-1BE7-D762D2647C55}"/>
                      </a:ext>
                    </a:extLst>
                  </p:cNvPr>
                  <p:cNvGrpSpPr/>
                  <p:nvPr/>
                </p:nvGrpSpPr>
                <p:grpSpPr>
                  <a:xfrm>
                    <a:off x="2385453" y="2368340"/>
                    <a:ext cx="1180084" cy="1231963"/>
                    <a:chOff x="2385453" y="2368340"/>
                    <a:chExt cx="1180084" cy="1231963"/>
                  </a:xfrm>
                  <a:solidFill>
                    <a:srgbClr val="B2B2B2"/>
                  </a:solidFill>
                </p:grpSpPr>
                <p:sp>
                  <p:nvSpPr>
                    <p:cNvPr id="371" name="任意多边形: 形状 370">
                      <a:extLst>
                        <a:ext uri="{FF2B5EF4-FFF2-40B4-BE49-F238E27FC236}">
                          <a16:creationId xmlns:a16="http://schemas.microsoft.com/office/drawing/2014/main" id="{82E0C6B7-3080-7752-32E6-8C52139F66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5453" y="3572490"/>
                      <a:ext cx="19653" cy="27813"/>
                    </a:xfrm>
                    <a:custGeom>
                      <a:avLst/>
                      <a:gdLst>
                        <a:gd name="connsiteX0" fmla="*/ 19653 w 19653"/>
                        <a:gd name="connsiteY0" fmla="*/ 0 h 27813"/>
                        <a:gd name="connsiteX1" fmla="*/ 318 w 19653"/>
                        <a:gd name="connsiteY1" fmla="*/ 27813 h 27813"/>
                        <a:gd name="connsiteX2" fmla="*/ 19653 w 19653"/>
                        <a:gd name="connsiteY2" fmla="*/ 0 h 2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9653" h="27813">
                          <a:moveTo>
                            <a:pt x="19653" y="0"/>
                          </a:moveTo>
                          <a:cubicBezTo>
                            <a:pt x="13272" y="9239"/>
                            <a:pt x="7271" y="19050"/>
                            <a:pt x="318" y="27813"/>
                          </a:cubicBezTo>
                          <a:cubicBezTo>
                            <a:pt x="-2445" y="20860"/>
                            <a:pt x="13557" y="2000"/>
                            <a:pt x="19653" y="0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2" name="任意多边形: 形状 371">
                      <a:extLst>
                        <a:ext uri="{FF2B5EF4-FFF2-40B4-BE49-F238E27FC236}">
                          <a16:creationId xmlns:a16="http://schemas.microsoft.com/office/drawing/2014/main" id="{53D253B4-48E6-378D-D4D5-D508D7FDC3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2262" y="3309687"/>
                      <a:ext cx="78295" cy="83269"/>
                    </a:xfrm>
                    <a:custGeom>
                      <a:avLst/>
                      <a:gdLst>
                        <a:gd name="connsiteX0" fmla="*/ 78296 w 78295"/>
                        <a:gd name="connsiteY0" fmla="*/ 6581 h 83269"/>
                        <a:gd name="connsiteX1" fmla="*/ 34862 w 78295"/>
                        <a:gd name="connsiteY1" fmla="*/ 56207 h 83269"/>
                        <a:gd name="connsiteX2" fmla="*/ 20764 w 78295"/>
                        <a:gd name="connsiteY2" fmla="*/ 74876 h 83269"/>
                        <a:gd name="connsiteX3" fmla="*/ 8572 w 78295"/>
                        <a:gd name="connsiteY3" fmla="*/ 73828 h 83269"/>
                        <a:gd name="connsiteX4" fmla="*/ 0 w 78295"/>
                        <a:gd name="connsiteY4" fmla="*/ 82877 h 83269"/>
                        <a:gd name="connsiteX5" fmla="*/ 50578 w 78295"/>
                        <a:gd name="connsiteY5" fmla="*/ 15725 h 83269"/>
                        <a:gd name="connsiteX6" fmla="*/ 63913 w 78295"/>
                        <a:gd name="connsiteY6" fmla="*/ 200 h 83269"/>
                        <a:gd name="connsiteX7" fmla="*/ 78296 w 78295"/>
                        <a:gd name="connsiteY7" fmla="*/ 6581 h 832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8295" h="83269">
                          <a:moveTo>
                            <a:pt x="78296" y="6581"/>
                          </a:moveTo>
                          <a:cubicBezTo>
                            <a:pt x="62293" y="21155"/>
                            <a:pt x="48006" y="39252"/>
                            <a:pt x="34862" y="56207"/>
                          </a:cubicBezTo>
                          <a:cubicBezTo>
                            <a:pt x="30099" y="62398"/>
                            <a:pt x="25337" y="68589"/>
                            <a:pt x="20764" y="74876"/>
                          </a:cubicBezTo>
                          <a:cubicBezTo>
                            <a:pt x="17812" y="76019"/>
                            <a:pt x="10192" y="70018"/>
                            <a:pt x="8572" y="73828"/>
                          </a:cubicBezTo>
                          <a:cubicBezTo>
                            <a:pt x="6667" y="78210"/>
                            <a:pt x="6001" y="84972"/>
                            <a:pt x="0" y="82877"/>
                          </a:cubicBezTo>
                          <a:cubicBezTo>
                            <a:pt x="14859" y="59160"/>
                            <a:pt x="32290" y="36871"/>
                            <a:pt x="50578" y="15725"/>
                          </a:cubicBezTo>
                          <a:cubicBezTo>
                            <a:pt x="53245" y="12677"/>
                            <a:pt x="60293" y="1247"/>
                            <a:pt x="63913" y="200"/>
                          </a:cubicBezTo>
                          <a:cubicBezTo>
                            <a:pt x="65627" y="-1229"/>
                            <a:pt x="76009" y="5438"/>
                            <a:pt x="78296" y="6581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3" name="任意多边形: 形状 372">
                      <a:extLst>
                        <a:ext uri="{FF2B5EF4-FFF2-40B4-BE49-F238E27FC236}">
                          <a16:creationId xmlns:a16="http://schemas.microsoft.com/office/drawing/2014/main" id="{10DEAFB2-7842-1569-5E93-B712FEC2E1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65475" y="3525151"/>
                      <a:ext cx="32765" cy="31623"/>
                    </a:xfrm>
                    <a:custGeom>
                      <a:avLst/>
                      <a:gdLst>
                        <a:gd name="connsiteX0" fmla="*/ 32766 w 32765"/>
                        <a:gd name="connsiteY0" fmla="*/ 31623 h 31623"/>
                        <a:gd name="connsiteX1" fmla="*/ 0 w 32765"/>
                        <a:gd name="connsiteY1" fmla="*/ 0 h 31623"/>
                        <a:gd name="connsiteX2" fmla="*/ 32766 w 32765"/>
                        <a:gd name="connsiteY2" fmla="*/ 31623 h 316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2765" h="31623">
                          <a:moveTo>
                            <a:pt x="32766" y="31623"/>
                          </a:moveTo>
                          <a:cubicBezTo>
                            <a:pt x="21431" y="21717"/>
                            <a:pt x="10573" y="10763"/>
                            <a:pt x="0" y="0"/>
                          </a:cubicBezTo>
                          <a:lnTo>
                            <a:pt x="32766" y="31623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4" name="任意多边形: 形状 373">
                      <a:extLst>
                        <a:ext uri="{FF2B5EF4-FFF2-40B4-BE49-F238E27FC236}">
                          <a16:creationId xmlns:a16="http://schemas.microsoft.com/office/drawing/2014/main" id="{6F801867-3FCB-0DF5-9E55-1E67FF82AF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577" y="2368340"/>
                      <a:ext cx="297959" cy="472630"/>
                    </a:xfrm>
                    <a:custGeom>
                      <a:avLst/>
                      <a:gdLst>
                        <a:gd name="connsiteX0" fmla="*/ 295579 w 297959"/>
                        <a:gd name="connsiteY0" fmla="*/ 0 h 472630"/>
                        <a:gd name="connsiteX1" fmla="*/ 263480 w 297959"/>
                        <a:gd name="connsiteY1" fmla="*/ 41338 h 472630"/>
                        <a:gd name="connsiteX2" fmla="*/ 123557 w 297959"/>
                        <a:gd name="connsiteY2" fmla="*/ 220504 h 472630"/>
                        <a:gd name="connsiteX3" fmla="*/ 51739 w 297959"/>
                        <a:gd name="connsiteY3" fmla="*/ 314706 h 472630"/>
                        <a:gd name="connsiteX4" fmla="*/ 16591 w 297959"/>
                        <a:gd name="connsiteY4" fmla="*/ 359855 h 472630"/>
                        <a:gd name="connsiteX5" fmla="*/ 1828 w 297959"/>
                        <a:gd name="connsiteY5" fmla="*/ 472630 h 472630"/>
                        <a:gd name="connsiteX6" fmla="*/ 10019 w 297959"/>
                        <a:gd name="connsiteY6" fmla="*/ 405670 h 472630"/>
                        <a:gd name="connsiteX7" fmla="*/ 19258 w 297959"/>
                        <a:gd name="connsiteY7" fmla="*/ 373571 h 472630"/>
                        <a:gd name="connsiteX8" fmla="*/ 48976 w 297959"/>
                        <a:gd name="connsiteY8" fmla="*/ 341852 h 472630"/>
                        <a:gd name="connsiteX9" fmla="*/ 118414 w 297959"/>
                        <a:gd name="connsiteY9" fmla="*/ 259937 h 472630"/>
                        <a:gd name="connsiteX10" fmla="*/ 257383 w 297959"/>
                        <a:gd name="connsiteY10" fmla="*/ 84487 h 472630"/>
                        <a:gd name="connsiteX11" fmla="*/ 297960 w 297959"/>
                        <a:gd name="connsiteY11" fmla="*/ 33814 h 472630"/>
                        <a:gd name="connsiteX12" fmla="*/ 295579 w 297959"/>
                        <a:gd name="connsiteY12" fmla="*/ 0 h 472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297959" h="472630">
                          <a:moveTo>
                            <a:pt x="295579" y="0"/>
                          </a:moveTo>
                          <a:cubicBezTo>
                            <a:pt x="283482" y="11335"/>
                            <a:pt x="273290" y="29051"/>
                            <a:pt x="263480" y="41338"/>
                          </a:cubicBezTo>
                          <a:cubicBezTo>
                            <a:pt x="216140" y="100584"/>
                            <a:pt x="169658" y="160401"/>
                            <a:pt x="123557" y="220504"/>
                          </a:cubicBezTo>
                          <a:cubicBezTo>
                            <a:pt x="99554" y="251841"/>
                            <a:pt x="75551" y="283178"/>
                            <a:pt x="51739" y="314706"/>
                          </a:cubicBezTo>
                          <a:cubicBezTo>
                            <a:pt x="40213" y="329946"/>
                            <a:pt x="28307" y="344805"/>
                            <a:pt x="16591" y="359855"/>
                          </a:cubicBezTo>
                          <a:cubicBezTo>
                            <a:pt x="-6364" y="389382"/>
                            <a:pt x="875" y="436817"/>
                            <a:pt x="1828" y="472630"/>
                          </a:cubicBezTo>
                          <a:cubicBezTo>
                            <a:pt x="4495" y="450342"/>
                            <a:pt x="6400" y="427863"/>
                            <a:pt x="10019" y="405670"/>
                          </a:cubicBezTo>
                          <a:cubicBezTo>
                            <a:pt x="11543" y="396240"/>
                            <a:pt x="12496" y="381190"/>
                            <a:pt x="19258" y="373571"/>
                          </a:cubicBezTo>
                          <a:cubicBezTo>
                            <a:pt x="28783" y="362902"/>
                            <a:pt x="39356" y="352615"/>
                            <a:pt x="48976" y="341852"/>
                          </a:cubicBezTo>
                          <a:cubicBezTo>
                            <a:pt x="72884" y="315277"/>
                            <a:pt x="95649" y="287560"/>
                            <a:pt x="118414" y="259937"/>
                          </a:cubicBezTo>
                          <a:cubicBezTo>
                            <a:pt x="165848" y="202311"/>
                            <a:pt x="212044" y="143637"/>
                            <a:pt x="257383" y="84487"/>
                          </a:cubicBezTo>
                          <a:cubicBezTo>
                            <a:pt x="261289" y="79343"/>
                            <a:pt x="283672" y="52864"/>
                            <a:pt x="297960" y="33814"/>
                          </a:cubicBezTo>
                          <a:lnTo>
                            <a:pt x="295579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14703A95-3D36-27AC-A8D0-33ADB7AF02B2}"/>
                      </a:ext>
                    </a:extLst>
                  </p:cNvPr>
                  <p:cNvSpPr/>
                  <p:nvPr/>
                </p:nvSpPr>
                <p:spPr>
                  <a:xfrm>
                    <a:off x="2068969" y="2874594"/>
                    <a:ext cx="1347311" cy="298030"/>
                  </a:xfrm>
                  <a:custGeom>
                    <a:avLst/>
                    <a:gdLst>
                      <a:gd name="connsiteX0" fmla="*/ 1347311 w 1347311"/>
                      <a:gd name="connsiteY0" fmla="*/ 0 h 298030"/>
                      <a:gd name="connsiteX1" fmla="*/ 1340834 w 1347311"/>
                      <a:gd name="connsiteY1" fmla="*/ 67151 h 298030"/>
                      <a:gd name="connsiteX2" fmla="*/ 1337786 w 1347311"/>
                      <a:gd name="connsiteY2" fmla="*/ 100584 h 298030"/>
                      <a:gd name="connsiteX3" fmla="*/ 1324261 w 1347311"/>
                      <a:gd name="connsiteY3" fmla="*/ 99917 h 298030"/>
                      <a:gd name="connsiteX4" fmla="*/ 1321403 w 1347311"/>
                      <a:gd name="connsiteY4" fmla="*/ 160782 h 298030"/>
                      <a:gd name="connsiteX5" fmla="*/ 1319879 w 1347311"/>
                      <a:gd name="connsiteY5" fmla="*/ 192786 h 298030"/>
                      <a:gd name="connsiteX6" fmla="*/ 1274921 w 1347311"/>
                      <a:gd name="connsiteY6" fmla="*/ 212884 h 298030"/>
                      <a:gd name="connsiteX7" fmla="*/ 961739 w 1347311"/>
                      <a:gd name="connsiteY7" fmla="*/ 286321 h 298030"/>
                      <a:gd name="connsiteX8" fmla="*/ 669798 w 1347311"/>
                      <a:gd name="connsiteY8" fmla="*/ 289655 h 298030"/>
                      <a:gd name="connsiteX9" fmla="*/ 410146 w 1347311"/>
                      <a:gd name="connsiteY9" fmla="*/ 228886 h 298030"/>
                      <a:gd name="connsiteX10" fmla="*/ 0 w 1347311"/>
                      <a:gd name="connsiteY10" fmla="*/ 154591 h 298030"/>
                      <a:gd name="connsiteX11" fmla="*/ 1347311 w 1347311"/>
                      <a:gd name="connsiteY11" fmla="*/ 0 h 298030"/>
                      <a:gd name="connsiteX12" fmla="*/ 1347311 w 1347311"/>
                      <a:gd name="connsiteY12" fmla="*/ 0 h 298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47311" h="298030">
                        <a:moveTo>
                          <a:pt x="1347311" y="0"/>
                        </a:moveTo>
                        <a:cubicBezTo>
                          <a:pt x="1345216" y="22384"/>
                          <a:pt x="1342930" y="44767"/>
                          <a:pt x="1340834" y="67151"/>
                        </a:cubicBezTo>
                        <a:cubicBezTo>
                          <a:pt x="1339786" y="78296"/>
                          <a:pt x="1338739" y="89440"/>
                          <a:pt x="1337786" y="100584"/>
                        </a:cubicBezTo>
                        <a:cubicBezTo>
                          <a:pt x="1335786" y="102013"/>
                          <a:pt x="1326928" y="100108"/>
                          <a:pt x="1324261" y="99917"/>
                        </a:cubicBezTo>
                        <a:cubicBezTo>
                          <a:pt x="1323308" y="120205"/>
                          <a:pt x="1322356" y="140494"/>
                          <a:pt x="1321403" y="160782"/>
                        </a:cubicBezTo>
                        <a:cubicBezTo>
                          <a:pt x="1320927" y="171450"/>
                          <a:pt x="1320356" y="182118"/>
                          <a:pt x="1319879" y="192786"/>
                        </a:cubicBezTo>
                        <a:cubicBezTo>
                          <a:pt x="1319308" y="205264"/>
                          <a:pt x="1285685" y="209455"/>
                          <a:pt x="1274921" y="212884"/>
                        </a:cubicBezTo>
                        <a:cubicBezTo>
                          <a:pt x="1172813" y="246031"/>
                          <a:pt x="1068324" y="272605"/>
                          <a:pt x="961739" y="286321"/>
                        </a:cubicBezTo>
                        <a:cubicBezTo>
                          <a:pt x="865061" y="298799"/>
                          <a:pt x="766572" y="303371"/>
                          <a:pt x="669798" y="289655"/>
                        </a:cubicBezTo>
                        <a:cubicBezTo>
                          <a:pt x="581597" y="277178"/>
                          <a:pt x="495586" y="253174"/>
                          <a:pt x="410146" y="228886"/>
                        </a:cubicBezTo>
                        <a:cubicBezTo>
                          <a:pt x="276511" y="190881"/>
                          <a:pt x="140303" y="150876"/>
                          <a:pt x="0" y="154591"/>
                        </a:cubicBezTo>
                        <a:cubicBezTo>
                          <a:pt x="447389" y="88773"/>
                          <a:pt x="899636" y="63437"/>
                          <a:pt x="1347311" y="0"/>
                        </a:cubicBezTo>
                        <a:cubicBezTo>
                          <a:pt x="1346930" y="4667"/>
                          <a:pt x="1311497" y="5144"/>
                          <a:pt x="1347311" y="0"/>
                        </a:cubicBezTo>
                        <a:close/>
                      </a:path>
                    </a:pathLst>
                  </a:custGeom>
                  <a:solidFill>
                    <a:srgbClr val="F8B1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61607ECA-1D5B-00FE-AA88-2971F5AA6A4F}"/>
                      </a:ext>
                    </a:extLst>
                  </p:cNvPr>
                  <p:cNvSpPr/>
                  <p:nvPr/>
                </p:nvSpPr>
                <p:spPr>
                  <a:xfrm>
                    <a:off x="3387399" y="3074378"/>
                    <a:ext cx="20119" cy="118921"/>
                  </a:xfrm>
                  <a:custGeom>
                    <a:avLst/>
                    <a:gdLst>
                      <a:gd name="connsiteX0" fmla="*/ 20119 w 20119"/>
                      <a:gd name="connsiteY0" fmla="*/ 240 h 118921"/>
                      <a:gd name="connsiteX1" fmla="*/ 17357 w 20119"/>
                      <a:gd name="connsiteY1" fmla="*/ 46341 h 118921"/>
                      <a:gd name="connsiteX2" fmla="*/ 15642 w 20119"/>
                      <a:gd name="connsiteY2" fmla="*/ 74154 h 118921"/>
                      <a:gd name="connsiteX3" fmla="*/ 14118 w 20119"/>
                      <a:gd name="connsiteY3" fmla="*/ 99586 h 118921"/>
                      <a:gd name="connsiteX4" fmla="*/ 1259 w 20119"/>
                      <a:gd name="connsiteY4" fmla="*/ 118922 h 118921"/>
                      <a:gd name="connsiteX5" fmla="*/ 4879 w 20119"/>
                      <a:gd name="connsiteY5" fmla="*/ 66534 h 118921"/>
                      <a:gd name="connsiteX6" fmla="*/ 7641 w 20119"/>
                      <a:gd name="connsiteY6" fmla="*/ 39864 h 118921"/>
                      <a:gd name="connsiteX7" fmla="*/ 10784 w 20119"/>
                      <a:gd name="connsiteY7" fmla="*/ 8337 h 118921"/>
                      <a:gd name="connsiteX8" fmla="*/ 20119 w 20119"/>
                      <a:gd name="connsiteY8" fmla="*/ 240 h 118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119" h="118921">
                        <a:moveTo>
                          <a:pt x="20119" y="240"/>
                        </a:moveTo>
                        <a:cubicBezTo>
                          <a:pt x="19166" y="15576"/>
                          <a:pt x="18214" y="30911"/>
                          <a:pt x="17357" y="46341"/>
                        </a:cubicBezTo>
                        <a:cubicBezTo>
                          <a:pt x="16785" y="55581"/>
                          <a:pt x="16214" y="64915"/>
                          <a:pt x="15642" y="74154"/>
                        </a:cubicBezTo>
                        <a:cubicBezTo>
                          <a:pt x="15071" y="82632"/>
                          <a:pt x="14404" y="91109"/>
                          <a:pt x="14118" y="99586"/>
                        </a:cubicBezTo>
                        <a:cubicBezTo>
                          <a:pt x="13737" y="108730"/>
                          <a:pt x="7641" y="112731"/>
                          <a:pt x="1259" y="118922"/>
                        </a:cubicBezTo>
                        <a:cubicBezTo>
                          <a:pt x="-2551" y="104063"/>
                          <a:pt x="3355" y="81679"/>
                          <a:pt x="4879" y="66534"/>
                        </a:cubicBezTo>
                        <a:cubicBezTo>
                          <a:pt x="5832" y="57676"/>
                          <a:pt x="6689" y="48723"/>
                          <a:pt x="7641" y="39864"/>
                        </a:cubicBezTo>
                        <a:cubicBezTo>
                          <a:pt x="8689" y="29387"/>
                          <a:pt x="9737" y="18814"/>
                          <a:pt x="10784" y="8337"/>
                        </a:cubicBezTo>
                        <a:cubicBezTo>
                          <a:pt x="11642" y="-617"/>
                          <a:pt x="10975" y="-331"/>
                          <a:pt x="20119" y="240"/>
                        </a:cubicBezTo>
                        <a:close/>
                      </a:path>
                    </a:pathLst>
                  </a:custGeom>
                  <a:solidFill>
                    <a:srgbClr val="F8B1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63BCF07F-8867-0BAA-C4F8-3CAD42B0CC93}"/>
                      </a:ext>
                    </a:extLst>
                  </p:cNvPr>
                  <p:cNvSpPr/>
                  <p:nvPr/>
                </p:nvSpPr>
                <p:spPr>
                  <a:xfrm>
                    <a:off x="3406755" y="2874594"/>
                    <a:ext cx="9525" cy="100873"/>
                  </a:xfrm>
                  <a:custGeom>
                    <a:avLst/>
                    <a:gdLst>
                      <a:gd name="connsiteX0" fmla="*/ 9525 w 9525"/>
                      <a:gd name="connsiteY0" fmla="*/ 0 h 100873"/>
                      <a:gd name="connsiteX1" fmla="*/ 4953 w 9525"/>
                      <a:gd name="connsiteY1" fmla="*/ 100775 h 100873"/>
                      <a:gd name="connsiteX2" fmla="*/ 0 w 9525"/>
                      <a:gd name="connsiteY2" fmla="*/ 100584 h 100873"/>
                      <a:gd name="connsiteX3" fmla="*/ 9525 w 9525"/>
                      <a:gd name="connsiteY3" fmla="*/ 0 h 100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100873">
                        <a:moveTo>
                          <a:pt x="9525" y="0"/>
                        </a:moveTo>
                        <a:cubicBezTo>
                          <a:pt x="8001" y="33623"/>
                          <a:pt x="6477" y="67151"/>
                          <a:pt x="4953" y="100775"/>
                        </a:cubicBezTo>
                        <a:cubicBezTo>
                          <a:pt x="3905" y="100965"/>
                          <a:pt x="1048" y="100870"/>
                          <a:pt x="0" y="100584"/>
                        </a:cubicBezTo>
                        <a:cubicBezTo>
                          <a:pt x="2858" y="67056"/>
                          <a:pt x="6382" y="33528"/>
                          <a:pt x="9525" y="0"/>
                        </a:cubicBezTo>
                        <a:close/>
                      </a:path>
                    </a:pathLst>
                  </a:custGeom>
                  <a:solidFill>
                    <a:srgbClr val="F8B13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78" name="图形 4">
                    <a:extLst>
                      <a:ext uri="{FF2B5EF4-FFF2-40B4-BE49-F238E27FC236}">
                        <a16:creationId xmlns:a16="http://schemas.microsoft.com/office/drawing/2014/main" id="{8108A4D2-2675-FB05-BCA5-1A67F29D0ACF}"/>
                      </a:ext>
                    </a:extLst>
                  </p:cNvPr>
                  <p:cNvGrpSpPr/>
                  <p:nvPr/>
                </p:nvGrpSpPr>
                <p:grpSpPr>
                  <a:xfrm>
                    <a:off x="2112559" y="3376870"/>
                    <a:ext cx="688439" cy="689268"/>
                    <a:chOff x="2112559" y="3376870"/>
                    <a:chExt cx="688439" cy="689268"/>
                  </a:xfrm>
                </p:grpSpPr>
                <p:sp>
                  <p:nvSpPr>
                    <p:cNvPr id="379" name="任意多边形: 形状 378">
                      <a:extLst>
                        <a:ext uri="{FF2B5EF4-FFF2-40B4-BE49-F238E27FC236}">
                          <a16:creationId xmlns:a16="http://schemas.microsoft.com/office/drawing/2014/main" id="{385F6360-DD40-A3F1-B0A0-DCFE8C4D21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12559" y="3376870"/>
                      <a:ext cx="688439" cy="689268"/>
                    </a:xfrm>
                    <a:custGeom>
                      <a:avLst/>
                      <a:gdLst>
                        <a:gd name="connsiteX0" fmla="*/ 673833 w 688439"/>
                        <a:gd name="connsiteY0" fmla="*/ 299538 h 689268"/>
                        <a:gd name="connsiteX1" fmla="*/ 676214 w 688439"/>
                        <a:gd name="connsiteY1" fmla="*/ 329161 h 689268"/>
                        <a:gd name="connsiteX2" fmla="*/ 678024 w 688439"/>
                        <a:gd name="connsiteY2" fmla="*/ 337257 h 689268"/>
                        <a:gd name="connsiteX3" fmla="*/ 686882 w 688439"/>
                        <a:gd name="connsiteY3" fmla="*/ 339352 h 689268"/>
                        <a:gd name="connsiteX4" fmla="*/ 687739 w 688439"/>
                        <a:gd name="connsiteY4" fmla="*/ 358593 h 689268"/>
                        <a:gd name="connsiteX5" fmla="*/ 684215 w 688439"/>
                        <a:gd name="connsiteY5" fmla="*/ 396026 h 689268"/>
                        <a:gd name="connsiteX6" fmla="*/ 673547 w 688439"/>
                        <a:gd name="connsiteY6" fmla="*/ 414790 h 689268"/>
                        <a:gd name="connsiteX7" fmla="*/ 662403 w 688439"/>
                        <a:gd name="connsiteY7" fmla="*/ 440889 h 689268"/>
                        <a:gd name="connsiteX8" fmla="*/ 659546 w 688439"/>
                        <a:gd name="connsiteY8" fmla="*/ 451271 h 689268"/>
                        <a:gd name="connsiteX9" fmla="*/ 666880 w 688439"/>
                        <a:gd name="connsiteY9" fmla="*/ 463463 h 689268"/>
                        <a:gd name="connsiteX10" fmla="*/ 632876 w 688439"/>
                        <a:gd name="connsiteY10" fmla="*/ 524232 h 689268"/>
                        <a:gd name="connsiteX11" fmla="*/ 614111 w 688439"/>
                        <a:gd name="connsiteY11" fmla="*/ 538711 h 689268"/>
                        <a:gd name="connsiteX12" fmla="*/ 604967 w 688439"/>
                        <a:gd name="connsiteY12" fmla="*/ 551570 h 689268"/>
                        <a:gd name="connsiteX13" fmla="*/ 610968 w 688439"/>
                        <a:gd name="connsiteY13" fmla="*/ 561761 h 689268"/>
                        <a:gd name="connsiteX14" fmla="*/ 557533 w 688439"/>
                        <a:gd name="connsiteY14" fmla="*/ 614625 h 689268"/>
                        <a:gd name="connsiteX15" fmla="*/ 548103 w 688439"/>
                        <a:gd name="connsiteY15" fmla="*/ 607957 h 689268"/>
                        <a:gd name="connsiteX16" fmla="*/ 534292 w 688439"/>
                        <a:gd name="connsiteY16" fmla="*/ 617482 h 689268"/>
                        <a:gd name="connsiteX17" fmla="*/ 519528 w 688439"/>
                        <a:gd name="connsiteY17" fmla="*/ 636151 h 689268"/>
                        <a:gd name="connsiteX18" fmla="*/ 458377 w 688439"/>
                        <a:gd name="connsiteY18" fmla="*/ 669108 h 689268"/>
                        <a:gd name="connsiteX19" fmla="*/ 446185 w 688439"/>
                        <a:gd name="connsiteY19" fmla="*/ 661583 h 689268"/>
                        <a:gd name="connsiteX20" fmla="*/ 435803 w 688439"/>
                        <a:gd name="connsiteY20" fmla="*/ 664345 h 689268"/>
                        <a:gd name="connsiteX21" fmla="*/ 409609 w 688439"/>
                        <a:gd name="connsiteY21" fmla="*/ 675109 h 689268"/>
                        <a:gd name="connsiteX22" fmla="*/ 390369 w 688439"/>
                        <a:gd name="connsiteY22" fmla="*/ 685491 h 689268"/>
                        <a:gd name="connsiteX23" fmla="*/ 352936 w 688439"/>
                        <a:gd name="connsiteY23" fmla="*/ 688539 h 689268"/>
                        <a:gd name="connsiteX24" fmla="*/ 332743 w 688439"/>
                        <a:gd name="connsiteY24" fmla="*/ 681300 h 689268"/>
                        <a:gd name="connsiteX25" fmla="*/ 323980 w 688439"/>
                        <a:gd name="connsiteY25" fmla="*/ 676633 h 689268"/>
                        <a:gd name="connsiteX26" fmla="*/ 294262 w 688439"/>
                        <a:gd name="connsiteY26" fmla="*/ 673870 h 689268"/>
                        <a:gd name="connsiteX27" fmla="*/ 283689 w 688439"/>
                        <a:gd name="connsiteY27" fmla="*/ 683205 h 689268"/>
                        <a:gd name="connsiteX28" fmla="*/ 241017 w 688439"/>
                        <a:gd name="connsiteY28" fmla="*/ 672632 h 689268"/>
                        <a:gd name="connsiteX29" fmla="*/ 217967 w 688439"/>
                        <a:gd name="connsiteY29" fmla="*/ 660249 h 689268"/>
                        <a:gd name="connsiteX30" fmla="*/ 216062 w 688439"/>
                        <a:gd name="connsiteY30" fmla="*/ 651677 h 689268"/>
                        <a:gd name="connsiteX31" fmla="*/ 185296 w 688439"/>
                        <a:gd name="connsiteY31" fmla="*/ 637104 h 689268"/>
                        <a:gd name="connsiteX32" fmla="*/ 177200 w 688439"/>
                        <a:gd name="connsiteY32" fmla="*/ 645010 h 689268"/>
                        <a:gd name="connsiteX33" fmla="*/ 145386 w 688439"/>
                        <a:gd name="connsiteY33" fmla="*/ 625007 h 689268"/>
                        <a:gd name="connsiteX34" fmla="*/ 115858 w 688439"/>
                        <a:gd name="connsiteY34" fmla="*/ 601576 h 689268"/>
                        <a:gd name="connsiteX35" fmla="*/ 120145 w 688439"/>
                        <a:gd name="connsiteY35" fmla="*/ 590431 h 689268"/>
                        <a:gd name="connsiteX36" fmla="*/ 96808 w 688439"/>
                        <a:gd name="connsiteY36" fmla="*/ 567000 h 689268"/>
                        <a:gd name="connsiteX37" fmla="*/ 88046 w 688439"/>
                        <a:gd name="connsiteY37" fmla="*/ 568048 h 689268"/>
                        <a:gd name="connsiteX38" fmla="*/ 65185 w 688439"/>
                        <a:gd name="connsiteY38" fmla="*/ 545378 h 689268"/>
                        <a:gd name="connsiteX39" fmla="*/ 44897 w 688439"/>
                        <a:gd name="connsiteY39" fmla="*/ 513565 h 689268"/>
                        <a:gd name="connsiteX40" fmla="*/ 50136 w 688439"/>
                        <a:gd name="connsiteY40" fmla="*/ 500325 h 689268"/>
                        <a:gd name="connsiteX41" fmla="*/ 36610 w 688439"/>
                        <a:gd name="connsiteY41" fmla="*/ 470893 h 689268"/>
                        <a:gd name="connsiteX42" fmla="*/ 30419 w 688439"/>
                        <a:gd name="connsiteY42" fmla="*/ 466606 h 689268"/>
                        <a:gd name="connsiteX43" fmla="*/ 16894 w 688439"/>
                        <a:gd name="connsiteY43" fmla="*/ 449842 h 689268"/>
                        <a:gd name="connsiteX44" fmla="*/ 7369 w 688439"/>
                        <a:gd name="connsiteY44" fmla="*/ 413171 h 689268"/>
                        <a:gd name="connsiteX45" fmla="*/ 4130 w 688439"/>
                        <a:gd name="connsiteY45" fmla="*/ 394693 h 689268"/>
                        <a:gd name="connsiteX46" fmla="*/ 13560 w 688439"/>
                        <a:gd name="connsiteY46" fmla="*/ 390787 h 689268"/>
                        <a:gd name="connsiteX47" fmla="*/ 12512 w 688439"/>
                        <a:gd name="connsiteY47" fmla="*/ 363546 h 689268"/>
                        <a:gd name="connsiteX48" fmla="*/ 11655 w 688439"/>
                        <a:gd name="connsiteY48" fmla="*/ 352782 h 689268"/>
                        <a:gd name="connsiteX49" fmla="*/ 4511 w 688439"/>
                        <a:gd name="connsiteY49" fmla="*/ 351068 h 689268"/>
                        <a:gd name="connsiteX50" fmla="*/ 606 w 688439"/>
                        <a:gd name="connsiteY50" fmla="*/ 337543 h 689268"/>
                        <a:gd name="connsiteX51" fmla="*/ 11655 w 688439"/>
                        <a:gd name="connsiteY51" fmla="*/ 275154 h 689268"/>
                        <a:gd name="connsiteX52" fmla="*/ 19846 w 688439"/>
                        <a:gd name="connsiteY52" fmla="*/ 271820 h 689268"/>
                        <a:gd name="connsiteX53" fmla="*/ 25276 w 688439"/>
                        <a:gd name="connsiteY53" fmla="*/ 251913 h 689268"/>
                        <a:gd name="connsiteX54" fmla="*/ 28895 w 688439"/>
                        <a:gd name="connsiteY54" fmla="*/ 238864 h 689268"/>
                        <a:gd name="connsiteX55" fmla="*/ 19370 w 688439"/>
                        <a:gd name="connsiteY55" fmla="*/ 232196 h 689268"/>
                        <a:gd name="connsiteX56" fmla="*/ 52803 w 688439"/>
                        <a:gd name="connsiteY56" fmla="*/ 164664 h 689268"/>
                        <a:gd name="connsiteX57" fmla="*/ 72425 w 688439"/>
                        <a:gd name="connsiteY57" fmla="*/ 153615 h 689268"/>
                        <a:gd name="connsiteX58" fmla="*/ 82521 w 688439"/>
                        <a:gd name="connsiteY58" fmla="*/ 139518 h 689268"/>
                        <a:gd name="connsiteX59" fmla="*/ 78235 w 688439"/>
                        <a:gd name="connsiteY59" fmla="*/ 128850 h 689268"/>
                        <a:gd name="connsiteX60" fmla="*/ 126050 w 688439"/>
                        <a:gd name="connsiteY60" fmla="*/ 79034 h 689268"/>
                        <a:gd name="connsiteX61" fmla="*/ 140052 w 688439"/>
                        <a:gd name="connsiteY61" fmla="*/ 81891 h 689268"/>
                        <a:gd name="connsiteX62" fmla="*/ 151482 w 688439"/>
                        <a:gd name="connsiteY62" fmla="*/ 73986 h 689268"/>
                        <a:gd name="connsiteX63" fmla="*/ 169865 w 688439"/>
                        <a:gd name="connsiteY63" fmla="*/ 56650 h 689268"/>
                        <a:gd name="connsiteX64" fmla="*/ 183962 w 688439"/>
                        <a:gd name="connsiteY64" fmla="*/ 40553 h 689268"/>
                        <a:gd name="connsiteX65" fmla="*/ 224062 w 688439"/>
                        <a:gd name="connsiteY65" fmla="*/ 22646 h 689268"/>
                        <a:gd name="connsiteX66" fmla="*/ 241588 w 688439"/>
                        <a:gd name="connsiteY66" fmla="*/ 26837 h 689268"/>
                        <a:gd name="connsiteX67" fmla="*/ 249875 w 688439"/>
                        <a:gd name="connsiteY67" fmla="*/ 25789 h 689268"/>
                        <a:gd name="connsiteX68" fmla="*/ 278736 w 688439"/>
                        <a:gd name="connsiteY68" fmla="*/ 17122 h 689268"/>
                        <a:gd name="connsiteX69" fmla="*/ 291880 w 688439"/>
                        <a:gd name="connsiteY69" fmla="*/ 4930 h 689268"/>
                        <a:gd name="connsiteX70" fmla="*/ 329409 w 688439"/>
                        <a:gd name="connsiteY70" fmla="*/ 1215 h 689268"/>
                        <a:gd name="connsiteX71" fmla="*/ 355126 w 688439"/>
                        <a:gd name="connsiteY71" fmla="*/ 4930 h 689268"/>
                        <a:gd name="connsiteX72" fmla="*/ 362556 w 688439"/>
                        <a:gd name="connsiteY72" fmla="*/ 12645 h 689268"/>
                        <a:gd name="connsiteX73" fmla="*/ 390369 w 688439"/>
                        <a:gd name="connsiteY73" fmla="*/ 15312 h 689268"/>
                        <a:gd name="connsiteX74" fmla="*/ 397132 w 688439"/>
                        <a:gd name="connsiteY74" fmla="*/ 8835 h 689268"/>
                        <a:gd name="connsiteX75" fmla="*/ 422563 w 688439"/>
                        <a:gd name="connsiteY75" fmla="*/ 9978 h 689268"/>
                        <a:gd name="connsiteX76" fmla="*/ 458949 w 688439"/>
                        <a:gd name="connsiteY76" fmla="*/ 20646 h 689268"/>
                        <a:gd name="connsiteX77" fmla="*/ 469808 w 688439"/>
                        <a:gd name="connsiteY77" fmla="*/ 35219 h 689268"/>
                        <a:gd name="connsiteX78" fmla="*/ 496573 w 688439"/>
                        <a:gd name="connsiteY78" fmla="*/ 49126 h 689268"/>
                        <a:gd name="connsiteX79" fmla="*/ 504479 w 688439"/>
                        <a:gd name="connsiteY79" fmla="*/ 51602 h 689268"/>
                        <a:gd name="connsiteX80" fmla="*/ 518480 w 688439"/>
                        <a:gd name="connsiteY80" fmla="*/ 48364 h 689268"/>
                        <a:gd name="connsiteX81" fmla="*/ 492572 w 688439"/>
                        <a:gd name="connsiteY81" fmla="*/ 77796 h 689268"/>
                        <a:gd name="connsiteX82" fmla="*/ 467807 w 688439"/>
                        <a:gd name="connsiteY82" fmla="*/ 109133 h 689268"/>
                        <a:gd name="connsiteX83" fmla="*/ 452948 w 688439"/>
                        <a:gd name="connsiteY83" fmla="*/ 108657 h 689268"/>
                        <a:gd name="connsiteX84" fmla="*/ 429707 w 688439"/>
                        <a:gd name="connsiteY84" fmla="*/ 98370 h 689268"/>
                        <a:gd name="connsiteX85" fmla="*/ 306644 w 688439"/>
                        <a:gd name="connsiteY85" fmla="*/ 82939 h 689268"/>
                        <a:gd name="connsiteX86" fmla="*/ 84426 w 688439"/>
                        <a:gd name="connsiteY86" fmla="*/ 261819 h 689268"/>
                        <a:gd name="connsiteX87" fmla="*/ 128908 w 688439"/>
                        <a:gd name="connsiteY87" fmla="*/ 512517 h 689268"/>
                        <a:gd name="connsiteX88" fmla="*/ 396465 w 688439"/>
                        <a:gd name="connsiteY88" fmla="*/ 605100 h 689268"/>
                        <a:gd name="connsiteX89" fmla="*/ 593918 w 688439"/>
                        <a:gd name="connsiteY89" fmla="*/ 284203 h 689268"/>
                        <a:gd name="connsiteX90" fmla="*/ 514004 w 688439"/>
                        <a:gd name="connsiteY90" fmla="*/ 531376 h 689268"/>
                        <a:gd name="connsiteX91" fmla="*/ 240541 w 688439"/>
                        <a:gd name="connsiteY91" fmla="*/ 563761 h 689268"/>
                        <a:gd name="connsiteX92" fmla="*/ 105857 w 688439"/>
                        <a:gd name="connsiteY92" fmla="*/ 317635 h 689268"/>
                        <a:gd name="connsiteX93" fmla="*/ 291595 w 688439"/>
                        <a:gd name="connsiteY93" fmla="*/ 101704 h 689268"/>
                        <a:gd name="connsiteX94" fmla="*/ 460759 w 688439"/>
                        <a:gd name="connsiteY94" fmla="*/ 118753 h 689268"/>
                        <a:gd name="connsiteX95" fmla="*/ 450948 w 688439"/>
                        <a:gd name="connsiteY95" fmla="*/ 132184 h 689268"/>
                        <a:gd name="connsiteX96" fmla="*/ 439423 w 688439"/>
                        <a:gd name="connsiteY96" fmla="*/ 138851 h 689268"/>
                        <a:gd name="connsiteX97" fmla="*/ 407133 w 688439"/>
                        <a:gd name="connsiteY97" fmla="*/ 126659 h 689268"/>
                        <a:gd name="connsiteX98" fmla="*/ 333886 w 688439"/>
                        <a:gd name="connsiteY98" fmla="*/ 117991 h 689268"/>
                        <a:gd name="connsiteX99" fmla="*/ 218347 w 688439"/>
                        <a:gd name="connsiteY99" fmla="*/ 155901 h 689268"/>
                        <a:gd name="connsiteX100" fmla="*/ 117573 w 688439"/>
                        <a:gd name="connsiteY100" fmla="*/ 349925 h 689268"/>
                        <a:gd name="connsiteX101" fmla="*/ 231587 w 688439"/>
                        <a:gd name="connsiteY101" fmla="*/ 541282 h 689268"/>
                        <a:gd name="connsiteX102" fmla="*/ 454377 w 688439"/>
                        <a:gd name="connsiteY102" fmla="*/ 542806 h 689268"/>
                        <a:gd name="connsiteX103" fmla="*/ 569439 w 688439"/>
                        <a:gd name="connsiteY103" fmla="*/ 371547 h 689268"/>
                        <a:gd name="connsiteX104" fmla="*/ 552104 w 688439"/>
                        <a:gd name="connsiteY104" fmla="*/ 253913 h 689268"/>
                        <a:gd name="connsiteX105" fmla="*/ 515908 w 688439"/>
                        <a:gd name="connsiteY105" fmla="*/ 196382 h 689268"/>
                        <a:gd name="connsiteX106" fmla="*/ 492191 w 688439"/>
                        <a:gd name="connsiteY106" fmla="*/ 172760 h 689268"/>
                        <a:gd name="connsiteX107" fmla="*/ 494477 w 688439"/>
                        <a:gd name="connsiteY107" fmla="*/ 159997 h 689268"/>
                        <a:gd name="connsiteX108" fmla="*/ 504669 w 688439"/>
                        <a:gd name="connsiteY108" fmla="*/ 146281 h 689268"/>
                        <a:gd name="connsiteX109" fmla="*/ 591442 w 688439"/>
                        <a:gd name="connsiteY109" fmla="*/ 275344 h 689268"/>
                        <a:gd name="connsiteX110" fmla="*/ 558962 w 688439"/>
                        <a:gd name="connsiteY110" fmla="*/ 202954 h 689268"/>
                        <a:gd name="connsiteX111" fmla="*/ 531148 w 688439"/>
                        <a:gd name="connsiteY111" fmla="*/ 166855 h 689268"/>
                        <a:gd name="connsiteX112" fmla="*/ 514099 w 688439"/>
                        <a:gd name="connsiteY112" fmla="*/ 149995 h 689268"/>
                        <a:gd name="connsiteX113" fmla="*/ 514861 w 688439"/>
                        <a:gd name="connsiteY113" fmla="*/ 133041 h 689268"/>
                        <a:gd name="connsiteX114" fmla="*/ 548960 w 688439"/>
                        <a:gd name="connsiteY114" fmla="*/ 92655 h 689268"/>
                        <a:gd name="connsiteX115" fmla="*/ 565724 w 688439"/>
                        <a:gd name="connsiteY115" fmla="*/ 81701 h 689268"/>
                        <a:gd name="connsiteX116" fmla="*/ 570868 w 688439"/>
                        <a:gd name="connsiteY116" fmla="*/ 91226 h 689268"/>
                        <a:gd name="connsiteX117" fmla="*/ 573059 w 688439"/>
                        <a:gd name="connsiteY117" fmla="*/ 103418 h 689268"/>
                        <a:gd name="connsiteX118" fmla="*/ 590204 w 688439"/>
                        <a:gd name="connsiteY118" fmla="*/ 120849 h 689268"/>
                        <a:gd name="connsiteX119" fmla="*/ 603062 w 688439"/>
                        <a:gd name="connsiteY119" fmla="*/ 120087 h 689268"/>
                        <a:gd name="connsiteX120" fmla="*/ 630589 w 688439"/>
                        <a:gd name="connsiteY120" fmla="*/ 154282 h 689268"/>
                        <a:gd name="connsiteX121" fmla="*/ 643734 w 688439"/>
                        <a:gd name="connsiteY121" fmla="*/ 175808 h 689268"/>
                        <a:gd name="connsiteX122" fmla="*/ 641353 w 688439"/>
                        <a:gd name="connsiteY122" fmla="*/ 186381 h 689268"/>
                        <a:gd name="connsiteX123" fmla="*/ 642877 w 688439"/>
                        <a:gd name="connsiteY123" fmla="*/ 198859 h 689268"/>
                        <a:gd name="connsiteX124" fmla="*/ 652783 w 688439"/>
                        <a:gd name="connsiteY124" fmla="*/ 220480 h 689268"/>
                        <a:gd name="connsiteX125" fmla="*/ 665356 w 688439"/>
                        <a:gd name="connsiteY125" fmla="*/ 221909 h 689268"/>
                        <a:gd name="connsiteX126" fmla="*/ 679834 w 688439"/>
                        <a:gd name="connsiteY126" fmla="*/ 270106 h 689268"/>
                        <a:gd name="connsiteX127" fmla="*/ 684310 w 688439"/>
                        <a:gd name="connsiteY127" fmla="*/ 294680 h 689268"/>
                        <a:gd name="connsiteX128" fmla="*/ 673833 w 688439"/>
                        <a:gd name="connsiteY128" fmla="*/ 299538 h 6892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688439" h="689268">
                          <a:moveTo>
                            <a:pt x="673833" y="299538"/>
                          </a:moveTo>
                          <a:cubicBezTo>
                            <a:pt x="674595" y="309444"/>
                            <a:pt x="675452" y="319350"/>
                            <a:pt x="676214" y="329161"/>
                          </a:cubicBezTo>
                          <a:cubicBezTo>
                            <a:pt x="676405" y="331256"/>
                            <a:pt x="675643" y="336685"/>
                            <a:pt x="678024" y="337257"/>
                          </a:cubicBezTo>
                          <a:cubicBezTo>
                            <a:pt x="680977" y="337924"/>
                            <a:pt x="683930" y="338686"/>
                            <a:pt x="686882" y="339352"/>
                          </a:cubicBezTo>
                          <a:cubicBezTo>
                            <a:pt x="689644" y="340019"/>
                            <a:pt x="687930" y="355640"/>
                            <a:pt x="687739" y="358593"/>
                          </a:cubicBezTo>
                          <a:cubicBezTo>
                            <a:pt x="687263" y="371071"/>
                            <a:pt x="686120" y="383644"/>
                            <a:pt x="684215" y="396026"/>
                          </a:cubicBezTo>
                          <a:cubicBezTo>
                            <a:pt x="682596" y="406504"/>
                            <a:pt x="684787" y="414219"/>
                            <a:pt x="673547" y="414790"/>
                          </a:cubicBezTo>
                          <a:cubicBezTo>
                            <a:pt x="665356" y="415171"/>
                            <a:pt x="664403" y="433840"/>
                            <a:pt x="662403" y="440889"/>
                          </a:cubicBezTo>
                          <a:cubicBezTo>
                            <a:pt x="661927" y="442699"/>
                            <a:pt x="658784" y="449366"/>
                            <a:pt x="659546" y="451271"/>
                          </a:cubicBezTo>
                          <a:cubicBezTo>
                            <a:pt x="662975" y="459939"/>
                            <a:pt x="671452" y="450890"/>
                            <a:pt x="666880" y="463463"/>
                          </a:cubicBezTo>
                          <a:cubicBezTo>
                            <a:pt x="663070" y="473655"/>
                            <a:pt x="643734" y="527662"/>
                            <a:pt x="632876" y="524232"/>
                          </a:cubicBezTo>
                          <a:cubicBezTo>
                            <a:pt x="622017" y="520804"/>
                            <a:pt x="620398" y="529853"/>
                            <a:pt x="614111" y="538711"/>
                          </a:cubicBezTo>
                          <a:cubicBezTo>
                            <a:pt x="611063" y="542997"/>
                            <a:pt x="608015" y="547283"/>
                            <a:pt x="604967" y="551570"/>
                          </a:cubicBezTo>
                          <a:cubicBezTo>
                            <a:pt x="602491" y="555094"/>
                            <a:pt x="610777" y="558332"/>
                            <a:pt x="610968" y="561761"/>
                          </a:cubicBezTo>
                          <a:cubicBezTo>
                            <a:pt x="595061" y="581192"/>
                            <a:pt x="577154" y="599004"/>
                            <a:pt x="557533" y="614625"/>
                          </a:cubicBezTo>
                          <a:cubicBezTo>
                            <a:pt x="555437" y="614530"/>
                            <a:pt x="549913" y="606719"/>
                            <a:pt x="548103" y="607957"/>
                          </a:cubicBezTo>
                          <a:cubicBezTo>
                            <a:pt x="543436" y="611101"/>
                            <a:pt x="538864" y="614339"/>
                            <a:pt x="534292" y="617482"/>
                          </a:cubicBezTo>
                          <a:cubicBezTo>
                            <a:pt x="525243" y="623769"/>
                            <a:pt x="516194" y="625103"/>
                            <a:pt x="519528" y="636151"/>
                          </a:cubicBezTo>
                          <a:cubicBezTo>
                            <a:pt x="522862" y="647105"/>
                            <a:pt x="468664" y="665584"/>
                            <a:pt x="458377" y="669108"/>
                          </a:cubicBezTo>
                          <a:cubicBezTo>
                            <a:pt x="445709" y="673585"/>
                            <a:pt x="454853" y="665107"/>
                            <a:pt x="446185" y="661583"/>
                          </a:cubicBezTo>
                          <a:cubicBezTo>
                            <a:pt x="444376" y="660821"/>
                            <a:pt x="437613" y="663869"/>
                            <a:pt x="435803" y="664345"/>
                          </a:cubicBezTo>
                          <a:cubicBezTo>
                            <a:pt x="428755" y="666155"/>
                            <a:pt x="410086" y="667012"/>
                            <a:pt x="409609" y="675109"/>
                          </a:cubicBezTo>
                          <a:cubicBezTo>
                            <a:pt x="408943" y="686348"/>
                            <a:pt x="400846" y="684062"/>
                            <a:pt x="390369" y="685491"/>
                          </a:cubicBezTo>
                          <a:cubicBezTo>
                            <a:pt x="377987" y="687205"/>
                            <a:pt x="365413" y="688253"/>
                            <a:pt x="352936" y="688539"/>
                          </a:cubicBezTo>
                          <a:cubicBezTo>
                            <a:pt x="342268" y="688824"/>
                            <a:pt x="335219" y="692254"/>
                            <a:pt x="332743" y="681300"/>
                          </a:cubicBezTo>
                          <a:cubicBezTo>
                            <a:pt x="331504" y="675775"/>
                            <a:pt x="329600" y="677204"/>
                            <a:pt x="323980" y="676633"/>
                          </a:cubicBezTo>
                          <a:cubicBezTo>
                            <a:pt x="318265" y="676156"/>
                            <a:pt x="299024" y="670918"/>
                            <a:pt x="294262" y="673870"/>
                          </a:cubicBezTo>
                          <a:cubicBezTo>
                            <a:pt x="286356" y="678823"/>
                            <a:pt x="296929" y="685586"/>
                            <a:pt x="283689" y="683205"/>
                          </a:cubicBezTo>
                          <a:cubicBezTo>
                            <a:pt x="269211" y="680633"/>
                            <a:pt x="255019" y="677109"/>
                            <a:pt x="241017" y="672632"/>
                          </a:cubicBezTo>
                          <a:cubicBezTo>
                            <a:pt x="234254" y="670537"/>
                            <a:pt x="217014" y="668346"/>
                            <a:pt x="217967" y="660249"/>
                          </a:cubicBezTo>
                          <a:cubicBezTo>
                            <a:pt x="218538" y="655487"/>
                            <a:pt x="220252" y="653582"/>
                            <a:pt x="216062" y="651677"/>
                          </a:cubicBezTo>
                          <a:cubicBezTo>
                            <a:pt x="205775" y="646820"/>
                            <a:pt x="195487" y="641962"/>
                            <a:pt x="185296" y="637104"/>
                          </a:cubicBezTo>
                          <a:cubicBezTo>
                            <a:pt x="183391" y="636151"/>
                            <a:pt x="179295" y="644629"/>
                            <a:pt x="177200" y="645010"/>
                          </a:cubicBezTo>
                          <a:cubicBezTo>
                            <a:pt x="166246" y="638914"/>
                            <a:pt x="155578" y="632246"/>
                            <a:pt x="145386" y="625007"/>
                          </a:cubicBezTo>
                          <a:cubicBezTo>
                            <a:pt x="135099" y="617768"/>
                            <a:pt x="125288" y="609958"/>
                            <a:pt x="115858" y="601576"/>
                          </a:cubicBezTo>
                          <a:cubicBezTo>
                            <a:pt x="115382" y="598051"/>
                            <a:pt x="123193" y="593479"/>
                            <a:pt x="120145" y="590431"/>
                          </a:cubicBezTo>
                          <a:cubicBezTo>
                            <a:pt x="112334" y="582621"/>
                            <a:pt x="104619" y="574810"/>
                            <a:pt x="96808" y="567000"/>
                          </a:cubicBezTo>
                          <a:cubicBezTo>
                            <a:pt x="93570" y="563666"/>
                            <a:pt x="92332" y="565952"/>
                            <a:pt x="88046" y="568048"/>
                          </a:cubicBezTo>
                          <a:cubicBezTo>
                            <a:pt x="80521" y="571762"/>
                            <a:pt x="69567" y="551474"/>
                            <a:pt x="65185" y="545378"/>
                          </a:cubicBezTo>
                          <a:cubicBezTo>
                            <a:pt x="57851" y="535186"/>
                            <a:pt x="51088" y="524518"/>
                            <a:pt x="44897" y="513565"/>
                          </a:cubicBezTo>
                          <a:cubicBezTo>
                            <a:pt x="38325" y="501849"/>
                            <a:pt x="48231" y="509374"/>
                            <a:pt x="50136" y="500325"/>
                          </a:cubicBezTo>
                          <a:cubicBezTo>
                            <a:pt x="51374" y="494229"/>
                            <a:pt x="39277" y="476703"/>
                            <a:pt x="36610" y="470893"/>
                          </a:cubicBezTo>
                          <a:cubicBezTo>
                            <a:pt x="34610" y="466511"/>
                            <a:pt x="35372" y="466035"/>
                            <a:pt x="30419" y="466606"/>
                          </a:cubicBezTo>
                          <a:cubicBezTo>
                            <a:pt x="19275" y="467845"/>
                            <a:pt x="20227" y="459939"/>
                            <a:pt x="16894" y="449842"/>
                          </a:cubicBezTo>
                          <a:cubicBezTo>
                            <a:pt x="12988" y="437841"/>
                            <a:pt x="9845" y="425554"/>
                            <a:pt x="7369" y="413171"/>
                          </a:cubicBezTo>
                          <a:cubicBezTo>
                            <a:pt x="6130" y="407075"/>
                            <a:pt x="5083" y="400884"/>
                            <a:pt x="4130" y="394693"/>
                          </a:cubicBezTo>
                          <a:cubicBezTo>
                            <a:pt x="5178" y="392978"/>
                            <a:pt x="11655" y="391549"/>
                            <a:pt x="13560" y="390787"/>
                          </a:cubicBezTo>
                          <a:cubicBezTo>
                            <a:pt x="16798" y="389454"/>
                            <a:pt x="12798" y="367261"/>
                            <a:pt x="12512" y="363546"/>
                          </a:cubicBezTo>
                          <a:cubicBezTo>
                            <a:pt x="12322" y="361641"/>
                            <a:pt x="12988" y="354307"/>
                            <a:pt x="11655" y="352782"/>
                          </a:cubicBezTo>
                          <a:cubicBezTo>
                            <a:pt x="10798" y="351830"/>
                            <a:pt x="5559" y="351354"/>
                            <a:pt x="4511" y="351068"/>
                          </a:cubicBezTo>
                          <a:cubicBezTo>
                            <a:pt x="-2156" y="349449"/>
                            <a:pt x="511" y="343639"/>
                            <a:pt x="606" y="337543"/>
                          </a:cubicBezTo>
                          <a:cubicBezTo>
                            <a:pt x="796" y="327160"/>
                            <a:pt x="796" y="275630"/>
                            <a:pt x="11655" y="275154"/>
                          </a:cubicBezTo>
                          <a:cubicBezTo>
                            <a:pt x="16417" y="274963"/>
                            <a:pt x="18608" y="276392"/>
                            <a:pt x="19846" y="271820"/>
                          </a:cubicBezTo>
                          <a:cubicBezTo>
                            <a:pt x="21656" y="265153"/>
                            <a:pt x="23466" y="258580"/>
                            <a:pt x="25276" y="251913"/>
                          </a:cubicBezTo>
                          <a:cubicBezTo>
                            <a:pt x="26514" y="247531"/>
                            <a:pt x="27657" y="243245"/>
                            <a:pt x="28895" y="238864"/>
                          </a:cubicBezTo>
                          <a:cubicBezTo>
                            <a:pt x="29467" y="236863"/>
                            <a:pt x="20132" y="234196"/>
                            <a:pt x="19370" y="232196"/>
                          </a:cubicBezTo>
                          <a:cubicBezTo>
                            <a:pt x="22037" y="224386"/>
                            <a:pt x="45564" y="162473"/>
                            <a:pt x="52803" y="164664"/>
                          </a:cubicBezTo>
                          <a:cubicBezTo>
                            <a:pt x="65566" y="168569"/>
                            <a:pt x="64709" y="164473"/>
                            <a:pt x="72425" y="153615"/>
                          </a:cubicBezTo>
                          <a:cubicBezTo>
                            <a:pt x="75758" y="148948"/>
                            <a:pt x="79092" y="144185"/>
                            <a:pt x="82521" y="139518"/>
                          </a:cubicBezTo>
                          <a:cubicBezTo>
                            <a:pt x="85569" y="135232"/>
                            <a:pt x="81187" y="132850"/>
                            <a:pt x="78235" y="128850"/>
                          </a:cubicBezTo>
                          <a:cubicBezTo>
                            <a:pt x="74139" y="123325"/>
                            <a:pt x="120240" y="83892"/>
                            <a:pt x="126050" y="79034"/>
                          </a:cubicBezTo>
                          <a:cubicBezTo>
                            <a:pt x="136433" y="70462"/>
                            <a:pt x="130622" y="81606"/>
                            <a:pt x="140052" y="81891"/>
                          </a:cubicBezTo>
                          <a:cubicBezTo>
                            <a:pt x="142624" y="81987"/>
                            <a:pt x="149387" y="75415"/>
                            <a:pt x="151482" y="73986"/>
                          </a:cubicBezTo>
                          <a:cubicBezTo>
                            <a:pt x="157292" y="69985"/>
                            <a:pt x="172056" y="64175"/>
                            <a:pt x="169865" y="56650"/>
                          </a:cubicBezTo>
                          <a:cubicBezTo>
                            <a:pt x="166722" y="45982"/>
                            <a:pt x="174628" y="45506"/>
                            <a:pt x="183962" y="40553"/>
                          </a:cubicBezTo>
                          <a:cubicBezTo>
                            <a:pt x="196916" y="33695"/>
                            <a:pt x="210346" y="27694"/>
                            <a:pt x="224062" y="22646"/>
                          </a:cubicBezTo>
                          <a:cubicBezTo>
                            <a:pt x="235588" y="18360"/>
                            <a:pt x="235397" y="17312"/>
                            <a:pt x="241588" y="26837"/>
                          </a:cubicBezTo>
                          <a:cubicBezTo>
                            <a:pt x="242922" y="28837"/>
                            <a:pt x="247780" y="26361"/>
                            <a:pt x="249875" y="25789"/>
                          </a:cubicBezTo>
                          <a:cubicBezTo>
                            <a:pt x="253780" y="24741"/>
                            <a:pt x="278546" y="20741"/>
                            <a:pt x="278736" y="17122"/>
                          </a:cubicBezTo>
                          <a:cubicBezTo>
                            <a:pt x="279403" y="5787"/>
                            <a:pt x="279688" y="6835"/>
                            <a:pt x="291880" y="4930"/>
                          </a:cubicBezTo>
                          <a:cubicBezTo>
                            <a:pt x="304263" y="2929"/>
                            <a:pt x="316836" y="1786"/>
                            <a:pt x="329409" y="1215"/>
                          </a:cubicBezTo>
                          <a:cubicBezTo>
                            <a:pt x="336458" y="929"/>
                            <a:pt x="353412" y="-2976"/>
                            <a:pt x="355126" y="4930"/>
                          </a:cubicBezTo>
                          <a:cubicBezTo>
                            <a:pt x="356650" y="11883"/>
                            <a:pt x="355793" y="11978"/>
                            <a:pt x="362556" y="12645"/>
                          </a:cubicBezTo>
                          <a:cubicBezTo>
                            <a:pt x="370367" y="13407"/>
                            <a:pt x="382749" y="17217"/>
                            <a:pt x="390369" y="15312"/>
                          </a:cubicBezTo>
                          <a:cubicBezTo>
                            <a:pt x="395513" y="13978"/>
                            <a:pt x="394465" y="15026"/>
                            <a:pt x="397132" y="8835"/>
                          </a:cubicBezTo>
                          <a:cubicBezTo>
                            <a:pt x="400084" y="1977"/>
                            <a:pt x="416087" y="8359"/>
                            <a:pt x="422563" y="9978"/>
                          </a:cubicBezTo>
                          <a:cubicBezTo>
                            <a:pt x="434851" y="12835"/>
                            <a:pt x="447043" y="16550"/>
                            <a:pt x="458949" y="20646"/>
                          </a:cubicBezTo>
                          <a:cubicBezTo>
                            <a:pt x="470760" y="24741"/>
                            <a:pt x="471331" y="23789"/>
                            <a:pt x="469808" y="35219"/>
                          </a:cubicBezTo>
                          <a:cubicBezTo>
                            <a:pt x="469331" y="38839"/>
                            <a:pt x="492858" y="47411"/>
                            <a:pt x="496573" y="49126"/>
                          </a:cubicBezTo>
                          <a:cubicBezTo>
                            <a:pt x="498478" y="49983"/>
                            <a:pt x="502764" y="53412"/>
                            <a:pt x="504479" y="51602"/>
                          </a:cubicBezTo>
                          <a:cubicBezTo>
                            <a:pt x="510670" y="45125"/>
                            <a:pt x="510384" y="43315"/>
                            <a:pt x="518480" y="48364"/>
                          </a:cubicBezTo>
                          <a:cubicBezTo>
                            <a:pt x="509336" y="57698"/>
                            <a:pt x="500859" y="67795"/>
                            <a:pt x="492572" y="77796"/>
                          </a:cubicBezTo>
                          <a:cubicBezTo>
                            <a:pt x="484095" y="87988"/>
                            <a:pt x="475808" y="98465"/>
                            <a:pt x="467807" y="109133"/>
                          </a:cubicBezTo>
                          <a:cubicBezTo>
                            <a:pt x="461806" y="117134"/>
                            <a:pt x="460759" y="112657"/>
                            <a:pt x="452948" y="108657"/>
                          </a:cubicBezTo>
                          <a:cubicBezTo>
                            <a:pt x="445328" y="104847"/>
                            <a:pt x="437613" y="101418"/>
                            <a:pt x="429707" y="98370"/>
                          </a:cubicBezTo>
                          <a:cubicBezTo>
                            <a:pt x="390559" y="83797"/>
                            <a:pt x="348078" y="78748"/>
                            <a:pt x="306644" y="82939"/>
                          </a:cubicBezTo>
                          <a:cubicBezTo>
                            <a:pt x="205203" y="93988"/>
                            <a:pt x="116906" y="165140"/>
                            <a:pt x="84426" y="261819"/>
                          </a:cubicBezTo>
                          <a:cubicBezTo>
                            <a:pt x="55851" y="346782"/>
                            <a:pt x="73187" y="442508"/>
                            <a:pt x="128908" y="512517"/>
                          </a:cubicBezTo>
                          <a:cubicBezTo>
                            <a:pt x="191392" y="591193"/>
                            <a:pt x="298453" y="629579"/>
                            <a:pt x="396465" y="605100"/>
                          </a:cubicBezTo>
                          <a:cubicBezTo>
                            <a:pt x="540388" y="569286"/>
                            <a:pt x="624779" y="427744"/>
                            <a:pt x="593918" y="284203"/>
                          </a:cubicBezTo>
                          <a:cubicBezTo>
                            <a:pt x="610587" y="376214"/>
                            <a:pt x="587632" y="469083"/>
                            <a:pt x="514004" y="531376"/>
                          </a:cubicBezTo>
                          <a:cubicBezTo>
                            <a:pt x="437232" y="596432"/>
                            <a:pt x="330362" y="607100"/>
                            <a:pt x="240541" y="563761"/>
                          </a:cubicBezTo>
                          <a:cubicBezTo>
                            <a:pt x="150815" y="517851"/>
                            <a:pt x="94713" y="418410"/>
                            <a:pt x="105857" y="317635"/>
                          </a:cubicBezTo>
                          <a:cubicBezTo>
                            <a:pt x="117192" y="214765"/>
                            <a:pt x="191011" y="127707"/>
                            <a:pt x="291595" y="101704"/>
                          </a:cubicBezTo>
                          <a:cubicBezTo>
                            <a:pt x="347506" y="87226"/>
                            <a:pt x="408943" y="93322"/>
                            <a:pt x="460759" y="118753"/>
                          </a:cubicBezTo>
                          <a:cubicBezTo>
                            <a:pt x="457425" y="123230"/>
                            <a:pt x="454187" y="127707"/>
                            <a:pt x="450948" y="132184"/>
                          </a:cubicBezTo>
                          <a:cubicBezTo>
                            <a:pt x="446471" y="138565"/>
                            <a:pt x="447329" y="142471"/>
                            <a:pt x="439423" y="138851"/>
                          </a:cubicBezTo>
                          <a:cubicBezTo>
                            <a:pt x="429041" y="133993"/>
                            <a:pt x="418182" y="129898"/>
                            <a:pt x="407133" y="126659"/>
                          </a:cubicBezTo>
                          <a:cubicBezTo>
                            <a:pt x="383511" y="119801"/>
                            <a:pt x="358460" y="116563"/>
                            <a:pt x="333886" y="117991"/>
                          </a:cubicBezTo>
                          <a:cubicBezTo>
                            <a:pt x="292642" y="120468"/>
                            <a:pt x="252733" y="132946"/>
                            <a:pt x="218347" y="155901"/>
                          </a:cubicBezTo>
                          <a:cubicBezTo>
                            <a:pt x="154435" y="198573"/>
                            <a:pt x="115668" y="273058"/>
                            <a:pt x="117573" y="349925"/>
                          </a:cubicBezTo>
                          <a:cubicBezTo>
                            <a:pt x="119478" y="428602"/>
                            <a:pt x="163293" y="502135"/>
                            <a:pt x="231587" y="541282"/>
                          </a:cubicBezTo>
                          <a:cubicBezTo>
                            <a:pt x="299881" y="580430"/>
                            <a:pt x="385511" y="581002"/>
                            <a:pt x="454377" y="542806"/>
                          </a:cubicBezTo>
                          <a:cubicBezTo>
                            <a:pt x="517433" y="507849"/>
                            <a:pt x="560867" y="442984"/>
                            <a:pt x="569439" y="371547"/>
                          </a:cubicBezTo>
                          <a:cubicBezTo>
                            <a:pt x="574201" y="331637"/>
                            <a:pt x="568105" y="290775"/>
                            <a:pt x="552104" y="253913"/>
                          </a:cubicBezTo>
                          <a:cubicBezTo>
                            <a:pt x="543055" y="233053"/>
                            <a:pt x="530767" y="213527"/>
                            <a:pt x="515908" y="196382"/>
                          </a:cubicBezTo>
                          <a:cubicBezTo>
                            <a:pt x="508574" y="187905"/>
                            <a:pt x="500668" y="179999"/>
                            <a:pt x="492191" y="172760"/>
                          </a:cubicBezTo>
                          <a:cubicBezTo>
                            <a:pt x="485619" y="167140"/>
                            <a:pt x="490096" y="166093"/>
                            <a:pt x="494477" y="159997"/>
                          </a:cubicBezTo>
                          <a:cubicBezTo>
                            <a:pt x="497811" y="155424"/>
                            <a:pt x="501240" y="150853"/>
                            <a:pt x="504669" y="146281"/>
                          </a:cubicBezTo>
                          <a:cubicBezTo>
                            <a:pt x="548293" y="179618"/>
                            <a:pt x="573916" y="224386"/>
                            <a:pt x="591442" y="275344"/>
                          </a:cubicBezTo>
                          <a:cubicBezTo>
                            <a:pt x="583536" y="249627"/>
                            <a:pt x="573630" y="225719"/>
                            <a:pt x="558962" y="202954"/>
                          </a:cubicBezTo>
                          <a:cubicBezTo>
                            <a:pt x="550675" y="190191"/>
                            <a:pt x="541435" y="177999"/>
                            <a:pt x="531148" y="166855"/>
                          </a:cubicBezTo>
                          <a:cubicBezTo>
                            <a:pt x="525719" y="160949"/>
                            <a:pt x="520004" y="155329"/>
                            <a:pt x="514099" y="149995"/>
                          </a:cubicBezTo>
                          <a:cubicBezTo>
                            <a:pt x="505241" y="142090"/>
                            <a:pt x="507526" y="142471"/>
                            <a:pt x="514861" y="133041"/>
                          </a:cubicBezTo>
                          <a:cubicBezTo>
                            <a:pt x="525814" y="119230"/>
                            <a:pt x="537054" y="105609"/>
                            <a:pt x="548960" y="92655"/>
                          </a:cubicBezTo>
                          <a:cubicBezTo>
                            <a:pt x="553723" y="87511"/>
                            <a:pt x="559342" y="76462"/>
                            <a:pt x="565724" y="81701"/>
                          </a:cubicBezTo>
                          <a:cubicBezTo>
                            <a:pt x="570201" y="85416"/>
                            <a:pt x="573630" y="85892"/>
                            <a:pt x="570868" y="91226"/>
                          </a:cubicBezTo>
                          <a:cubicBezTo>
                            <a:pt x="567153" y="98560"/>
                            <a:pt x="567439" y="97703"/>
                            <a:pt x="573059" y="103418"/>
                          </a:cubicBezTo>
                          <a:cubicBezTo>
                            <a:pt x="578773" y="109228"/>
                            <a:pt x="584488" y="115039"/>
                            <a:pt x="590204" y="120849"/>
                          </a:cubicBezTo>
                          <a:cubicBezTo>
                            <a:pt x="595347" y="125992"/>
                            <a:pt x="596300" y="123421"/>
                            <a:pt x="603062" y="120087"/>
                          </a:cubicBezTo>
                          <a:cubicBezTo>
                            <a:pt x="607158" y="118087"/>
                            <a:pt x="627637" y="149900"/>
                            <a:pt x="630589" y="154282"/>
                          </a:cubicBezTo>
                          <a:cubicBezTo>
                            <a:pt x="635257" y="161235"/>
                            <a:pt x="639638" y="168474"/>
                            <a:pt x="643734" y="175808"/>
                          </a:cubicBezTo>
                          <a:cubicBezTo>
                            <a:pt x="647734" y="182952"/>
                            <a:pt x="646592" y="181523"/>
                            <a:pt x="641353" y="186381"/>
                          </a:cubicBezTo>
                          <a:cubicBezTo>
                            <a:pt x="636781" y="190667"/>
                            <a:pt x="640305" y="193429"/>
                            <a:pt x="642877" y="198859"/>
                          </a:cubicBezTo>
                          <a:cubicBezTo>
                            <a:pt x="646210" y="206098"/>
                            <a:pt x="649449" y="213241"/>
                            <a:pt x="652783" y="220480"/>
                          </a:cubicBezTo>
                          <a:cubicBezTo>
                            <a:pt x="655640" y="226767"/>
                            <a:pt x="660498" y="219242"/>
                            <a:pt x="665356" y="221909"/>
                          </a:cubicBezTo>
                          <a:cubicBezTo>
                            <a:pt x="671452" y="237530"/>
                            <a:pt x="676214" y="253723"/>
                            <a:pt x="679834" y="270106"/>
                          </a:cubicBezTo>
                          <a:cubicBezTo>
                            <a:pt x="681643" y="278202"/>
                            <a:pt x="683167" y="286393"/>
                            <a:pt x="684310" y="294680"/>
                          </a:cubicBezTo>
                          <a:cubicBezTo>
                            <a:pt x="683072" y="297061"/>
                            <a:pt x="676024" y="298585"/>
                            <a:pt x="673833" y="299538"/>
                          </a:cubicBezTo>
                          <a:close/>
                        </a:path>
                      </a:pathLst>
                    </a:custGeom>
                    <a:solidFill>
                      <a:srgbClr val="1D1E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0" name="任意多边形: 形状 379">
                      <a:extLst>
                        <a:ext uri="{FF2B5EF4-FFF2-40B4-BE49-F238E27FC236}">
                          <a16:creationId xmlns:a16="http://schemas.microsoft.com/office/drawing/2014/main" id="{136B8109-93CA-7E91-44D0-204266A19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1D1E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1" name="任意多边形: 形状 380">
                      <a:extLst>
                        <a:ext uri="{FF2B5EF4-FFF2-40B4-BE49-F238E27FC236}">
                          <a16:creationId xmlns:a16="http://schemas.microsoft.com/office/drawing/2014/main" id="{3C42D9AA-235D-023E-CE5F-2B4F0CBA1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4163" y="3565249"/>
                      <a:ext cx="314696" cy="315288"/>
                    </a:xfrm>
                    <a:custGeom>
                      <a:avLst/>
                      <a:gdLst>
                        <a:gd name="connsiteX0" fmla="*/ 309730 w 314696"/>
                        <a:gd name="connsiteY0" fmla="*/ 118303 h 315288"/>
                        <a:gd name="connsiteX1" fmla="*/ 254581 w 314696"/>
                        <a:gd name="connsiteY1" fmla="*/ 282037 h 315288"/>
                        <a:gd name="connsiteX2" fmla="*/ 49983 w 314696"/>
                        <a:gd name="connsiteY2" fmla="*/ 273846 h 315288"/>
                        <a:gd name="connsiteX3" fmla="*/ 31029 w 314696"/>
                        <a:gd name="connsiteY3" fmla="*/ 63058 h 315288"/>
                        <a:gd name="connsiteX4" fmla="*/ 223720 w 314696"/>
                        <a:gd name="connsiteY4" fmla="*/ 15147 h 315288"/>
                        <a:gd name="connsiteX5" fmla="*/ 216766 w 314696"/>
                        <a:gd name="connsiteY5" fmla="*/ 17052 h 315288"/>
                        <a:gd name="connsiteX6" fmla="*/ 196002 w 314696"/>
                        <a:gd name="connsiteY6" fmla="*/ 11623 h 315288"/>
                        <a:gd name="connsiteX7" fmla="*/ 151711 w 314696"/>
                        <a:gd name="connsiteY7" fmla="*/ 10003 h 315288"/>
                        <a:gd name="connsiteX8" fmla="*/ 91703 w 314696"/>
                        <a:gd name="connsiteY8" fmla="*/ 35054 h 315288"/>
                        <a:gd name="connsiteX9" fmla="*/ 89893 w 314696"/>
                        <a:gd name="connsiteY9" fmla="*/ 31720 h 315288"/>
                        <a:gd name="connsiteX10" fmla="*/ 23123 w 314696"/>
                        <a:gd name="connsiteY10" fmla="*/ 173071 h 315288"/>
                        <a:gd name="connsiteX11" fmla="*/ 77416 w 314696"/>
                        <a:gd name="connsiteY11" fmla="*/ 168785 h 315288"/>
                        <a:gd name="connsiteX12" fmla="*/ 107324 w 314696"/>
                        <a:gd name="connsiteY12" fmla="*/ 166690 h 315288"/>
                        <a:gd name="connsiteX13" fmla="*/ 128374 w 314696"/>
                        <a:gd name="connsiteY13" fmla="*/ 170500 h 315288"/>
                        <a:gd name="connsiteX14" fmla="*/ 167522 w 314696"/>
                        <a:gd name="connsiteY14" fmla="*/ 193455 h 315288"/>
                        <a:gd name="connsiteX15" fmla="*/ 191049 w 314696"/>
                        <a:gd name="connsiteY15" fmla="*/ 180596 h 315288"/>
                        <a:gd name="connsiteX16" fmla="*/ 195049 w 314696"/>
                        <a:gd name="connsiteY16" fmla="*/ 154593 h 315288"/>
                        <a:gd name="connsiteX17" fmla="*/ 223243 w 314696"/>
                        <a:gd name="connsiteY17" fmla="*/ 115636 h 315288"/>
                        <a:gd name="connsiteX18" fmla="*/ 265249 w 314696"/>
                        <a:gd name="connsiteY18" fmla="*/ 43246 h 315288"/>
                        <a:gd name="connsiteX19" fmla="*/ 282584 w 314696"/>
                        <a:gd name="connsiteY19" fmla="*/ 62391 h 315288"/>
                        <a:gd name="connsiteX20" fmla="*/ 297062 w 314696"/>
                        <a:gd name="connsiteY20" fmla="*/ 85060 h 315288"/>
                        <a:gd name="connsiteX21" fmla="*/ 309730 w 314696"/>
                        <a:gd name="connsiteY21" fmla="*/ 118303 h 3152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314696" h="315288">
                          <a:moveTo>
                            <a:pt x="309730" y="118303"/>
                          </a:moveTo>
                          <a:cubicBezTo>
                            <a:pt x="325351" y="178120"/>
                            <a:pt x="303349" y="243842"/>
                            <a:pt x="254581" y="282037"/>
                          </a:cubicBezTo>
                          <a:cubicBezTo>
                            <a:pt x="194383" y="329281"/>
                            <a:pt x="106181" y="325852"/>
                            <a:pt x="49983" y="273846"/>
                          </a:cubicBezTo>
                          <a:cubicBezTo>
                            <a:pt x="-8595" y="219649"/>
                            <a:pt x="-16692" y="126780"/>
                            <a:pt x="31029" y="63058"/>
                          </a:cubicBezTo>
                          <a:cubicBezTo>
                            <a:pt x="75891" y="6670"/>
                            <a:pt x="156949" y="-18476"/>
                            <a:pt x="223720" y="15147"/>
                          </a:cubicBezTo>
                          <a:cubicBezTo>
                            <a:pt x="220291" y="19147"/>
                            <a:pt x="224196" y="19624"/>
                            <a:pt x="216766" y="17052"/>
                          </a:cubicBezTo>
                          <a:cubicBezTo>
                            <a:pt x="210004" y="14671"/>
                            <a:pt x="203050" y="12861"/>
                            <a:pt x="196002" y="11623"/>
                          </a:cubicBezTo>
                          <a:cubicBezTo>
                            <a:pt x="181333" y="8956"/>
                            <a:pt x="166474" y="8479"/>
                            <a:pt x="151711" y="10003"/>
                          </a:cubicBezTo>
                          <a:cubicBezTo>
                            <a:pt x="130565" y="12099"/>
                            <a:pt x="105133" y="18100"/>
                            <a:pt x="91703" y="35054"/>
                          </a:cubicBezTo>
                          <a:cubicBezTo>
                            <a:pt x="91132" y="33911"/>
                            <a:pt x="90560" y="32768"/>
                            <a:pt x="89893" y="31720"/>
                          </a:cubicBezTo>
                          <a:cubicBezTo>
                            <a:pt x="42173" y="60391"/>
                            <a:pt x="16932" y="118588"/>
                            <a:pt x="23123" y="173071"/>
                          </a:cubicBezTo>
                          <a:cubicBezTo>
                            <a:pt x="41125" y="170690"/>
                            <a:pt x="59318" y="170119"/>
                            <a:pt x="77416" y="168785"/>
                          </a:cubicBezTo>
                          <a:cubicBezTo>
                            <a:pt x="87417" y="168309"/>
                            <a:pt x="97323" y="167547"/>
                            <a:pt x="107324" y="166690"/>
                          </a:cubicBezTo>
                          <a:cubicBezTo>
                            <a:pt x="116754" y="165833"/>
                            <a:pt x="124659" y="161260"/>
                            <a:pt x="128374" y="170500"/>
                          </a:cubicBezTo>
                          <a:cubicBezTo>
                            <a:pt x="134566" y="186025"/>
                            <a:pt x="151044" y="195646"/>
                            <a:pt x="167522" y="193455"/>
                          </a:cubicBezTo>
                          <a:cubicBezTo>
                            <a:pt x="176666" y="192217"/>
                            <a:pt x="185048" y="187550"/>
                            <a:pt x="191049" y="180596"/>
                          </a:cubicBezTo>
                          <a:cubicBezTo>
                            <a:pt x="196192" y="174500"/>
                            <a:pt x="205527" y="157546"/>
                            <a:pt x="195049" y="154593"/>
                          </a:cubicBezTo>
                          <a:cubicBezTo>
                            <a:pt x="204479" y="141639"/>
                            <a:pt x="213813" y="128590"/>
                            <a:pt x="223243" y="115636"/>
                          </a:cubicBezTo>
                          <a:cubicBezTo>
                            <a:pt x="239341" y="93347"/>
                            <a:pt x="250294" y="66392"/>
                            <a:pt x="265249" y="43246"/>
                          </a:cubicBezTo>
                          <a:cubicBezTo>
                            <a:pt x="266582" y="48389"/>
                            <a:pt x="278965" y="57724"/>
                            <a:pt x="282584" y="62391"/>
                          </a:cubicBezTo>
                          <a:cubicBezTo>
                            <a:pt x="288013" y="69535"/>
                            <a:pt x="292966" y="77059"/>
                            <a:pt x="297062" y="85060"/>
                          </a:cubicBezTo>
                          <a:cubicBezTo>
                            <a:pt x="302301" y="95538"/>
                            <a:pt x="306682" y="106873"/>
                            <a:pt x="309730" y="118303"/>
                          </a:cubicBezTo>
                          <a:close/>
                        </a:path>
                      </a:pathLst>
                    </a:custGeom>
                    <a:solidFill>
                      <a:srgbClr val="1D1E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2" name="任意多边形: 形状 381">
                      <a:extLst>
                        <a:ext uri="{FF2B5EF4-FFF2-40B4-BE49-F238E27FC236}">
                          <a16:creationId xmlns:a16="http://schemas.microsoft.com/office/drawing/2014/main" id="{DD754CFB-4C2E-056D-DBD6-F9FED2761F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364" y="3521055"/>
                      <a:ext cx="85637" cy="131635"/>
                    </a:xfrm>
                    <a:custGeom>
                      <a:avLst/>
                      <a:gdLst>
                        <a:gd name="connsiteX0" fmla="*/ 85637 w 85637"/>
                        <a:gd name="connsiteY0" fmla="*/ 131636 h 131635"/>
                        <a:gd name="connsiteX1" fmla="*/ 55062 w 85637"/>
                        <a:gd name="connsiteY1" fmla="*/ 64103 h 131635"/>
                        <a:gd name="connsiteX2" fmla="*/ 28106 w 85637"/>
                        <a:gd name="connsiteY2" fmla="*/ 28956 h 131635"/>
                        <a:gd name="connsiteX3" fmla="*/ 9818 w 85637"/>
                        <a:gd name="connsiteY3" fmla="*/ 11525 h 131635"/>
                        <a:gd name="connsiteX4" fmla="*/ 865 w 85637"/>
                        <a:gd name="connsiteY4" fmla="*/ 0 h 131635"/>
                        <a:gd name="connsiteX5" fmla="*/ 85637 w 85637"/>
                        <a:gd name="connsiteY5" fmla="*/ 131636 h 131635"/>
                        <a:gd name="connsiteX6" fmla="*/ 85637 w 85637"/>
                        <a:gd name="connsiteY6" fmla="*/ 131636 h 1316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5637" h="131635">
                          <a:moveTo>
                            <a:pt x="85637" y="131636"/>
                          </a:moveTo>
                          <a:cubicBezTo>
                            <a:pt x="77446" y="107823"/>
                            <a:pt x="68778" y="85439"/>
                            <a:pt x="55062" y="64103"/>
                          </a:cubicBezTo>
                          <a:cubicBezTo>
                            <a:pt x="47061" y="51626"/>
                            <a:pt x="38203" y="39814"/>
                            <a:pt x="28106" y="28956"/>
                          </a:cubicBezTo>
                          <a:cubicBezTo>
                            <a:pt x="22391" y="22765"/>
                            <a:pt x="16295" y="16954"/>
                            <a:pt x="9818" y="11525"/>
                          </a:cubicBezTo>
                          <a:cubicBezTo>
                            <a:pt x="5913" y="8192"/>
                            <a:pt x="-2755" y="4667"/>
                            <a:pt x="865" y="0"/>
                          </a:cubicBezTo>
                          <a:cubicBezTo>
                            <a:pt x="42965" y="33433"/>
                            <a:pt x="70016" y="80963"/>
                            <a:pt x="85637" y="131636"/>
                          </a:cubicBezTo>
                          <a:cubicBezTo>
                            <a:pt x="84589" y="128683"/>
                            <a:pt x="84685" y="128683"/>
                            <a:pt x="85637" y="131636"/>
                          </a:cubicBezTo>
                          <a:close/>
                        </a:path>
                      </a:pathLst>
                    </a:custGeom>
                    <a:solidFill>
                      <a:srgbClr val="1D1E1E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3" name="任意多边形: 形状 382">
                      <a:extLst>
                        <a:ext uri="{FF2B5EF4-FFF2-40B4-BE49-F238E27FC236}">
                          <a16:creationId xmlns:a16="http://schemas.microsoft.com/office/drawing/2014/main" id="{A515166E-5E84-A5E8-207C-3EDFB44522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8885" y="3521055"/>
                      <a:ext cx="85116" cy="131730"/>
                    </a:xfrm>
                    <a:custGeom>
                      <a:avLst/>
                      <a:gdLst>
                        <a:gd name="connsiteX0" fmla="*/ 81116 w 85116"/>
                        <a:gd name="connsiteY0" fmla="*/ 118681 h 131730"/>
                        <a:gd name="connsiteX1" fmla="*/ 344 w 85116"/>
                        <a:gd name="connsiteY1" fmla="*/ 0 h 131730"/>
                        <a:gd name="connsiteX2" fmla="*/ 23394 w 85116"/>
                        <a:gd name="connsiteY2" fmla="*/ 24575 h 131730"/>
                        <a:gd name="connsiteX3" fmla="*/ 51779 w 85116"/>
                        <a:gd name="connsiteY3" fmla="*/ 59912 h 131730"/>
                        <a:gd name="connsiteX4" fmla="*/ 85116 w 85116"/>
                        <a:gd name="connsiteY4" fmla="*/ 131731 h 131730"/>
                        <a:gd name="connsiteX5" fmla="*/ 81116 w 85116"/>
                        <a:gd name="connsiteY5" fmla="*/ 118681 h 131730"/>
                        <a:gd name="connsiteX6" fmla="*/ 81116 w 85116"/>
                        <a:gd name="connsiteY6" fmla="*/ 118681 h 1317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5116" h="131730">
                          <a:moveTo>
                            <a:pt x="81116" y="118681"/>
                          </a:moveTo>
                          <a:cubicBezTo>
                            <a:pt x="69400" y="73819"/>
                            <a:pt x="36158" y="28480"/>
                            <a:pt x="344" y="0"/>
                          </a:cubicBezTo>
                          <a:cubicBezTo>
                            <a:pt x="-2990" y="4477"/>
                            <a:pt x="18917" y="20098"/>
                            <a:pt x="23394" y="24575"/>
                          </a:cubicBezTo>
                          <a:cubicBezTo>
                            <a:pt x="34062" y="35338"/>
                            <a:pt x="43397" y="47339"/>
                            <a:pt x="51779" y="59912"/>
                          </a:cubicBezTo>
                          <a:cubicBezTo>
                            <a:pt x="66828" y="82487"/>
                            <a:pt x="76353" y="106204"/>
                            <a:pt x="85116" y="131731"/>
                          </a:cubicBezTo>
                          <a:cubicBezTo>
                            <a:pt x="83687" y="127349"/>
                            <a:pt x="82449" y="123063"/>
                            <a:pt x="81116" y="118681"/>
                          </a:cubicBezTo>
                          <a:cubicBezTo>
                            <a:pt x="79592" y="112871"/>
                            <a:pt x="82925" y="124396"/>
                            <a:pt x="81116" y="118681"/>
                          </a:cubicBez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4" name="任意多边形: 形状 383">
                      <a:extLst>
                        <a:ext uri="{FF2B5EF4-FFF2-40B4-BE49-F238E27FC236}">
                          <a16:creationId xmlns:a16="http://schemas.microsoft.com/office/drawing/2014/main" id="{5B3DD284-A89F-00E4-BBEB-8BC1745683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83305" y="3458958"/>
                      <a:ext cx="529568" cy="530339"/>
                    </a:xfrm>
                    <a:custGeom>
                      <a:avLst/>
                      <a:gdLst>
                        <a:gd name="connsiteX0" fmla="*/ 522982 w 529568"/>
                        <a:gd name="connsiteY0" fmla="*/ 202591 h 530339"/>
                        <a:gd name="connsiteX1" fmla="*/ 450021 w 529568"/>
                        <a:gd name="connsiteY1" fmla="*/ 455480 h 530339"/>
                        <a:gd name="connsiteX2" fmla="*/ 179511 w 529568"/>
                        <a:gd name="connsiteY2" fmla="*/ 516345 h 530339"/>
                        <a:gd name="connsiteX3" fmla="*/ 4918 w 529568"/>
                        <a:gd name="connsiteY3" fmla="*/ 315177 h 530339"/>
                        <a:gd name="connsiteX4" fmla="*/ 96929 w 529568"/>
                        <a:gd name="connsiteY4" fmla="*/ 59430 h 530339"/>
                        <a:gd name="connsiteX5" fmla="*/ 393156 w 529568"/>
                        <a:gd name="connsiteY5" fmla="*/ 32761 h 530339"/>
                        <a:gd name="connsiteX6" fmla="*/ 379250 w 529568"/>
                        <a:gd name="connsiteY6" fmla="*/ 32189 h 530339"/>
                        <a:gd name="connsiteX7" fmla="*/ 362391 w 529568"/>
                        <a:gd name="connsiteY7" fmla="*/ 25617 h 530339"/>
                        <a:gd name="connsiteX8" fmla="*/ 327815 w 529568"/>
                        <a:gd name="connsiteY8" fmla="*/ 16663 h 530339"/>
                        <a:gd name="connsiteX9" fmla="*/ 263712 w 529568"/>
                        <a:gd name="connsiteY9" fmla="*/ 13044 h 530339"/>
                        <a:gd name="connsiteX10" fmla="*/ 121313 w 529568"/>
                        <a:gd name="connsiteY10" fmla="*/ 71527 h 530339"/>
                        <a:gd name="connsiteX11" fmla="*/ 45399 w 529568"/>
                        <a:gd name="connsiteY11" fmla="*/ 335655 h 530339"/>
                        <a:gd name="connsiteX12" fmla="*/ 276571 w 529568"/>
                        <a:gd name="connsiteY12" fmla="*/ 509011 h 530339"/>
                        <a:gd name="connsiteX13" fmla="*/ 505552 w 529568"/>
                        <a:gd name="connsiteY13" fmla="*/ 368612 h 530339"/>
                        <a:gd name="connsiteX14" fmla="*/ 522982 w 529568"/>
                        <a:gd name="connsiteY14" fmla="*/ 202591 h 530339"/>
                        <a:gd name="connsiteX15" fmla="*/ 522982 w 529568"/>
                        <a:gd name="connsiteY15" fmla="*/ 202591 h 5303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529568" h="530339">
                          <a:moveTo>
                            <a:pt x="522982" y="202591"/>
                          </a:moveTo>
                          <a:cubicBezTo>
                            <a:pt x="542604" y="294031"/>
                            <a:pt x="518410" y="389567"/>
                            <a:pt x="450021" y="455480"/>
                          </a:cubicBezTo>
                          <a:cubicBezTo>
                            <a:pt x="378679" y="524155"/>
                            <a:pt x="273332" y="548444"/>
                            <a:pt x="179511" y="516345"/>
                          </a:cubicBezTo>
                          <a:cubicBezTo>
                            <a:pt x="89595" y="485579"/>
                            <a:pt x="23396" y="408046"/>
                            <a:pt x="4918" y="315177"/>
                          </a:cubicBezTo>
                          <a:cubicBezTo>
                            <a:pt x="-13942" y="220689"/>
                            <a:pt x="22443" y="120486"/>
                            <a:pt x="96929" y="59430"/>
                          </a:cubicBezTo>
                          <a:cubicBezTo>
                            <a:pt x="179320" y="-8197"/>
                            <a:pt x="300193" y="-19532"/>
                            <a:pt x="393156" y="32761"/>
                          </a:cubicBezTo>
                          <a:cubicBezTo>
                            <a:pt x="387632" y="39142"/>
                            <a:pt x="386584" y="35428"/>
                            <a:pt x="379250" y="32189"/>
                          </a:cubicBezTo>
                          <a:cubicBezTo>
                            <a:pt x="373726" y="29808"/>
                            <a:pt x="368106" y="27617"/>
                            <a:pt x="362391" y="25617"/>
                          </a:cubicBezTo>
                          <a:cubicBezTo>
                            <a:pt x="351151" y="21712"/>
                            <a:pt x="339531" y="18759"/>
                            <a:pt x="327815" y="16663"/>
                          </a:cubicBezTo>
                          <a:cubicBezTo>
                            <a:pt x="306669" y="12948"/>
                            <a:pt x="285143" y="11520"/>
                            <a:pt x="263712" y="13044"/>
                          </a:cubicBezTo>
                          <a:cubicBezTo>
                            <a:pt x="211610" y="16759"/>
                            <a:pt x="161127" y="37713"/>
                            <a:pt x="121313" y="71527"/>
                          </a:cubicBezTo>
                          <a:cubicBezTo>
                            <a:pt x="45875" y="134583"/>
                            <a:pt x="15205" y="242501"/>
                            <a:pt x="45399" y="335655"/>
                          </a:cubicBezTo>
                          <a:cubicBezTo>
                            <a:pt x="77879" y="436049"/>
                            <a:pt x="170938" y="505963"/>
                            <a:pt x="276571" y="509011"/>
                          </a:cubicBezTo>
                          <a:cubicBezTo>
                            <a:pt x="372678" y="511773"/>
                            <a:pt x="464213" y="455099"/>
                            <a:pt x="505552" y="368612"/>
                          </a:cubicBezTo>
                          <a:cubicBezTo>
                            <a:pt x="530983" y="315081"/>
                            <a:pt x="533365" y="260122"/>
                            <a:pt x="522982" y="202591"/>
                          </a:cubicBezTo>
                          <a:cubicBezTo>
                            <a:pt x="523649" y="205639"/>
                            <a:pt x="523554" y="205735"/>
                            <a:pt x="522982" y="202591"/>
                          </a:cubicBez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5" name="任意多边形: 形状 384">
                      <a:extLst>
                        <a:ext uri="{FF2B5EF4-FFF2-40B4-BE49-F238E27FC236}">
                          <a16:creationId xmlns:a16="http://schemas.microsoft.com/office/drawing/2014/main" id="{9B9219DF-757E-1B9B-0734-CD091FD39C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0078" y="3495592"/>
                      <a:ext cx="457659" cy="453009"/>
                    </a:xfrm>
                    <a:custGeom>
                      <a:avLst/>
                      <a:gdLst>
                        <a:gd name="connsiteX0" fmla="*/ 446015 w 457659"/>
                        <a:gd name="connsiteY0" fmla="*/ 169101 h 453009"/>
                        <a:gd name="connsiteX1" fmla="*/ 390960 w 457659"/>
                        <a:gd name="connsiteY1" fmla="*/ 382556 h 453009"/>
                        <a:gd name="connsiteX2" fmla="*/ 177029 w 457659"/>
                        <a:gd name="connsiteY2" fmla="*/ 447612 h 453009"/>
                        <a:gd name="connsiteX3" fmla="*/ 12818 w 457659"/>
                        <a:gd name="connsiteY3" fmla="*/ 302070 h 453009"/>
                        <a:gd name="connsiteX4" fmla="*/ 50251 w 457659"/>
                        <a:gd name="connsiteY4" fmla="*/ 83757 h 453009"/>
                        <a:gd name="connsiteX5" fmla="*/ 326857 w 457659"/>
                        <a:gd name="connsiteY5" fmla="*/ 23178 h 453009"/>
                        <a:gd name="connsiteX6" fmla="*/ 316379 w 457659"/>
                        <a:gd name="connsiteY6" fmla="*/ 38704 h 453009"/>
                        <a:gd name="connsiteX7" fmla="*/ 302759 w 457659"/>
                        <a:gd name="connsiteY7" fmla="*/ 39370 h 453009"/>
                        <a:gd name="connsiteX8" fmla="*/ 270659 w 457659"/>
                        <a:gd name="connsiteY8" fmla="*/ 29274 h 453009"/>
                        <a:gd name="connsiteX9" fmla="*/ 198650 w 457659"/>
                        <a:gd name="connsiteY9" fmla="*/ 26416 h 453009"/>
                        <a:gd name="connsiteX10" fmla="*/ 93780 w 457659"/>
                        <a:gd name="connsiteY10" fmla="*/ 74137 h 453009"/>
                        <a:gd name="connsiteX11" fmla="*/ 32344 w 457659"/>
                        <a:gd name="connsiteY11" fmla="*/ 282163 h 453009"/>
                        <a:gd name="connsiteX12" fmla="*/ 193983 w 457659"/>
                        <a:gd name="connsiteY12" fmla="*/ 425895 h 453009"/>
                        <a:gd name="connsiteX13" fmla="*/ 394770 w 457659"/>
                        <a:gd name="connsiteY13" fmla="*/ 338170 h 453009"/>
                        <a:gd name="connsiteX14" fmla="*/ 427250 w 457659"/>
                        <a:gd name="connsiteY14" fmla="*/ 203676 h 453009"/>
                        <a:gd name="connsiteX15" fmla="*/ 399533 w 457659"/>
                        <a:gd name="connsiteY15" fmla="*/ 122238 h 453009"/>
                        <a:gd name="connsiteX16" fmla="*/ 372291 w 457659"/>
                        <a:gd name="connsiteY16" fmla="*/ 86614 h 453009"/>
                        <a:gd name="connsiteX17" fmla="*/ 356003 w 457659"/>
                        <a:gd name="connsiteY17" fmla="*/ 71470 h 453009"/>
                        <a:gd name="connsiteX18" fmla="*/ 370196 w 457659"/>
                        <a:gd name="connsiteY18" fmla="*/ 51086 h 453009"/>
                        <a:gd name="connsiteX19" fmla="*/ 446015 w 457659"/>
                        <a:gd name="connsiteY19" fmla="*/ 169101 h 453009"/>
                        <a:gd name="connsiteX20" fmla="*/ 446015 w 457659"/>
                        <a:gd name="connsiteY20" fmla="*/ 169101 h 4530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457659" h="453009">
                          <a:moveTo>
                            <a:pt x="446015" y="169101"/>
                          </a:moveTo>
                          <a:cubicBezTo>
                            <a:pt x="465636" y="244348"/>
                            <a:pt x="444491" y="326073"/>
                            <a:pt x="390960" y="382556"/>
                          </a:cubicBezTo>
                          <a:cubicBezTo>
                            <a:pt x="336668" y="439801"/>
                            <a:pt x="253991" y="464947"/>
                            <a:pt x="177029" y="447612"/>
                          </a:cubicBezTo>
                          <a:cubicBezTo>
                            <a:pt x="101686" y="430657"/>
                            <a:pt x="38535" y="374936"/>
                            <a:pt x="12818" y="302070"/>
                          </a:cubicBezTo>
                          <a:cubicBezTo>
                            <a:pt x="-13281" y="228251"/>
                            <a:pt x="1102" y="144622"/>
                            <a:pt x="50251" y="83757"/>
                          </a:cubicBezTo>
                          <a:cubicBezTo>
                            <a:pt x="115878" y="2508"/>
                            <a:pt x="233131" y="-23685"/>
                            <a:pt x="326857" y="23178"/>
                          </a:cubicBezTo>
                          <a:cubicBezTo>
                            <a:pt x="323333" y="28321"/>
                            <a:pt x="319808" y="33465"/>
                            <a:pt x="316379" y="38704"/>
                          </a:cubicBezTo>
                          <a:cubicBezTo>
                            <a:pt x="311236" y="46514"/>
                            <a:pt x="310283" y="42514"/>
                            <a:pt x="302759" y="39370"/>
                          </a:cubicBezTo>
                          <a:cubicBezTo>
                            <a:pt x="292376" y="35084"/>
                            <a:pt x="281613" y="31655"/>
                            <a:pt x="270659" y="29274"/>
                          </a:cubicBezTo>
                          <a:cubicBezTo>
                            <a:pt x="247514" y="24130"/>
                            <a:pt x="222082" y="22225"/>
                            <a:pt x="198650" y="26416"/>
                          </a:cubicBezTo>
                          <a:cubicBezTo>
                            <a:pt x="160360" y="30512"/>
                            <a:pt x="122641" y="48991"/>
                            <a:pt x="93780" y="74137"/>
                          </a:cubicBezTo>
                          <a:cubicBezTo>
                            <a:pt x="35297" y="125286"/>
                            <a:pt x="11008" y="207487"/>
                            <a:pt x="32344" y="282163"/>
                          </a:cubicBezTo>
                          <a:cubicBezTo>
                            <a:pt x="53585" y="356553"/>
                            <a:pt x="117593" y="413417"/>
                            <a:pt x="193983" y="425895"/>
                          </a:cubicBezTo>
                          <a:cubicBezTo>
                            <a:pt x="271517" y="438563"/>
                            <a:pt x="351336" y="403606"/>
                            <a:pt x="394770" y="338170"/>
                          </a:cubicBezTo>
                          <a:cubicBezTo>
                            <a:pt x="420964" y="298736"/>
                            <a:pt x="432584" y="250635"/>
                            <a:pt x="427250" y="203676"/>
                          </a:cubicBezTo>
                          <a:cubicBezTo>
                            <a:pt x="423917" y="175006"/>
                            <a:pt x="414487" y="147003"/>
                            <a:pt x="399533" y="122238"/>
                          </a:cubicBezTo>
                          <a:cubicBezTo>
                            <a:pt x="391817" y="109379"/>
                            <a:pt x="382673" y="97473"/>
                            <a:pt x="372291" y="86614"/>
                          </a:cubicBezTo>
                          <a:cubicBezTo>
                            <a:pt x="367148" y="81280"/>
                            <a:pt x="361718" y="76232"/>
                            <a:pt x="356003" y="71470"/>
                          </a:cubicBezTo>
                          <a:cubicBezTo>
                            <a:pt x="360575" y="64516"/>
                            <a:pt x="365243" y="57754"/>
                            <a:pt x="370196" y="51086"/>
                          </a:cubicBezTo>
                          <a:cubicBezTo>
                            <a:pt x="407343" y="81185"/>
                            <a:pt x="434013" y="122905"/>
                            <a:pt x="446015" y="169101"/>
                          </a:cubicBezTo>
                          <a:cubicBezTo>
                            <a:pt x="477638" y="290259"/>
                            <a:pt x="433442" y="120809"/>
                            <a:pt x="446015" y="169101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6" name="任意多边形: 形状 385">
                      <a:extLst>
                        <a:ext uri="{FF2B5EF4-FFF2-40B4-BE49-F238E27FC236}">
                          <a16:creationId xmlns:a16="http://schemas.microsoft.com/office/drawing/2014/main" id="{7D8364B1-FABB-0FF3-6AE4-EED774B9FC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7" name="任意多边形: 形状 386">
                      <a:extLst>
                        <a:ext uri="{FF2B5EF4-FFF2-40B4-BE49-F238E27FC236}">
                          <a16:creationId xmlns:a16="http://schemas.microsoft.com/office/drawing/2014/main" id="{D6F81B14-5982-7971-CBB1-8D9651C221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20073" y="3685076"/>
                      <a:ext cx="73742" cy="73556"/>
                    </a:xfrm>
                    <a:custGeom>
                      <a:avLst/>
                      <a:gdLst>
                        <a:gd name="connsiteX0" fmla="*/ 73711 w 73742"/>
                        <a:gd name="connsiteY0" fmla="*/ 36004 h 73556"/>
                        <a:gd name="connsiteX1" fmla="*/ 9418 w 73742"/>
                        <a:gd name="connsiteY1" fmla="*/ 62008 h 73556"/>
                        <a:gd name="connsiteX2" fmla="*/ 35516 w 73742"/>
                        <a:gd name="connsiteY2" fmla="*/ 0 h 73556"/>
                        <a:gd name="connsiteX3" fmla="*/ 19228 w 73742"/>
                        <a:gd name="connsiteY3" fmla="*/ 53530 h 73556"/>
                        <a:gd name="connsiteX4" fmla="*/ 56090 w 73742"/>
                        <a:gd name="connsiteY4" fmla="*/ 52959 h 73556"/>
                        <a:gd name="connsiteX5" fmla="*/ 73711 w 73742"/>
                        <a:gd name="connsiteY5" fmla="*/ 36004 h 73556"/>
                        <a:gd name="connsiteX6" fmla="*/ 73711 w 73742"/>
                        <a:gd name="connsiteY6" fmla="*/ 36004 h 73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3742" h="73556">
                          <a:moveTo>
                            <a:pt x="73711" y="36004"/>
                          </a:moveTo>
                          <a:cubicBezTo>
                            <a:pt x="74759" y="69723"/>
                            <a:pt x="31897" y="86296"/>
                            <a:pt x="9418" y="62008"/>
                          </a:cubicBezTo>
                          <a:cubicBezTo>
                            <a:pt x="-11252" y="39529"/>
                            <a:pt x="4179" y="286"/>
                            <a:pt x="35516" y="0"/>
                          </a:cubicBezTo>
                          <a:cubicBezTo>
                            <a:pt x="27515" y="11525"/>
                            <a:pt x="1321" y="40386"/>
                            <a:pt x="19228" y="53530"/>
                          </a:cubicBezTo>
                          <a:cubicBezTo>
                            <a:pt x="26753" y="66961"/>
                            <a:pt x="48184" y="63722"/>
                            <a:pt x="56090" y="52959"/>
                          </a:cubicBezTo>
                          <a:cubicBezTo>
                            <a:pt x="61615" y="46577"/>
                            <a:pt x="64758" y="33528"/>
                            <a:pt x="73711" y="36004"/>
                          </a:cubicBezTo>
                          <a:cubicBezTo>
                            <a:pt x="73997" y="45148"/>
                            <a:pt x="72187" y="35528"/>
                            <a:pt x="73711" y="36004"/>
                          </a:cubicBezTo>
                          <a:close/>
                        </a:path>
                      </a:pathLst>
                    </a:custGeom>
                    <a:solidFill>
                      <a:srgbClr val="837F7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8" name="任意多边形: 形状 387">
                      <a:extLst>
                        <a:ext uri="{FF2B5EF4-FFF2-40B4-BE49-F238E27FC236}">
                          <a16:creationId xmlns:a16="http://schemas.microsoft.com/office/drawing/2014/main" id="{E14A0611-158D-FEBA-2939-477417B2BE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4163" y="3565249"/>
                      <a:ext cx="314696" cy="315288"/>
                    </a:xfrm>
                    <a:custGeom>
                      <a:avLst/>
                      <a:gdLst>
                        <a:gd name="connsiteX0" fmla="*/ 309730 w 314696"/>
                        <a:gd name="connsiteY0" fmla="*/ 118303 h 315288"/>
                        <a:gd name="connsiteX1" fmla="*/ 254581 w 314696"/>
                        <a:gd name="connsiteY1" fmla="*/ 282037 h 315288"/>
                        <a:gd name="connsiteX2" fmla="*/ 49983 w 314696"/>
                        <a:gd name="connsiteY2" fmla="*/ 273846 h 315288"/>
                        <a:gd name="connsiteX3" fmla="*/ 31029 w 314696"/>
                        <a:gd name="connsiteY3" fmla="*/ 63058 h 315288"/>
                        <a:gd name="connsiteX4" fmla="*/ 223720 w 314696"/>
                        <a:gd name="connsiteY4" fmla="*/ 15147 h 315288"/>
                        <a:gd name="connsiteX5" fmla="*/ 216766 w 314696"/>
                        <a:gd name="connsiteY5" fmla="*/ 17052 h 315288"/>
                        <a:gd name="connsiteX6" fmla="*/ 196002 w 314696"/>
                        <a:gd name="connsiteY6" fmla="*/ 11623 h 315288"/>
                        <a:gd name="connsiteX7" fmla="*/ 151711 w 314696"/>
                        <a:gd name="connsiteY7" fmla="*/ 10003 h 315288"/>
                        <a:gd name="connsiteX8" fmla="*/ 91703 w 314696"/>
                        <a:gd name="connsiteY8" fmla="*/ 35054 h 315288"/>
                        <a:gd name="connsiteX9" fmla="*/ 89893 w 314696"/>
                        <a:gd name="connsiteY9" fmla="*/ 31720 h 315288"/>
                        <a:gd name="connsiteX10" fmla="*/ 23123 w 314696"/>
                        <a:gd name="connsiteY10" fmla="*/ 173071 h 315288"/>
                        <a:gd name="connsiteX11" fmla="*/ 77416 w 314696"/>
                        <a:gd name="connsiteY11" fmla="*/ 168785 h 315288"/>
                        <a:gd name="connsiteX12" fmla="*/ 107324 w 314696"/>
                        <a:gd name="connsiteY12" fmla="*/ 166690 h 315288"/>
                        <a:gd name="connsiteX13" fmla="*/ 128374 w 314696"/>
                        <a:gd name="connsiteY13" fmla="*/ 170500 h 315288"/>
                        <a:gd name="connsiteX14" fmla="*/ 167522 w 314696"/>
                        <a:gd name="connsiteY14" fmla="*/ 193455 h 315288"/>
                        <a:gd name="connsiteX15" fmla="*/ 191049 w 314696"/>
                        <a:gd name="connsiteY15" fmla="*/ 180596 h 315288"/>
                        <a:gd name="connsiteX16" fmla="*/ 195049 w 314696"/>
                        <a:gd name="connsiteY16" fmla="*/ 154593 h 315288"/>
                        <a:gd name="connsiteX17" fmla="*/ 223243 w 314696"/>
                        <a:gd name="connsiteY17" fmla="*/ 115636 h 315288"/>
                        <a:gd name="connsiteX18" fmla="*/ 265249 w 314696"/>
                        <a:gd name="connsiteY18" fmla="*/ 43246 h 315288"/>
                        <a:gd name="connsiteX19" fmla="*/ 282584 w 314696"/>
                        <a:gd name="connsiteY19" fmla="*/ 62391 h 315288"/>
                        <a:gd name="connsiteX20" fmla="*/ 297062 w 314696"/>
                        <a:gd name="connsiteY20" fmla="*/ 85060 h 315288"/>
                        <a:gd name="connsiteX21" fmla="*/ 309730 w 314696"/>
                        <a:gd name="connsiteY21" fmla="*/ 118303 h 3152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314696" h="315288">
                          <a:moveTo>
                            <a:pt x="309730" y="118303"/>
                          </a:moveTo>
                          <a:cubicBezTo>
                            <a:pt x="325351" y="178120"/>
                            <a:pt x="303349" y="243842"/>
                            <a:pt x="254581" y="282037"/>
                          </a:cubicBezTo>
                          <a:cubicBezTo>
                            <a:pt x="194383" y="329281"/>
                            <a:pt x="106181" y="325852"/>
                            <a:pt x="49983" y="273846"/>
                          </a:cubicBezTo>
                          <a:cubicBezTo>
                            <a:pt x="-8595" y="219649"/>
                            <a:pt x="-16692" y="126780"/>
                            <a:pt x="31029" y="63058"/>
                          </a:cubicBezTo>
                          <a:cubicBezTo>
                            <a:pt x="75891" y="6670"/>
                            <a:pt x="156949" y="-18476"/>
                            <a:pt x="223720" y="15147"/>
                          </a:cubicBezTo>
                          <a:cubicBezTo>
                            <a:pt x="220291" y="19147"/>
                            <a:pt x="224196" y="19624"/>
                            <a:pt x="216766" y="17052"/>
                          </a:cubicBezTo>
                          <a:cubicBezTo>
                            <a:pt x="210004" y="14671"/>
                            <a:pt x="203050" y="12861"/>
                            <a:pt x="196002" y="11623"/>
                          </a:cubicBezTo>
                          <a:cubicBezTo>
                            <a:pt x="181333" y="8956"/>
                            <a:pt x="166474" y="8479"/>
                            <a:pt x="151711" y="10003"/>
                          </a:cubicBezTo>
                          <a:cubicBezTo>
                            <a:pt x="130565" y="12099"/>
                            <a:pt x="105133" y="18100"/>
                            <a:pt x="91703" y="35054"/>
                          </a:cubicBezTo>
                          <a:cubicBezTo>
                            <a:pt x="91132" y="33911"/>
                            <a:pt x="90560" y="32768"/>
                            <a:pt x="89893" y="31720"/>
                          </a:cubicBezTo>
                          <a:cubicBezTo>
                            <a:pt x="42173" y="60391"/>
                            <a:pt x="16932" y="118588"/>
                            <a:pt x="23123" y="173071"/>
                          </a:cubicBezTo>
                          <a:cubicBezTo>
                            <a:pt x="41125" y="170690"/>
                            <a:pt x="59318" y="170119"/>
                            <a:pt x="77416" y="168785"/>
                          </a:cubicBezTo>
                          <a:cubicBezTo>
                            <a:pt x="87417" y="168309"/>
                            <a:pt x="97323" y="167547"/>
                            <a:pt x="107324" y="166690"/>
                          </a:cubicBezTo>
                          <a:cubicBezTo>
                            <a:pt x="116754" y="165833"/>
                            <a:pt x="124659" y="161260"/>
                            <a:pt x="128374" y="170500"/>
                          </a:cubicBezTo>
                          <a:cubicBezTo>
                            <a:pt x="134566" y="186025"/>
                            <a:pt x="151044" y="195646"/>
                            <a:pt x="167522" y="193455"/>
                          </a:cubicBezTo>
                          <a:cubicBezTo>
                            <a:pt x="176666" y="192217"/>
                            <a:pt x="185048" y="187550"/>
                            <a:pt x="191049" y="180596"/>
                          </a:cubicBezTo>
                          <a:cubicBezTo>
                            <a:pt x="196192" y="174500"/>
                            <a:pt x="205527" y="157546"/>
                            <a:pt x="195049" y="154593"/>
                          </a:cubicBezTo>
                          <a:cubicBezTo>
                            <a:pt x="204479" y="141639"/>
                            <a:pt x="213813" y="128590"/>
                            <a:pt x="223243" y="115636"/>
                          </a:cubicBezTo>
                          <a:cubicBezTo>
                            <a:pt x="239341" y="93347"/>
                            <a:pt x="250294" y="66392"/>
                            <a:pt x="265249" y="43246"/>
                          </a:cubicBezTo>
                          <a:cubicBezTo>
                            <a:pt x="266582" y="48389"/>
                            <a:pt x="278965" y="57724"/>
                            <a:pt x="282584" y="62391"/>
                          </a:cubicBezTo>
                          <a:cubicBezTo>
                            <a:pt x="288013" y="69535"/>
                            <a:pt x="292966" y="77059"/>
                            <a:pt x="297062" y="85060"/>
                          </a:cubicBezTo>
                          <a:cubicBezTo>
                            <a:pt x="302301" y="95538"/>
                            <a:pt x="306682" y="106873"/>
                            <a:pt x="309730" y="118303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9" name="任意多边形: 形状 388">
                      <a:extLst>
                        <a:ext uri="{FF2B5EF4-FFF2-40B4-BE49-F238E27FC236}">
                          <a16:creationId xmlns:a16="http://schemas.microsoft.com/office/drawing/2014/main" id="{1AD04BE9-455A-C93E-146A-088EBD17F4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F1D00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0" name="任意多边形: 形状 389">
                      <a:extLst>
                        <a:ext uri="{FF2B5EF4-FFF2-40B4-BE49-F238E27FC236}">
                          <a16:creationId xmlns:a16="http://schemas.microsoft.com/office/drawing/2014/main" id="{B03C6AB1-AB74-EAE8-2D45-FF099BF6B5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4738" y="3519994"/>
                      <a:ext cx="407814" cy="403645"/>
                    </a:xfrm>
                    <a:custGeom>
                      <a:avLst/>
                      <a:gdLst>
                        <a:gd name="connsiteX0" fmla="*/ 397447 w 407814"/>
                        <a:gd name="connsiteY0" fmla="*/ 150985 h 403645"/>
                        <a:gd name="connsiteX1" fmla="*/ 331248 w 407814"/>
                        <a:gd name="connsiteY1" fmla="*/ 357201 h 403645"/>
                        <a:gd name="connsiteX2" fmla="*/ 113697 w 407814"/>
                        <a:gd name="connsiteY2" fmla="*/ 383585 h 403645"/>
                        <a:gd name="connsiteX3" fmla="*/ 64 w 407814"/>
                        <a:gd name="connsiteY3" fmla="*/ 196800 h 403645"/>
                        <a:gd name="connsiteX4" fmla="*/ 119507 w 407814"/>
                        <a:gd name="connsiteY4" fmla="*/ 17444 h 403645"/>
                        <a:gd name="connsiteX5" fmla="*/ 288481 w 407814"/>
                        <a:gd name="connsiteY5" fmla="*/ 19445 h 403645"/>
                        <a:gd name="connsiteX6" fmla="*/ 269621 w 407814"/>
                        <a:gd name="connsiteY6" fmla="*/ 49449 h 403645"/>
                        <a:gd name="connsiteX7" fmla="*/ 258096 w 407814"/>
                        <a:gd name="connsiteY7" fmla="*/ 58116 h 403645"/>
                        <a:gd name="connsiteX8" fmla="*/ 242189 w 407814"/>
                        <a:gd name="connsiteY8" fmla="*/ 52211 h 403645"/>
                        <a:gd name="connsiteX9" fmla="*/ 173895 w 407814"/>
                        <a:gd name="connsiteY9" fmla="*/ 47162 h 403645"/>
                        <a:gd name="connsiteX10" fmla="*/ 67120 w 407814"/>
                        <a:gd name="connsiteY10" fmla="*/ 112980 h 403645"/>
                        <a:gd name="connsiteX11" fmla="*/ 138272 w 407814"/>
                        <a:gd name="connsiteY11" fmla="*/ 349867 h 403645"/>
                        <a:gd name="connsiteX12" fmla="*/ 350489 w 407814"/>
                        <a:gd name="connsiteY12" fmla="*/ 237853 h 403645"/>
                        <a:gd name="connsiteX13" fmla="*/ 345155 w 407814"/>
                        <a:gd name="connsiteY13" fmla="*/ 150604 h 403645"/>
                        <a:gd name="connsiteX14" fmla="*/ 318199 w 407814"/>
                        <a:gd name="connsiteY14" fmla="*/ 102788 h 403645"/>
                        <a:gd name="connsiteX15" fmla="*/ 310960 w 407814"/>
                        <a:gd name="connsiteY15" fmla="*/ 78309 h 403645"/>
                        <a:gd name="connsiteX16" fmla="*/ 331629 w 407814"/>
                        <a:gd name="connsiteY16" fmla="*/ 46972 h 403645"/>
                        <a:gd name="connsiteX17" fmla="*/ 397447 w 407814"/>
                        <a:gd name="connsiteY17" fmla="*/ 150985 h 403645"/>
                        <a:gd name="connsiteX18" fmla="*/ 397447 w 407814"/>
                        <a:gd name="connsiteY18" fmla="*/ 150985 h 4036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07814" h="403645">
                          <a:moveTo>
                            <a:pt x="397447" y="150985"/>
                          </a:moveTo>
                          <a:cubicBezTo>
                            <a:pt x="416973" y="226042"/>
                            <a:pt x="390779" y="307576"/>
                            <a:pt x="331248" y="357201"/>
                          </a:cubicBezTo>
                          <a:cubicBezTo>
                            <a:pt x="270955" y="407493"/>
                            <a:pt x="184277" y="417971"/>
                            <a:pt x="113697" y="383585"/>
                          </a:cubicBezTo>
                          <a:cubicBezTo>
                            <a:pt x="43212" y="349295"/>
                            <a:pt x="-1936" y="275191"/>
                            <a:pt x="64" y="196800"/>
                          </a:cubicBezTo>
                          <a:cubicBezTo>
                            <a:pt x="1969" y="119933"/>
                            <a:pt x="49213" y="48782"/>
                            <a:pt x="119507" y="17444"/>
                          </a:cubicBezTo>
                          <a:cubicBezTo>
                            <a:pt x="173038" y="-6463"/>
                            <a:pt x="235522" y="-5797"/>
                            <a:pt x="288481" y="19445"/>
                          </a:cubicBezTo>
                          <a:cubicBezTo>
                            <a:pt x="282004" y="29351"/>
                            <a:pt x="275717" y="39352"/>
                            <a:pt x="269621" y="49449"/>
                          </a:cubicBezTo>
                          <a:cubicBezTo>
                            <a:pt x="265526" y="56211"/>
                            <a:pt x="266192" y="61641"/>
                            <a:pt x="258096" y="58116"/>
                          </a:cubicBezTo>
                          <a:cubicBezTo>
                            <a:pt x="252857" y="55830"/>
                            <a:pt x="247619" y="53830"/>
                            <a:pt x="242189" y="52211"/>
                          </a:cubicBezTo>
                          <a:cubicBezTo>
                            <a:pt x="220282" y="45638"/>
                            <a:pt x="196565" y="43733"/>
                            <a:pt x="173895" y="47162"/>
                          </a:cubicBezTo>
                          <a:cubicBezTo>
                            <a:pt x="131414" y="53544"/>
                            <a:pt x="91599" y="77452"/>
                            <a:pt x="67120" y="112980"/>
                          </a:cubicBezTo>
                          <a:cubicBezTo>
                            <a:pt x="11208" y="194133"/>
                            <a:pt x="44260" y="314243"/>
                            <a:pt x="138272" y="349867"/>
                          </a:cubicBezTo>
                          <a:cubicBezTo>
                            <a:pt x="227330" y="383585"/>
                            <a:pt x="329438" y="332246"/>
                            <a:pt x="350489" y="237853"/>
                          </a:cubicBezTo>
                          <a:cubicBezTo>
                            <a:pt x="356013" y="212802"/>
                            <a:pt x="358109" y="174702"/>
                            <a:pt x="345155" y="150604"/>
                          </a:cubicBezTo>
                          <a:cubicBezTo>
                            <a:pt x="343440" y="134411"/>
                            <a:pt x="328010" y="114790"/>
                            <a:pt x="318199" y="102788"/>
                          </a:cubicBezTo>
                          <a:cubicBezTo>
                            <a:pt x="308198" y="90596"/>
                            <a:pt x="302102" y="92216"/>
                            <a:pt x="310960" y="78309"/>
                          </a:cubicBezTo>
                          <a:cubicBezTo>
                            <a:pt x="317627" y="67736"/>
                            <a:pt x="324581" y="57259"/>
                            <a:pt x="331629" y="46972"/>
                          </a:cubicBezTo>
                          <a:cubicBezTo>
                            <a:pt x="363728" y="73737"/>
                            <a:pt x="386874" y="110504"/>
                            <a:pt x="397447" y="150985"/>
                          </a:cubicBezTo>
                          <a:cubicBezTo>
                            <a:pt x="425546" y="258903"/>
                            <a:pt x="386398" y="108694"/>
                            <a:pt x="397447" y="150985"/>
                          </a:cubicBezTo>
                          <a:close/>
                        </a:path>
                      </a:pathLst>
                    </a:custGeom>
                    <a:solidFill>
                      <a:srgbClr val="F1D00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1" name="任意多边形: 形状 390">
                      <a:extLst>
                        <a:ext uri="{FF2B5EF4-FFF2-40B4-BE49-F238E27FC236}">
                          <a16:creationId xmlns:a16="http://schemas.microsoft.com/office/drawing/2014/main" id="{E99AEFAB-8E75-857E-0E04-1BBDB4F911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4163" y="3565249"/>
                      <a:ext cx="314696" cy="315288"/>
                    </a:xfrm>
                    <a:custGeom>
                      <a:avLst/>
                      <a:gdLst>
                        <a:gd name="connsiteX0" fmla="*/ 309730 w 314696"/>
                        <a:gd name="connsiteY0" fmla="*/ 118303 h 315288"/>
                        <a:gd name="connsiteX1" fmla="*/ 254581 w 314696"/>
                        <a:gd name="connsiteY1" fmla="*/ 282037 h 315288"/>
                        <a:gd name="connsiteX2" fmla="*/ 49983 w 314696"/>
                        <a:gd name="connsiteY2" fmla="*/ 273846 h 315288"/>
                        <a:gd name="connsiteX3" fmla="*/ 31029 w 314696"/>
                        <a:gd name="connsiteY3" fmla="*/ 63058 h 315288"/>
                        <a:gd name="connsiteX4" fmla="*/ 223720 w 314696"/>
                        <a:gd name="connsiteY4" fmla="*/ 15147 h 315288"/>
                        <a:gd name="connsiteX5" fmla="*/ 216766 w 314696"/>
                        <a:gd name="connsiteY5" fmla="*/ 17052 h 315288"/>
                        <a:gd name="connsiteX6" fmla="*/ 196002 w 314696"/>
                        <a:gd name="connsiteY6" fmla="*/ 11623 h 315288"/>
                        <a:gd name="connsiteX7" fmla="*/ 151711 w 314696"/>
                        <a:gd name="connsiteY7" fmla="*/ 10003 h 315288"/>
                        <a:gd name="connsiteX8" fmla="*/ 91703 w 314696"/>
                        <a:gd name="connsiteY8" fmla="*/ 35054 h 315288"/>
                        <a:gd name="connsiteX9" fmla="*/ 89893 w 314696"/>
                        <a:gd name="connsiteY9" fmla="*/ 31720 h 315288"/>
                        <a:gd name="connsiteX10" fmla="*/ 23123 w 314696"/>
                        <a:gd name="connsiteY10" fmla="*/ 173071 h 315288"/>
                        <a:gd name="connsiteX11" fmla="*/ 77416 w 314696"/>
                        <a:gd name="connsiteY11" fmla="*/ 168785 h 315288"/>
                        <a:gd name="connsiteX12" fmla="*/ 107324 w 314696"/>
                        <a:gd name="connsiteY12" fmla="*/ 166690 h 315288"/>
                        <a:gd name="connsiteX13" fmla="*/ 128374 w 314696"/>
                        <a:gd name="connsiteY13" fmla="*/ 170500 h 315288"/>
                        <a:gd name="connsiteX14" fmla="*/ 167522 w 314696"/>
                        <a:gd name="connsiteY14" fmla="*/ 193455 h 315288"/>
                        <a:gd name="connsiteX15" fmla="*/ 191049 w 314696"/>
                        <a:gd name="connsiteY15" fmla="*/ 180596 h 315288"/>
                        <a:gd name="connsiteX16" fmla="*/ 195049 w 314696"/>
                        <a:gd name="connsiteY16" fmla="*/ 154593 h 315288"/>
                        <a:gd name="connsiteX17" fmla="*/ 223243 w 314696"/>
                        <a:gd name="connsiteY17" fmla="*/ 115636 h 315288"/>
                        <a:gd name="connsiteX18" fmla="*/ 265249 w 314696"/>
                        <a:gd name="connsiteY18" fmla="*/ 43246 h 315288"/>
                        <a:gd name="connsiteX19" fmla="*/ 282584 w 314696"/>
                        <a:gd name="connsiteY19" fmla="*/ 62391 h 315288"/>
                        <a:gd name="connsiteX20" fmla="*/ 297062 w 314696"/>
                        <a:gd name="connsiteY20" fmla="*/ 85060 h 315288"/>
                        <a:gd name="connsiteX21" fmla="*/ 309730 w 314696"/>
                        <a:gd name="connsiteY21" fmla="*/ 118303 h 3152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314696" h="315288">
                          <a:moveTo>
                            <a:pt x="309730" y="118303"/>
                          </a:moveTo>
                          <a:cubicBezTo>
                            <a:pt x="325351" y="178120"/>
                            <a:pt x="303349" y="243842"/>
                            <a:pt x="254581" y="282037"/>
                          </a:cubicBezTo>
                          <a:cubicBezTo>
                            <a:pt x="194383" y="329281"/>
                            <a:pt x="106181" y="325852"/>
                            <a:pt x="49983" y="273846"/>
                          </a:cubicBezTo>
                          <a:cubicBezTo>
                            <a:pt x="-8595" y="219649"/>
                            <a:pt x="-16692" y="126780"/>
                            <a:pt x="31029" y="63058"/>
                          </a:cubicBezTo>
                          <a:cubicBezTo>
                            <a:pt x="75891" y="6670"/>
                            <a:pt x="156949" y="-18476"/>
                            <a:pt x="223720" y="15147"/>
                          </a:cubicBezTo>
                          <a:cubicBezTo>
                            <a:pt x="220291" y="19147"/>
                            <a:pt x="224196" y="19624"/>
                            <a:pt x="216766" y="17052"/>
                          </a:cubicBezTo>
                          <a:cubicBezTo>
                            <a:pt x="210004" y="14671"/>
                            <a:pt x="203050" y="12861"/>
                            <a:pt x="196002" y="11623"/>
                          </a:cubicBezTo>
                          <a:cubicBezTo>
                            <a:pt x="181333" y="8956"/>
                            <a:pt x="166474" y="8479"/>
                            <a:pt x="151711" y="10003"/>
                          </a:cubicBezTo>
                          <a:cubicBezTo>
                            <a:pt x="130565" y="12099"/>
                            <a:pt x="105133" y="18100"/>
                            <a:pt x="91703" y="35054"/>
                          </a:cubicBezTo>
                          <a:cubicBezTo>
                            <a:pt x="91132" y="33911"/>
                            <a:pt x="90560" y="32768"/>
                            <a:pt x="89893" y="31720"/>
                          </a:cubicBezTo>
                          <a:cubicBezTo>
                            <a:pt x="42173" y="60391"/>
                            <a:pt x="16932" y="118588"/>
                            <a:pt x="23123" y="173071"/>
                          </a:cubicBezTo>
                          <a:cubicBezTo>
                            <a:pt x="41125" y="170690"/>
                            <a:pt x="59318" y="170119"/>
                            <a:pt x="77416" y="168785"/>
                          </a:cubicBezTo>
                          <a:cubicBezTo>
                            <a:pt x="87417" y="168309"/>
                            <a:pt x="97323" y="167547"/>
                            <a:pt x="107324" y="166690"/>
                          </a:cubicBezTo>
                          <a:cubicBezTo>
                            <a:pt x="116754" y="165833"/>
                            <a:pt x="124659" y="161260"/>
                            <a:pt x="128374" y="170500"/>
                          </a:cubicBezTo>
                          <a:cubicBezTo>
                            <a:pt x="134566" y="186025"/>
                            <a:pt x="151044" y="195646"/>
                            <a:pt x="167522" y="193455"/>
                          </a:cubicBezTo>
                          <a:cubicBezTo>
                            <a:pt x="176666" y="192217"/>
                            <a:pt x="185048" y="187550"/>
                            <a:pt x="191049" y="180596"/>
                          </a:cubicBezTo>
                          <a:cubicBezTo>
                            <a:pt x="196192" y="174500"/>
                            <a:pt x="205527" y="157546"/>
                            <a:pt x="195049" y="154593"/>
                          </a:cubicBezTo>
                          <a:cubicBezTo>
                            <a:pt x="204479" y="141639"/>
                            <a:pt x="213813" y="128590"/>
                            <a:pt x="223243" y="115636"/>
                          </a:cubicBezTo>
                          <a:cubicBezTo>
                            <a:pt x="239341" y="93347"/>
                            <a:pt x="250294" y="66392"/>
                            <a:pt x="265249" y="43246"/>
                          </a:cubicBezTo>
                          <a:cubicBezTo>
                            <a:pt x="266582" y="48389"/>
                            <a:pt x="278965" y="57724"/>
                            <a:pt x="282584" y="62391"/>
                          </a:cubicBezTo>
                          <a:cubicBezTo>
                            <a:pt x="288013" y="69535"/>
                            <a:pt x="292966" y="77059"/>
                            <a:pt x="297062" y="85060"/>
                          </a:cubicBezTo>
                          <a:cubicBezTo>
                            <a:pt x="302301" y="95538"/>
                            <a:pt x="306682" y="106873"/>
                            <a:pt x="309730" y="118303"/>
                          </a:cubicBezTo>
                          <a:close/>
                        </a:path>
                      </a:pathLst>
                    </a:custGeom>
                    <a:solidFill>
                      <a:srgbClr val="F1D00C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2" name="任意多边形: 形状 391">
                      <a:extLst>
                        <a:ext uri="{FF2B5EF4-FFF2-40B4-BE49-F238E27FC236}">
                          <a16:creationId xmlns:a16="http://schemas.microsoft.com/office/drawing/2014/main" id="{08A5C9CA-11BF-2720-DD79-C51F5778A2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267" y="3596874"/>
                      <a:ext cx="122081" cy="141351"/>
                    </a:xfrm>
                    <a:custGeom>
                      <a:avLst/>
                      <a:gdLst>
                        <a:gd name="connsiteX0" fmla="*/ 122081 w 122081"/>
                        <a:gd name="connsiteY0" fmla="*/ 92964 h 141351"/>
                        <a:gd name="connsiteX1" fmla="*/ 104365 w 122081"/>
                        <a:gd name="connsiteY1" fmla="*/ 132874 h 141351"/>
                        <a:gd name="connsiteX2" fmla="*/ 923 w 122081"/>
                        <a:gd name="connsiteY2" fmla="*/ 141351 h 141351"/>
                        <a:gd name="connsiteX3" fmla="*/ 67694 w 122081"/>
                        <a:gd name="connsiteY3" fmla="*/ 0 h 141351"/>
                        <a:gd name="connsiteX4" fmla="*/ 122081 w 122081"/>
                        <a:gd name="connsiteY4" fmla="*/ 92964 h 141351"/>
                        <a:gd name="connsiteX5" fmla="*/ 122081 w 122081"/>
                        <a:gd name="connsiteY5" fmla="*/ 92964 h 141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2081" h="141351">
                          <a:moveTo>
                            <a:pt x="122081" y="92964"/>
                          </a:moveTo>
                          <a:cubicBezTo>
                            <a:pt x="108270" y="100870"/>
                            <a:pt x="100841" y="117348"/>
                            <a:pt x="104365" y="132874"/>
                          </a:cubicBezTo>
                          <a:cubicBezTo>
                            <a:pt x="70075" y="137446"/>
                            <a:pt x="35309" y="136875"/>
                            <a:pt x="923" y="141351"/>
                          </a:cubicBezTo>
                          <a:cubicBezTo>
                            <a:pt x="-5268" y="86868"/>
                            <a:pt x="19973" y="28670"/>
                            <a:pt x="67694" y="0"/>
                          </a:cubicBezTo>
                          <a:cubicBezTo>
                            <a:pt x="85886" y="30956"/>
                            <a:pt x="105317" y="61341"/>
                            <a:pt x="122081" y="92964"/>
                          </a:cubicBezTo>
                          <a:cubicBezTo>
                            <a:pt x="108270" y="100870"/>
                            <a:pt x="121510" y="92107"/>
                            <a:pt x="122081" y="92964"/>
                          </a:cubicBezTo>
                          <a:close/>
                        </a:path>
                      </a:pathLst>
                    </a:custGeom>
                    <a:solidFill>
                      <a:srgbClr val="FFD6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3" name="任意多边形: 形状 392">
                      <a:extLst>
                        <a:ext uri="{FF2B5EF4-FFF2-40B4-BE49-F238E27FC236}">
                          <a16:creationId xmlns:a16="http://schemas.microsoft.com/office/drawing/2014/main" id="{C4BB59EF-C651-4363-43C3-42005080C6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04902" y="3590588"/>
                      <a:ext cx="77816" cy="149351"/>
                    </a:xfrm>
                    <a:custGeom>
                      <a:avLst/>
                      <a:gdLst>
                        <a:gd name="connsiteX0" fmla="*/ 77631 w 77816"/>
                        <a:gd name="connsiteY0" fmla="*/ 3619 h 149351"/>
                        <a:gd name="connsiteX1" fmla="*/ 58200 w 77816"/>
                        <a:gd name="connsiteY1" fmla="*/ 22193 h 149351"/>
                        <a:gd name="connsiteX2" fmla="*/ 28863 w 77816"/>
                        <a:gd name="connsiteY2" fmla="*/ 60388 h 149351"/>
                        <a:gd name="connsiteX3" fmla="*/ 12861 w 77816"/>
                        <a:gd name="connsiteY3" fmla="*/ 108299 h 149351"/>
                        <a:gd name="connsiteX4" fmla="*/ 11146 w 77816"/>
                        <a:gd name="connsiteY4" fmla="*/ 131445 h 149351"/>
                        <a:gd name="connsiteX5" fmla="*/ 11718 w 77816"/>
                        <a:gd name="connsiteY5" fmla="*/ 142304 h 149351"/>
                        <a:gd name="connsiteX6" fmla="*/ 1050 w 77816"/>
                        <a:gd name="connsiteY6" fmla="*/ 149352 h 149351"/>
                        <a:gd name="connsiteX7" fmla="*/ 75535 w 77816"/>
                        <a:gd name="connsiteY7" fmla="*/ 0 h 149351"/>
                        <a:gd name="connsiteX8" fmla="*/ 77631 w 77816"/>
                        <a:gd name="connsiteY8" fmla="*/ 3619 h 149351"/>
                        <a:gd name="connsiteX9" fmla="*/ 77631 w 77816"/>
                        <a:gd name="connsiteY9" fmla="*/ 3619 h 149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77816" h="149351">
                          <a:moveTo>
                            <a:pt x="77631" y="3619"/>
                          </a:moveTo>
                          <a:cubicBezTo>
                            <a:pt x="79821" y="8287"/>
                            <a:pt x="62010" y="18669"/>
                            <a:pt x="58200" y="22193"/>
                          </a:cubicBezTo>
                          <a:cubicBezTo>
                            <a:pt x="46389" y="33242"/>
                            <a:pt x="36578" y="46196"/>
                            <a:pt x="28863" y="60388"/>
                          </a:cubicBezTo>
                          <a:cubicBezTo>
                            <a:pt x="20766" y="75438"/>
                            <a:pt x="15432" y="91440"/>
                            <a:pt x="12861" y="108299"/>
                          </a:cubicBezTo>
                          <a:cubicBezTo>
                            <a:pt x="11718" y="115919"/>
                            <a:pt x="10956" y="123730"/>
                            <a:pt x="11146" y="131445"/>
                          </a:cubicBezTo>
                          <a:cubicBezTo>
                            <a:pt x="11241" y="135064"/>
                            <a:pt x="11432" y="138684"/>
                            <a:pt x="11718" y="142304"/>
                          </a:cubicBezTo>
                          <a:cubicBezTo>
                            <a:pt x="12480" y="150876"/>
                            <a:pt x="8384" y="148114"/>
                            <a:pt x="1050" y="149352"/>
                          </a:cubicBezTo>
                          <a:cubicBezTo>
                            <a:pt x="-6094" y="89821"/>
                            <a:pt x="23719" y="30099"/>
                            <a:pt x="75535" y="0"/>
                          </a:cubicBezTo>
                          <a:cubicBezTo>
                            <a:pt x="76297" y="1143"/>
                            <a:pt x="76964" y="2381"/>
                            <a:pt x="77631" y="3619"/>
                          </a:cubicBezTo>
                          <a:cubicBezTo>
                            <a:pt x="78107" y="4572"/>
                            <a:pt x="76964" y="2381"/>
                            <a:pt x="77631" y="3619"/>
                          </a:cubicBezTo>
                          <a:close/>
                        </a:path>
                      </a:pathLst>
                    </a:custGeom>
                    <a:solidFill>
                      <a:srgbClr val="FFD6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4" name="任意多边形: 形状 393">
                      <a:extLst>
                        <a:ext uri="{FF2B5EF4-FFF2-40B4-BE49-F238E27FC236}">
                          <a16:creationId xmlns:a16="http://schemas.microsoft.com/office/drawing/2014/main" id="{57792DC1-8623-FB2E-EE0F-95A39FD134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6045" y="3721176"/>
                      <a:ext cx="118801" cy="112720"/>
                    </a:xfrm>
                    <a:custGeom>
                      <a:avLst/>
                      <a:gdLst>
                        <a:gd name="connsiteX0" fmla="*/ 118801 w 118801"/>
                        <a:gd name="connsiteY0" fmla="*/ 34671 h 112720"/>
                        <a:gd name="connsiteX1" fmla="*/ 95560 w 118801"/>
                        <a:gd name="connsiteY1" fmla="*/ 87154 h 112720"/>
                        <a:gd name="connsiteX2" fmla="*/ 78891 w 118801"/>
                        <a:gd name="connsiteY2" fmla="*/ 107347 h 112720"/>
                        <a:gd name="connsiteX3" fmla="*/ 61079 w 118801"/>
                        <a:gd name="connsiteY3" fmla="*/ 104013 h 112720"/>
                        <a:gd name="connsiteX4" fmla="*/ 22979 w 118801"/>
                        <a:gd name="connsiteY4" fmla="*/ 55912 h 112720"/>
                        <a:gd name="connsiteX5" fmla="*/ 3072 w 118801"/>
                        <a:gd name="connsiteY5" fmla="*/ 29718 h 112720"/>
                        <a:gd name="connsiteX6" fmla="*/ 4691 w 118801"/>
                        <a:gd name="connsiteY6" fmla="*/ 15716 h 112720"/>
                        <a:gd name="connsiteX7" fmla="*/ 7739 w 118801"/>
                        <a:gd name="connsiteY7" fmla="*/ 0 h 112720"/>
                        <a:gd name="connsiteX8" fmla="*/ 61651 w 118801"/>
                        <a:gd name="connsiteY8" fmla="*/ 17621 h 112720"/>
                        <a:gd name="connsiteX9" fmla="*/ 118801 w 118801"/>
                        <a:gd name="connsiteY9" fmla="*/ 34671 h 112720"/>
                        <a:gd name="connsiteX10" fmla="*/ 118801 w 118801"/>
                        <a:gd name="connsiteY10" fmla="*/ 34671 h 112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18801" h="112720">
                          <a:moveTo>
                            <a:pt x="118801" y="34671"/>
                          </a:moveTo>
                          <a:cubicBezTo>
                            <a:pt x="114419" y="53435"/>
                            <a:pt x="106514" y="71247"/>
                            <a:pt x="95560" y="87154"/>
                          </a:cubicBezTo>
                          <a:cubicBezTo>
                            <a:pt x="90607" y="94297"/>
                            <a:pt x="84987" y="101060"/>
                            <a:pt x="78891" y="107347"/>
                          </a:cubicBezTo>
                          <a:cubicBezTo>
                            <a:pt x="69938" y="116396"/>
                            <a:pt x="68890" y="113157"/>
                            <a:pt x="61079" y="104013"/>
                          </a:cubicBezTo>
                          <a:cubicBezTo>
                            <a:pt x="47459" y="88582"/>
                            <a:pt x="35267" y="72295"/>
                            <a:pt x="22979" y="55912"/>
                          </a:cubicBezTo>
                          <a:cubicBezTo>
                            <a:pt x="16407" y="47149"/>
                            <a:pt x="9930" y="38290"/>
                            <a:pt x="3072" y="29718"/>
                          </a:cubicBezTo>
                          <a:cubicBezTo>
                            <a:pt x="-3024" y="22098"/>
                            <a:pt x="1262" y="23527"/>
                            <a:pt x="4691" y="15716"/>
                          </a:cubicBezTo>
                          <a:cubicBezTo>
                            <a:pt x="6882" y="10763"/>
                            <a:pt x="7930" y="5334"/>
                            <a:pt x="7739" y="0"/>
                          </a:cubicBezTo>
                          <a:cubicBezTo>
                            <a:pt x="25075" y="6953"/>
                            <a:pt x="43935" y="11525"/>
                            <a:pt x="61651" y="17621"/>
                          </a:cubicBezTo>
                          <a:cubicBezTo>
                            <a:pt x="80129" y="23908"/>
                            <a:pt x="100799" y="27337"/>
                            <a:pt x="118801" y="34671"/>
                          </a:cubicBezTo>
                          <a:cubicBezTo>
                            <a:pt x="111657" y="65627"/>
                            <a:pt x="118610" y="34671"/>
                            <a:pt x="118801" y="34671"/>
                          </a:cubicBezTo>
                          <a:close/>
                        </a:path>
                      </a:pathLst>
                    </a:custGeom>
                    <a:solidFill>
                      <a:srgbClr val="FFD6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5" name="任意多边形: 形状 394">
                      <a:extLst>
                        <a:ext uri="{FF2B5EF4-FFF2-40B4-BE49-F238E27FC236}">
                          <a16:creationId xmlns:a16="http://schemas.microsoft.com/office/drawing/2014/main" id="{CB0B0DE6-2B34-1173-3C3B-A0B838ABFB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6492" y="3574232"/>
                      <a:ext cx="129199" cy="114434"/>
                    </a:xfrm>
                    <a:custGeom>
                      <a:avLst/>
                      <a:gdLst>
                        <a:gd name="connsiteX0" fmla="*/ 129200 w 129199"/>
                        <a:gd name="connsiteY0" fmla="*/ 9974 h 114434"/>
                        <a:gd name="connsiteX1" fmla="*/ 83004 w 129199"/>
                        <a:gd name="connsiteY1" fmla="*/ 90651 h 114434"/>
                        <a:gd name="connsiteX2" fmla="*/ 69097 w 129199"/>
                        <a:gd name="connsiteY2" fmla="*/ 110844 h 114434"/>
                        <a:gd name="connsiteX3" fmla="*/ 50428 w 129199"/>
                        <a:gd name="connsiteY3" fmla="*/ 113130 h 114434"/>
                        <a:gd name="connsiteX4" fmla="*/ 34902 w 129199"/>
                        <a:gd name="connsiteY4" fmla="*/ 85793 h 114434"/>
                        <a:gd name="connsiteX5" fmla="*/ 4327 w 129199"/>
                        <a:gd name="connsiteY5" fmla="*/ 35025 h 114434"/>
                        <a:gd name="connsiteX6" fmla="*/ 1946 w 129199"/>
                        <a:gd name="connsiteY6" fmla="*/ 22357 h 114434"/>
                        <a:gd name="connsiteX7" fmla="*/ 20901 w 129199"/>
                        <a:gd name="connsiteY7" fmla="*/ 10832 h 114434"/>
                        <a:gd name="connsiteX8" fmla="*/ 129200 w 129199"/>
                        <a:gd name="connsiteY8" fmla="*/ 9974 h 114434"/>
                        <a:gd name="connsiteX9" fmla="*/ 129200 w 129199"/>
                        <a:gd name="connsiteY9" fmla="*/ 9974 h 114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9199" h="114434">
                          <a:moveTo>
                            <a:pt x="129200" y="9974"/>
                          </a:moveTo>
                          <a:cubicBezTo>
                            <a:pt x="113293" y="36549"/>
                            <a:pt x="100530" y="65124"/>
                            <a:pt x="83004" y="90651"/>
                          </a:cubicBezTo>
                          <a:cubicBezTo>
                            <a:pt x="79194" y="96081"/>
                            <a:pt x="74622" y="106939"/>
                            <a:pt x="69097" y="110844"/>
                          </a:cubicBezTo>
                          <a:cubicBezTo>
                            <a:pt x="63382" y="110939"/>
                            <a:pt x="52809" y="117035"/>
                            <a:pt x="50428" y="113130"/>
                          </a:cubicBezTo>
                          <a:cubicBezTo>
                            <a:pt x="45666" y="103796"/>
                            <a:pt x="40236" y="94747"/>
                            <a:pt x="34902" y="85793"/>
                          </a:cubicBezTo>
                          <a:cubicBezTo>
                            <a:pt x="24806" y="68839"/>
                            <a:pt x="14138" y="52170"/>
                            <a:pt x="4327" y="35025"/>
                          </a:cubicBezTo>
                          <a:cubicBezTo>
                            <a:pt x="803" y="28929"/>
                            <a:pt x="-2055" y="27881"/>
                            <a:pt x="1946" y="22357"/>
                          </a:cubicBezTo>
                          <a:cubicBezTo>
                            <a:pt x="6327" y="16166"/>
                            <a:pt x="13947" y="13594"/>
                            <a:pt x="20901" y="10832"/>
                          </a:cubicBezTo>
                          <a:cubicBezTo>
                            <a:pt x="54714" y="-3075"/>
                            <a:pt x="95291" y="-3837"/>
                            <a:pt x="129200" y="9974"/>
                          </a:cubicBezTo>
                          <a:cubicBezTo>
                            <a:pt x="115770" y="32263"/>
                            <a:pt x="125961" y="8641"/>
                            <a:pt x="129200" y="9974"/>
                          </a:cubicBezTo>
                          <a:close/>
                        </a:path>
                      </a:pathLst>
                    </a:custGeom>
                    <a:solidFill>
                      <a:srgbClr val="FBB40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6" name="任意多边形: 形状 395">
                      <a:extLst>
                        <a:ext uri="{FF2B5EF4-FFF2-40B4-BE49-F238E27FC236}">
                          <a16:creationId xmlns:a16="http://schemas.microsoft.com/office/drawing/2014/main" id="{4EDBD63B-8AF4-214E-CB71-E715A8D82F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1721" y="3569840"/>
                      <a:ext cx="135113" cy="30463"/>
                    </a:xfrm>
                    <a:custGeom>
                      <a:avLst/>
                      <a:gdLst>
                        <a:gd name="connsiteX0" fmla="*/ 135114 w 135113"/>
                        <a:gd name="connsiteY0" fmla="*/ 12366 h 30463"/>
                        <a:gd name="connsiteX1" fmla="*/ 102824 w 135113"/>
                        <a:gd name="connsiteY1" fmla="*/ 6175 h 30463"/>
                        <a:gd name="connsiteX2" fmla="*/ 64057 w 135113"/>
                        <a:gd name="connsiteY2" fmla="*/ 5412 h 30463"/>
                        <a:gd name="connsiteX3" fmla="*/ 4050 w 135113"/>
                        <a:gd name="connsiteY3" fmla="*/ 30463 h 30463"/>
                        <a:gd name="connsiteX4" fmla="*/ 811 w 135113"/>
                        <a:gd name="connsiteY4" fmla="*/ 24367 h 30463"/>
                        <a:gd name="connsiteX5" fmla="*/ 11670 w 135113"/>
                        <a:gd name="connsiteY5" fmla="*/ 14080 h 30463"/>
                        <a:gd name="connsiteX6" fmla="*/ 48436 w 135113"/>
                        <a:gd name="connsiteY6" fmla="*/ 2364 h 30463"/>
                        <a:gd name="connsiteX7" fmla="*/ 135114 w 135113"/>
                        <a:gd name="connsiteY7" fmla="*/ 12366 h 30463"/>
                        <a:gd name="connsiteX8" fmla="*/ 135114 w 135113"/>
                        <a:gd name="connsiteY8" fmla="*/ 12366 h 304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5113" h="30463">
                          <a:moveTo>
                            <a:pt x="135114" y="12366"/>
                          </a:moveTo>
                          <a:cubicBezTo>
                            <a:pt x="132256" y="15700"/>
                            <a:pt x="109111" y="7127"/>
                            <a:pt x="102824" y="6175"/>
                          </a:cubicBezTo>
                          <a:cubicBezTo>
                            <a:pt x="89965" y="4269"/>
                            <a:pt x="76916" y="4174"/>
                            <a:pt x="64057" y="5412"/>
                          </a:cubicBezTo>
                          <a:cubicBezTo>
                            <a:pt x="42912" y="7508"/>
                            <a:pt x="17480" y="13509"/>
                            <a:pt x="4050" y="30463"/>
                          </a:cubicBezTo>
                          <a:cubicBezTo>
                            <a:pt x="3192" y="28463"/>
                            <a:pt x="1764" y="26368"/>
                            <a:pt x="811" y="24367"/>
                          </a:cubicBezTo>
                          <a:cubicBezTo>
                            <a:pt x="-2713" y="18081"/>
                            <a:pt x="6050" y="16461"/>
                            <a:pt x="11670" y="14080"/>
                          </a:cubicBezTo>
                          <a:cubicBezTo>
                            <a:pt x="22909" y="8079"/>
                            <a:pt x="35958" y="4555"/>
                            <a:pt x="48436" y="2364"/>
                          </a:cubicBezTo>
                          <a:cubicBezTo>
                            <a:pt x="77487" y="-2874"/>
                            <a:pt x="107967" y="650"/>
                            <a:pt x="135114" y="12366"/>
                          </a:cubicBezTo>
                          <a:cubicBezTo>
                            <a:pt x="134637" y="12937"/>
                            <a:pt x="115397" y="3888"/>
                            <a:pt x="135114" y="12366"/>
                          </a:cubicBezTo>
                          <a:close/>
                        </a:path>
                      </a:pathLst>
                    </a:custGeom>
                    <a:solidFill>
                      <a:srgbClr val="FBB40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7" name="任意多边形: 形状 396">
                      <a:extLst>
                        <a:ext uri="{FF2B5EF4-FFF2-40B4-BE49-F238E27FC236}">
                          <a16:creationId xmlns:a16="http://schemas.microsoft.com/office/drawing/2014/main" id="{7042F248-C371-519C-3251-4772BA0363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FBB40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8" name="任意多边形: 形状 397">
                      <a:extLst>
                        <a:ext uri="{FF2B5EF4-FFF2-40B4-BE49-F238E27FC236}">
                          <a16:creationId xmlns:a16="http://schemas.microsoft.com/office/drawing/2014/main" id="{269BFB64-D875-921C-76A3-B3D2DE7FFD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05809" y="3729748"/>
                      <a:ext cx="251411" cy="143515"/>
                    </a:xfrm>
                    <a:custGeom>
                      <a:avLst/>
                      <a:gdLst>
                        <a:gd name="connsiteX0" fmla="*/ 251412 w 251411"/>
                        <a:gd name="connsiteY0" fmla="*/ 106013 h 143515"/>
                        <a:gd name="connsiteX1" fmla="*/ 24907 w 251411"/>
                        <a:gd name="connsiteY1" fmla="*/ 77343 h 143515"/>
                        <a:gd name="connsiteX2" fmla="*/ 1571 w 251411"/>
                        <a:gd name="connsiteY2" fmla="*/ 20384 h 143515"/>
                        <a:gd name="connsiteX3" fmla="*/ 5666 w 251411"/>
                        <a:gd name="connsiteY3" fmla="*/ 9335 h 143515"/>
                        <a:gd name="connsiteX4" fmla="*/ 27955 w 251411"/>
                        <a:gd name="connsiteY4" fmla="*/ 6763 h 143515"/>
                        <a:gd name="connsiteX5" fmla="*/ 65483 w 251411"/>
                        <a:gd name="connsiteY5" fmla="*/ 4191 h 143515"/>
                        <a:gd name="connsiteX6" fmla="*/ 101869 w 251411"/>
                        <a:gd name="connsiteY6" fmla="*/ 1429 h 143515"/>
                        <a:gd name="connsiteX7" fmla="*/ 114632 w 251411"/>
                        <a:gd name="connsiteY7" fmla="*/ 0 h 143515"/>
                        <a:gd name="connsiteX8" fmla="*/ 120728 w 251411"/>
                        <a:gd name="connsiteY8" fmla="*/ 13811 h 143515"/>
                        <a:gd name="connsiteX9" fmla="*/ 179117 w 251411"/>
                        <a:gd name="connsiteY9" fmla="*/ 16097 h 143515"/>
                        <a:gd name="connsiteX10" fmla="*/ 251412 w 251411"/>
                        <a:gd name="connsiteY10" fmla="*/ 106013 h 143515"/>
                        <a:gd name="connsiteX11" fmla="*/ 251412 w 251411"/>
                        <a:gd name="connsiteY11" fmla="*/ 106013 h 143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51411" h="143515">
                          <a:moveTo>
                            <a:pt x="251412" y="106013"/>
                          </a:moveTo>
                          <a:cubicBezTo>
                            <a:pt x="183593" y="166116"/>
                            <a:pt x="75580" y="152114"/>
                            <a:pt x="24907" y="77343"/>
                          </a:cubicBezTo>
                          <a:cubicBezTo>
                            <a:pt x="13382" y="60293"/>
                            <a:pt x="5095" y="40672"/>
                            <a:pt x="1571" y="20384"/>
                          </a:cubicBezTo>
                          <a:cubicBezTo>
                            <a:pt x="332" y="13145"/>
                            <a:pt x="-2716" y="10573"/>
                            <a:pt x="5666" y="9335"/>
                          </a:cubicBezTo>
                          <a:cubicBezTo>
                            <a:pt x="13096" y="8287"/>
                            <a:pt x="20525" y="7429"/>
                            <a:pt x="27955" y="6763"/>
                          </a:cubicBezTo>
                          <a:cubicBezTo>
                            <a:pt x="40433" y="5620"/>
                            <a:pt x="53006" y="5144"/>
                            <a:pt x="65483" y="4191"/>
                          </a:cubicBezTo>
                          <a:cubicBezTo>
                            <a:pt x="77580" y="3620"/>
                            <a:pt x="89772" y="2667"/>
                            <a:pt x="101869" y="1429"/>
                          </a:cubicBezTo>
                          <a:cubicBezTo>
                            <a:pt x="105774" y="1619"/>
                            <a:pt x="110727" y="476"/>
                            <a:pt x="114632" y="0"/>
                          </a:cubicBezTo>
                          <a:cubicBezTo>
                            <a:pt x="115013" y="4763"/>
                            <a:pt x="118062" y="10001"/>
                            <a:pt x="120728" y="13811"/>
                          </a:cubicBezTo>
                          <a:cubicBezTo>
                            <a:pt x="134635" y="33147"/>
                            <a:pt x="163591" y="34195"/>
                            <a:pt x="179117" y="16097"/>
                          </a:cubicBezTo>
                          <a:cubicBezTo>
                            <a:pt x="203882" y="45244"/>
                            <a:pt x="223027" y="80296"/>
                            <a:pt x="251412" y="106013"/>
                          </a:cubicBezTo>
                          <a:cubicBezTo>
                            <a:pt x="234171" y="121348"/>
                            <a:pt x="250649" y="105251"/>
                            <a:pt x="251412" y="106013"/>
                          </a:cubicBezTo>
                          <a:close/>
                        </a:path>
                      </a:pathLst>
                    </a:custGeom>
                    <a:solidFill>
                      <a:srgbClr val="FBB40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9" name="任意多边形: 形状 398">
                      <a:extLst>
                        <a:ext uri="{FF2B5EF4-FFF2-40B4-BE49-F238E27FC236}">
                          <a16:creationId xmlns:a16="http://schemas.microsoft.com/office/drawing/2014/main" id="{E3DD8EBD-EB9A-987D-47A3-4DB0F3F7A9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9117" y="3609162"/>
                      <a:ext cx="119658" cy="146684"/>
                    </a:xfrm>
                    <a:custGeom>
                      <a:avLst/>
                      <a:gdLst>
                        <a:gd name="connsiteX0" fmla="*/ 114776 w 119658"/>
                        <a:gd name="connsiteY0" fmla="*/ 74390 h 146684"/>
                        <a:gd name="connsiteX1" fmla="*/ 115729 w 119658"/>
                        <a:gd name="connsiteY1" fmla="*/ 146685 h 146684"/>
                        <a:gd name="connsiteX2" fmla="*/ 58579 w 119658"/>
                        <a:gd name="connsiteY2" fmla="*/ 129445 h 146684"/>
                        <a:gd name="connsiteX3" fmla="*/ 0 w 119658"/>
                        <a:gd name="connsiteY3" fmla="*/ 110585 h 146684"/>
                        <a:gd name="connsiteX4" fmla="*/ 27242 w 119658"/>
                        <a:gd name="connsiteY4" fmla="*/ 72866 h 146684"/>
                        <a:gd name="connsiteX5" fmla="*/ 41720 w 119658"/>
                        <a:gd name="connsiteY5" fmla="*/ 47149 h 146684"/>
                        <a:gd name="connsiteX6" fmla="*/ 69628 w 119658"/>
                        <a:gd name="connsiteY6" fmla="*/ 0 h 146684"/>
                        <a:gd name="connsiteX7" fmla="*/ 114776 w 119658"/>
                        <a:gd name="connsiteY7" fmla="*/ 74390 h 1466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9658" h="146684">
                          <a:moveTo>
                            <a:pt x="114776" y="74390"/>
                          </a:moveTo>
                          <a:cubicBezTo>
                            <a:pt x="120967" y="97917"/>
                            <a:pt x="121253" y="122968"/>
                            <a:pt x="115729" y="146685"/>
                          </a:cubicBezTo>
                          <a:cubicBezTo>
                            <a:pt x="97727" y="139351"/>
                            <a:pt x="77057" y="135827"/>
                            <a:pt x="58579" y="129445"/>
                          </a:cubicBezTo>
                          <a:cubicBezTo>
                            <a:pt x="39148" y="122777"/>
                            <a:pt x="19717" y="116205"/>
                            <a:pt x="0" y="110585"/>
                          </a:cubicBezTo>
                          <a:cubicBezTo>
                            <a:pt x="9144" y="98012"/>
                            <a:pt x="18193" y="85439"/>
                            <a:pt x="27242" y="72866"/>
                          </a:cubicBezTo>
                          <a:cubicBezTo>
                            <a:pt x="32957" y="64961"/>
                            <a:pt x="36957" y="55721"/>
                            <a:pt x="41720" y="47149"/>
                          </a:cubicBezTo>
                          <a:cubicBezTo>
                            <a:pt x="49721" y="32766"/>
                            <a:pt x="57912" y="11430"/>
                            <a:pt x="69628" y="0"/>
                          </a:cubicBezTo>
                          <a:cubicBezTo>
                            <a:pt x="91535" y="19717"/>
                            <a:pt x="107347" y="45911"/>
                            <a:pt x="114776" y="74390"/>
                          </a:cubicBezTo>
                          <a:close/>
                        </a:path>
                      </a:pathLst>
                    </a:custGeom>
                    <a:solidFill>
                      <a:srgbClr val="FBB40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0" name="任意多边形: 形状 399">
                      <a:extLst>
                        <a:ext uri="{FF2B5EF4-FFF2-40B4-BE49-F238E27FC236}">
                          <a16:creationId xmlns:a16="http://schemas.microsoft.com/office/drawing/2014/main" id="{97B11BE1-8BFE-59A3-EB92-D44E377874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837F7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1" name="任意多边形: 形状 400">
                      <a:extLst>
                        <a:ext uri="{FF2B5EF4-FFF2-40B4-BE49-F238E27FC236}">
                          <a16:creationId xmlns:a16="http://schemas.microsoft.com/office/drawing/2014/main" id="{854002F6-1403-117C-A6F5-212135DCA6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9022" y="3714413"/>
                      <a:ext cx="5041" cy="6094"/>
                    </a:xfrm>
                    <a:custGeom>
                      <a:avLst/>
                      <a:gdLst>
                        <a:gd name="connsiteX0" fmla="*/ 3905 w 5041"/>
                        <a:gd name="connsiteY0" fmla="*/ 0 h 6094"/>
                        <a:gd name="connsiteX1" fmla="*/ 0 w 5041"/>
                        <a:gd name="connsiteY1" fmla="*/ 5429 h 6094"/>
                        <a:gd name="connsiteX2" fmla="*/ 3905 w 5041"/>
                        <a:gd name="connsiteY2" fmla="*/ 0 h 60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41" h="6094">
                          <a:moveTo>
                            <a:pt x="3905" y="0"/>
                          </a:moveTo>
                          <a:cubicBezTo>
                            <a:pt x="5334" y="5334"/>
                            <a:pt x="6572" y="7239"/>
                            <a:pt x="0" y="5429"/>
                          </a:cubicBezTo>
                          <a:cubicBezTo>
                            <a:pt x="1238" y="3715"/>
                            <a:pt x="2381" y="1333"/>
                            <a:pt x="3905" y="0"/>
                          </a:cubicBezTo>
                          <a:close/>
                        </a:path>
                      </a:pathLst>
                    </a:custGeom>
                    <a:solidFill>
                      <a:srgbClr val="837F7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2" name="任意多边形: 形状 401">
                      <a:extLst>
                        <a:ext uri="{FF2B5EF4-FFF2-40B4-BE49-F238E27FC236}">
                          <a16:creationId xmlns:a16="http://schemas.microsoft.com/office/drawing/2014/main" id="{76E8E268-08E3-206F-C83E-EDD27F2AF8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93961" y="3565386"/>
                      <a:ext cx="314869" cy="315610"/>
                    </a:xfrm>
                    <a:custGeom>
                      <a:avLst/>
                      <a:gdLst>
                        <a:gd name="connsiteX0" fmla="*/ 312028 w 314869"/>
                        <a:gd name="connsiteY0" fmla="*/ 128643 h 315610"/>
                        <a:gd name="connsiteX1" fmla="*/ 310789 w 314869"/>
                        <a:gd name="connsiteY1" fmla="*/ 122357 h 315610"/>
                        <a:gd name="connsiteX2" fmla="*/ 312028 w 314869"/>
                        <a:gd name="connsiteY2" fmla="*/ 128643 h 315610"/>
                        <a:gd name="connsiteX3" fmla="*/ 308122 w 314869"/>
                        <a:gd name="connsiteY3" fmla="*/ 112260 h 315610"/>
                        <a:gd name="connsiteX4" fmla="*/ 305836 w 314869"/>
                        <a:gd name="connsiteY4" fmla="*/ 105212 h 315610"/>
                        <a:gd name="connsiteX5" fmla="*/ 309170 w 314869"/>
                        <a:gd name="connsiteY5" fmla="*/ 115499 h 315610"/>
                        <a:gd name="connsiteX6" fmla="*/ 308122 w 314869"/>
                        <a:gd name="connsiteY6" fmla="*/ 112260 h 315610"/>
                        <a:gd name="connsiteX7" fmla="*/ 308122 w 314869"/>
                        <a:gd name="connsiteY7" fmla="*/ 112260 h 315610"/>
                        <a:gd name="connsiteX8" fmla="*/ 313742 w 314869"/>
                        <a:gd name="connsiteY8" fmla="*/ 141407 h 315610"/>
                        <a:gd name="connsiteX9" fmla="*/ 215730 w 314869"/>
                        <a:gd name="connsiteY9" fmla="*/ 293521 h 315610"/>
                        <a:gd name="connsiteX10" fmla="*/ 42661 w 314869"/>
                        <a:gd name="connsiteY10" fmla="*/ 230180 h 315610"/>
                        <a:gd name="connsiteX11" fmla="*/ 65425 w 314869"/>
                        <a:gd name="connsiteY11" fmla="*/ 51205 h 315610"/>
                        <a:gd name="connsiteX12" fmla="*/ 136482 w 314869"/>
                        <a:gd name="connsiteY12" fmla="*/ 12438 h 315610"/>
                        <a:gd name="connsiteX13" fmla="*/ 185059 w 314869"/>
                        <a:gd name="connsiteY13" fmla="*/ 9962 h 315610"/>
                        <a:gd name="connsiteX14" fmla="*/ 206681 w 314869"/>
                        <a:gd name="connsiteY14" fmla="*/ 13962 h 315610"/>
                        <a:gd name="connsiteX15" fmla="*/ 223826 w 314869"/>
                        <a:gd name="connsiteY15" fmla="*/ 15105 h 315610"/>
                        <a:gd name="connsiteX16" fmla="*/ 38470 w 314869"/>
                        <a:gd name="connsiteY16" fmla="*/ 54253 h 315610"/>
                        <a:gd name="connsiteX17" fmla="*/ 33898 w 314869"/>
                        <a:gd name="connsiteY17" fmla="*/ 256374 h 315610"/>
                        <a:gd name="connsiteX18" fmla="*/ 224779 w 314869"/>
                        <a:gd name="connsiteY18" fmla="*/ 300665 h 315610"/>
                        <a:gd name="connsiteX19" fmla="*/ 312790 w 314869"/>
                        <a:gd name="connsiteY19" fmla="*/ 133310 h 315610"/>
                        <a:gd name="connsiteX20" fmla="*/ 313742 w 314869"/>
                        <a:gd name="connsiteY20" fmla="*/ 141407 h 315610"/>
                        <a:gd name="connsiteX21" fmla="*/ 313742 w 314869"/>
                        <a:gd name="connsiteY21" fmla="*/ 141407 h 315610"/>
                        <a:gd name="connsiteX22" fmla="*/ 305170 w 314869"/>
                        <a:gd name="connsiteY22" fmla="*/ 103307 h 315610"/>
                        <a:gd name="connsiteX23" fmla="*/ 291930 w 314869"/>
                        <a:gd name="connsiteY23" fmla="*/ 75875 h 315610"/>
                        <a:gd name="connsiteX24" fmla="*/ 278785 w 314869"/>
                        <a:gd name="connsiteY24" fmla="*/ 57396 h 315610"/>
                        <a:gd name="connsiteX25" fmla="*/ 265260 w 314869"/>
                        <a:gd name="connsiteY25" fmla="*/ 43014 h 315610"/>
                        <a:gd name="connsiteX26" fmla="*/ 288406 w 314869"/>
                        <a:gd name="connsiteY26" fmla="*/ 71874 h 315610"/>
                        <a:gd name="connsiteX27" fmla="*/ 299645 w 314869"/>
                        <a:gd name="connsiteY27" fmla="*/ 91115 h 315610"/>
                        <a:gd name="connsiteX28" fmla="*/ 305170 w 314869"/>
                        <a:gd name="connsiteY28" fmla="*/ 103307 h 315610"/>
                        <a:gd name="connsiteX29" fmla="*/ 305170 w 314869"/>
                        <a:gd name="connsiteY29" fmla="*/ 103307 h 3156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314869" h="315610">
                          <a:moveTo>
                            <a:pt x="312028" y="128643"/>
                          </a:moveTo>
                          <a:cubicBezTo>
                            <a:pt x="313361" y="130167"/>
                            <a:pt x="311170" y="123785"/>
                            <a:pt x="310789" y="122357"/>
                          </a:cubicBezTo>
                          <a:cubicBezTo>
                            <a:pt x="311170" y="124452"/>
                            <a:pt x="311551" y="126548"/>
                            <a:pt x="312028" y="128643"/>
                          </a:cubicBezTo>
                          <a:close/>
                          <a:moveTo>
                            <a:pt x="308122" y="112260"/>
                          </a:moveTo>
                          <a:cubicBezTo>
                            <a:pt x="308122" y="112356"/>
                            <a:pt x="306313" y="106164"/>
                            <a:pt x="305836" y="105212"/>
                          </a:cubicBezTo>
                          <a:cubicBezTo>
                            <a:pt x="306789" y="108736"/>
                            <a:pt x="308027" y="112070"/>
                            <a:pt x="309170" y="115499"/>
                          </a:cubicBezTo>
                          <a:cubicBezTo>
                            <a:pt x="308789" y="114451"/>
                            <a:pt x="308408" y="113308"/>
                            <a:pt x="308122" y="112260"/>
                          </a:cubicBezTo>
                          <a:cubicBezTo>
                            <a:pt x="307646" y="111022"/>
                            <a:pt x="308503" y="113594"/>
                            <a:pt x="308122" y="112260"/>
                          </a:cubicBezTo>
                          <a:close/>
                          <a:moveTo>
                            <a:pt x="313742" y="141407"/>
                          </a:moveTo>
                          <a:cubicBezTo>
                            <a:pt x="322696" y="207606"/>
                            <a:pt x="277261" y="272280"/>
                            <a:pt x="215730" y="293521"/>
                          </a:cubicBezTo>
                          <a:cubicBezTo>
                            <a:pt x="149150" y="314857"/>
                            <a:pt x="80189" y="288663"/>
                            <a:pt x="42661" y="230180"/>
                          </a:cubicBezTo>
                          <a:cubicBezTo>
                            <a:pt x="8656" y="172934"/>
                            <a:pt x="18658" y="98258"/>
                            <a:pt x="65425" y="51205"/>
                          </a:cubicBezTo>
                          <a:cubicBezTo>
                            <a:pt x="84571" y="31869"/>
                            <a:pt x="110002" y="18249"/>
                            <a:pt x="136482" y="12438"/>
                          </a:cubicBezTo>
                          <a:cubicBezTo>
                            <a:pt x="152293" y="8914"/>
                            <a:pt x="168962" y="8152"/>
                            <a:pt x="185059" y="9962"/>
                          </a:cubicBezTo>
                          <a:cubicBezTo>
                            <a:pt x="192298" y="10724"/>
                            <a:pt x="199537" y="12057"/>
                            <a:pt x="206681" y="13962"/>
                          </a:cubicBezTo>
                          <a:cubicBezTo>
                            <a:pt x="214015" y="15867"/>
                            <a:pt x="219159" y="20725"/>
                            <a:pt x="223826" y="15105"/>
                          </a:cubicBezTo>
                          <a:cubicBezTo>
                            <a:pt x="161914" y="-16232"/>
                            <a:pt x="83428" y="3294"/>
                            <a:pt x="38470" y="54253"/>
                          </a:cubicBezTo>
                          <a:cubicBezTo>
                            <a:pt x="-11251" y="110641"/>
                            <a:pt x="-12775" y="197699"/>
                            <a:pt x="33898" y="256374"/>
                          </a:cubicBezTo>
                          <a:cubicBezTo>
                            <a:pt x="78760" y="312762"/>
                            <a:pt x="159723" y="331907"/>
                            <a:pt x="224779" y="300665"/>
                          </a:cubicBezTo>
                          <a:cubicBezTo>
                            <a:pt x="286786" y="270851"/>
                            <a:pt x="324315" y="201605"/>
                            <a:pt x="312790" y="133310"/>
                          </a:cubicBezTo>
                          <a:cubicBezTo>
                            <a:pt x="313266" y="135882"/>
                            <a:pt x="313552" y="138644"/>
                            <a:pt x="313742" y="141407"/>
                          </a:cubicBezTo>
                          <a:cubicBezTo>
                            <a:pt x="314409" y="146360"/>
                            <a:pt x="313456" y="138359"/>
                            <a:pt x="313742" y="141407"/>
                          </a:cubicBezTo>
                          <a:close/>
                          <a:moveTo>
                            <a:pt x="305170" y="103307"/>
                          </a:moveTo>
                          <a:cubicBezTo>
                            <a:pt x="301931" y="93782"/>
                            <a:pt x="297264" y="84447"/>
                            <a:pt x="291930" y="75875"/>
                          </a:cubicBezTo>
                          <a:cubicBezTo>
                            <a:pt x="287929" y="69493"/>
                            <a:pt x="283643" y="63302"/>
                            <a:pt x="278785" y="57396"/>
                          </a:cubicBezTo>
                          <a:cubicBezTo>
                            <a:pt x="276118" y="54253"/>
                            <a:pt x="266212" y="46538"/>
                            <a:pt x="265260" y="43014"/>
                          </a:cubicBezTo>
                          <a:cubicBezTo>
                            <a:pt x="263831" y="45204"/>
                            <a:pt x="285167" y="67112"/>
                            <a:pt x="288406" y="71874"/>
                          </a:cubicBezTo>
                          <a:cubicBezTo>
                            <a:pt x="292596" y="77970"/>
                            <a:pt x="296502" y="84447"/>
                            <a:pt x="299645" y="91115"/>
                          </a:cubicBezTo>
                          <a:cubicBezTo>
                            <a:pt x="300693" y="93020"/>
                            <a:pt x="307265" y="107593"/>
                            <a:pt x="305170" y="103307"/>
                          </a:cubicBezTo>
                          <a:cubicBezTo>
                            <a:pt x="304693" y="101973"/>
                            <a:pt x="305455" y="103878"/>
                            <a:pt x="305170" y="10330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03" name="任意多边形: 形状 402">
                    <a:extLst>
                      <a:ext uri="{FF2B5EF4-FFF2-40B4-BE49-F238E27FC236}">
                        <a16:creationId xmlns:a16="http://schemas.microsoft.com/office/drawing/2014/main" id="{CC6F458B-EBAF-F2CF-C560-0FB34C61BEF8}"/>
                      </a:ext>
                    </a:extLst>
                  </p:cNvPr>
                  <p:cNvSpPr/>
                  <p:nvPr/>
                </p:nvSpPr>
                <p:spPr>
                  <a:xfrm>
                    <a:off x="1924745" y="2831415"/>
                    <a:ext cx="1494393" cy="204050"/>
                  </a:xfrm>
                  <a:custGeom>
                    <a:avLst/>
                    <a:gdLst>
                      <a:gd name="connsiteX0" fmla="*/ 1494393 w 1494393"/>
                      <a:gd name="connsiteY0" fmla="*/ 21271 h 204050"/>
                      <a:gd name="connsiteX1" fmla="*/ 1484773 w 1494393"/>
                      <a:gd name="connsiteY1" fmla="*/ 44227 h 204050"/>
                      <a:gd name="connsiteX2" fmla="*/ 1444387 w 1494393"/>
                      <a:gd name="connsiteY2" fmla="*/ 49751 h 204050"/>
                      <a:gd name="connsiteX3" fmla="*/ 1356280 w 1494393"/>
                      <a:gd name="connsiteY3" fmla="*/ 60990 h 204050"/>
                      <a:gd name="connsiteX4" fmla="*/ 1187402 w 1494393"/>
                      <a:gd name="connsiteY4" fmla="*/ 80707 h 204050"/>
                      <a:gd name="connsiteX5" fmla="*/ 846026 w 1494393"/>
                      <a:gd name="connsiteY5" fmla="*/ 116235 h 204050"/>
                      <a:gd name="connsiteX6" fmla="*/ 164608 w 1494393"/>
                      <a:gd name="connsiteY6" fmla="*/ 194912 h 204050"/>
                      <a:gd name="connsiteX7" fmla="*/ 94789 w 1494393"/>
                      <a:gd name="connsiteY7" fmla="*/ 201103 h 204050"/>
                      <a:gd name="connsiteX8" fmla="*/ 64214 w 1494393"/>
                      <a:gd name="connsiteY8" fmla="*/ 203104 h 204050"/>
                      <a:gd name="connsiteX9" fmla="*/ 28495 w 1494393"/>
                      <a:gd name="connsiteY9" fmla="*/ 193483 h 204050"/>
                      <a:gd name="connsiteX10" fmla="*/ 206 w 1494393"/>
                      <a:gd name="connsiteY10" fmla="*/ 176719 h 204050"/>
                      <a:gd name="connsiteX11" fmla="*/ 42878 w 1494393"/>
                      <a:gd name="connsiteY11" fmla="*/ 162432 h 204050"/>
                      <a:gd name="connsiteX12" fmla="*/ 71644 w 1494393"/>
                      <a:gd name="connsiteY12" fmla="*/ 159098 h 204050"/>
                      <a:gd name="connsiteX13" fmla="*/ 269287 w 1494393"/>
                      <a:gd name="connsiteY13" fmla="*/ 135857 h 204050"/>
                      <a:gd name="connsiteX14" fmla="*/ 921369 w 1494393"/>
                      <a:gd name="connsiteY14" fmla="*/ 59371 h 204050"/>
                      <a:gd name="connsiteX15" fmla="*/ 1337421 w 1494393"/>
                      <a:gd name="connsiteY15" fmla="*/ 10508 h 204050"/>
                      <a:gd name="connsiteX16" fmla="*/ 1385617 w 1494393"/>
                      <a:gd name="connsiteY16" fmla="*/ 4888 h 204050"/>
                      <a:gd name="connsiteX17" fmla="*/ 1494393 w 1494393"/>
                      <a:gd name="connsiteY17" fmla="*/ 21271 h 20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94393" h="204050">
                        <a:moveTo>
                          <a:pt x="1494393" y="21271"/>
                        </a:moveTo>
                        <a:cubicBezTo>
                          <a:pt x="1492964" y="31082"/>
                          <a:pt x="1495631" y="42702"/>
                          <a:pt x="1484773" y="44227"/>
                        </a:cubicBezTo>
                        <a:cubicBezTo>
                          <a:pt x="1471342" y="46131"/>
                          <a:pt x="1457817" y="47941"/>
                          <a:pt x="1444387" y="49751"/>
                        </a:cubicBezTo>
                        <a:cubicBezTo>
                          <a:pt x="1415050" y="53656"/>
                          <a:pt x="1385617" y="57371"/>
                          <a:pt x="1356280" y="60990"/>
                        </a:cubicBezTo>
                        <a:cubicBezTo>
                          <a:pt x="1299988" y="67944"/>
                          <a:pt x="1243695" y="74516"/>
                          <a:pt x="1187402" y="80707"/>
                        </a:cubicBezTo>
                        <a:cubicBezTo>
                          <a:pt x="1073674" y="93280"/>
                          <a:pt x="959850" y="104806"/>
                          <a:pt x="846026" y="116235"/>
                        </a:cubicBezTo>
                        <a:cubicBezTo>
                          <a:pt x="618474" y="139191"/>
                          <a:pt x="390922" y="162146"/>
                          <a:pt x="164608" y="194912"/>
                        </a:cubicBezTo>
                        <a:cubicBezTo>
                          <a:pt x="141367" y="198246"/>
                          <a:pt x="118126" y="198722"/>
                          <a:pt x="94789" y="201103"/>
                        </a:cubicBezTo>
                        <a:cubicBezTo>
                          <a:pt x="85264" y="202056"/>
                          <a:pt x="73358" y="205771"/>
                          <a:pt x="64214" y="203104"/>
                        </a:cubicBezTo>
                        <a:cubicBezTo>
                          <a:pt x="52308" y="199675"/>
                          <a:pt x="40402" y="196627"/>
                          <a:pt x="28495" y="193483"/>
                        </a:cubicBezTo>
                        <a:cubicBezTo>
                          <a:pt x="23257" y="192150"/>
                          <a:pt x="-2556" y="186530"/>
                          <a:pt x="206" y="176719"/>
                        </a:cubicBezTo>
                        <a:cubicBezTo>
                          <a:pt x="3540" y="164813"/>
                          <a:pt x="34020" y="163480"/>
                          <a:pt x="42878" y="162432"/>
                        </a:cubicBezTo>
                        <a:cubicBezTo>
                          <a:pt x="52403" y="161194"/>
                          <a:pt x="62023" y="160146"/>
                          <a:pt x="71644" y="159098"/>
                        </a:cubicBezTo>
                        <a:cubicBezTo>
                          <a:pt x="137557" y="151383"/>
                          <a:pt x="203374" y="143572"/>
                          <a:pt x="269287" y="135857"/>
                        </a:cubicBezTo>
                        <a:cubicBezTo>
                          <a:pt x="486648" y="110330"/>
                          <a:pt x="704008" y="84898"/>
                          <a:pt x="921369" y="59371"/>
                        </a:cubicBezTo>
                        <a:cubicBezTo>
                          <a:pt x="1060053" y="43084"/>
                          <a:pt x="1198737" y="26796"/>
                          <a:pt x="1337421" y="10508"/>
                        </a:cubicBezTo>
                        <a:cubicBezTo>
                          <a:pt x="1353518" y="8603"/>
                          <a:pt x="1369520" y="6793"/>
                          <a:pt x="1385617" y="4888"/>
                        </a:cubicBezTo>
                        <a:cubicBezTo>
                          <a:pt x="1422956" y="411"/>
                          <a:pt x="1464103" y="-8732"/>
                          <a:pt x="1494393" y="21271"/>
                        </a:cubicBezTo>
                        <a:close/>
                      </a:path>
                    </a:pathLst>
                  </a:custGeom>
                  <a:solidFill>
                    <a:srgbClr val="F8CB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任意多边形: 形状 403">
                    <a:extLst>
                      <a:ext uri="{FF2B5EF4-FFF2-40B4-BE49-F238E27FC236}">
                        <a16:creationId xmlns:a16="http://schemas.microsoft.com/office/drawing/2014/main" id="{236BD820-F51C-9E0E-723B-765DB5F9A540}"/>
                      </a:ext>
                    </a:extLst>
                  </p:cNvPr>
                  <p:cNvSpPr/>
                  <p:nvPr/>
                </p:nvSpPr>
                <p:spPr>
                  <a:xfrm>
                    <a:off x="1984768" y="3033280"/>
                    <a:ext cx="8191" cy="2381"/>
                  </a:xfrm>
                  <a:custGeom>
                    <a:avLst/>
                    <a:gdLst>
                      <a:gd name="connsiteX0" fmla="*/ 0 w 8191"/>
                      <a:gd name="connsiteY0" fmla="*/ 0 h 2381"/>
                      <a:gd name="connsiteX1" fmla="*/ 8192 w 8191"/>
                      <a:gd name="connsiteY1" fmla="*/ 2381 h 2381"/>
                      <a:gd name="connsiteX2" fmla="*/ 0 w 8191"/>
                      <a:gd name="connsiteY2" fmla="*/ 0 h 2381"/>
                      <a:gd name="connsiteX3" fmla="*/ 0 w 8191"/>
                      <a:gd name="connsiteY3" fmla="*/ 0 h 2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" h="2381">
                        <a:moveTo>
                          <a:pt x="0" y="0"/>
                        </a:moveTo>
                        <a:cubicBezTo>
                          <a:pt x="2762" y="762"/>
                          <a:pt x="5525" y="1524"/>
                          <a:pt x="8192" y="2381"/>
                        </a:cubicBezTo>
                        <a:cubicBezTo>
                          <a:pt x="5810" y="1714"/>
                          <a:pt x="2572" y="667"/>
                          <a:pt x="0" y="0"/>
                        </a:cubicBezTo>
                        <a:cubicBezTo>
                          <a:pt x="2762" y="667"/>
                          <a:pt x="2667" y="66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8CB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5" name="任意多边形: 形状 404">
                    <a:extLst>
                      <a:ext uri="{FF2B5EF4-FFF2-40B4-BE49-F238E27FC236}">
                        <a16:creationId xmlns:a16="http://schemas.microsoft.com/office/drawing/2014/main" id="{46DC35E3-98F8-17DC-07E4-8A0CE28A95AC}"/>
                      </a:ext>
                    </a:extLst>
                  </p:cNvPr>
                  <p:cNvSpPr/>
                  <p:nvPr/>
                </p:nvSpPr>
                <p:spPr>
                  <a:xfrm>
                    <a:off x="2049252" y="3029184"/>
                    <a:ext cx="19716" cy="893"/>
                  </a:xfrm>
                  <a:custGeom>
                    <a:avLst/>
                    <a:gdLst>
                      <a:gd name="connsiteX0" fmla="*/ 0 w 19716"/>
                      <a:gd name="connsiteY0" fmla="*/ 857 h 893"/>
                      <a:gd name="connsiteX1" fmla="*/ 19717 w 19716"/>
                      <a:gd name="connsiteY1" fmla="*/ 0 h 893"/>
                      <a:gd name="connsiteX2" fmla="*/ 0 w 19716"/>
                      <a:gd name="connsiteY2" fmla="*/ 857 h 893"/>
                      <a:gd name="connsiteX3" fmla="*/ 0 w 19716"/>
                      <a:gd name="connsiteY3" fmla="*/ 857 h 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716" h="893">
                        <a:moveTo>
                          <a:pt x="0" y="857"/>
                        </a:moveTo>
                        <a:cubicBezTo>
                          <a:pt x="6572" y="476"/>
                          <a:pt x="13145" y="191"/>
                          <a:pt x="19717" y="0"/>
                        </a:cubicBezTo>
                        <a:cubicBezTo>
                          <a:pt x="13811" y="1524"/>
                          <a:pt x="6001" y="572"/>
                          <a:pt x="0" y="857"/>
                        </a:cubicBezTo>
                        <a:cubicBezTo>
                          <a:pt x="6477" y="476"/>
                          <a:pt x="6096" y="572"/>
                          <a:pt x="0" y="857"/>
                        </a:cubicBezTo>
                        <a:close/>
                      </a:path>
                    </a:pathLst>
                  </a:custGeom>
                  <a:solidFill>
                    <a:srgbClr val="F8CB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6" name="任意多边形: 形状 405">
                    <a:extLst>
                      <a:ext uri="{FF2B5EF4-FFF2-40B4-BE49-F238E27FC236}">
                        <a16:creationId xmlns:a16="http://schemas.microsoft.com/office/drawing/2014/main" id="{3F7A2915-28CB-4570-255A-2C61E112974D}"/>
                      </a:ext>
                    </a:extLst>
                  </p:cNvPr>
                  <p:cNvSpPr/>
                  <p:nvPr/>
                </p:nvSpPr>
                <p:spPr>
                  <a:xfrm>
                    <a:off x="3433294" y="2870961"/>
                    <a:ext cx="703" cy="1251"/>
                  </a:xfrm>
                  <a:custGeom>
                    <a:avLst/>
                    <a:gdLst>
                      <a:gd name="connsiteX0" fmla="*/ 703 w 703"/>
                      <a:gd name="connsiteY0" fmla="*/ 1251 h 1251"/>
                      <a:gd name="connsiteX1" fmla="*/ 703 w 703"/>
                      <a:gd name="connsiteY1" fmla="*/ 1251 h 1251"/>
                      <a:gd name="connsiteX2" fmla="*/ 703 w 703"/>
                      <a:gd name="connsiteY2" fmla="*/ 1251 h 1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03" h="1251">
                        <a:moveTo>
                          <a:pt x="703" y="1251"/>
                        </a:moveTo>
                        <a:cubicBezTo>
                          <a:pt x="418" y="966"/>
                          <a:pt x="-725" y="-1416"/>
                          <a:pt x="703" y="1251"/>
                        </a:cubicBezTo>
                        <a:cubicBezTo>
                          <a:pt x="703" y="1251"/>
                          <a:pt x="418" y="870"/>
                          <a:pt x="703" y="1251"/>
                        </a:cubicBezTo>
                        <a:close/>
                      </a:path>
                    </a:pathLst>
                  </a:custGeom>
                  <a:solidFill>
                    <a:srgbClr val="F8CB1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7" name="任意多边形: 形状 406">
                    <a:extLst>
                      <a:ext uri="{FF2B5EF4-FFF2-40B4-BE49-F238E27FC236}">
                        <a16:creationId xmlns:a16="http://schemas.microsoft.com/office/drawing/2014/main" id="{AA8B20AB-C769-CDE2-05A7-C905B4E0B9EB}"/>
                      </a:ext>
                    </a:extLst>
                  </p:cNvPr>
                  <p:cNvSpPr/>
                  <p:nvPr/>
                </p:nvSpPr>
                <p:spPr>
                  <a:xfrm>
                    <a:off x="1992960" y="3028943"/>
                    <a:ext cx="1406080" cy="334188"/>
                  </a:xfrm>
                  <a:custGeom>
                    <a:avLst/>
                    <a:gdLst>
                      <a:gd name="connsiteX0" fmla="*/ 1406081 w 1406080"/>
                      <a:gd name="connsiteY0" fmla="*/ 45295 h 334188"/>
                      <a:gd name="connsiteX1" fmla="*/ 1399985 w 1406080"/>
                      <a:gd name="connsiteY1" fmla="*/ 105588 h 334188"/>
                      <a:gd name="connsiteX2" fmla="*/ 1396365 w 1406080"/>
                      <a:gd name="connsiteY2" fmla="*/ 143783 h 334188"/>
                      <a:gd name="connsiteX3" fmla="*/ 1386078 w 1406080"/>
                      <a:gd name="connsiteY3" fmla="*/ 172263 h 334188"/>
                      <a:gd name="connsiteX4" fmla="*/ 1342073 w 1406080"/>
                      <a:gd name="connsiteY4" fmla="*/ 194171 h 334188"/>
                      <a:gd name="connsiteX5" fmla="*/ 1264730 w 1406080"/>
                      <a:gd name="connsiteY5" fmla="*/ 214363 h 334188"/>
                      <a:gd name="connsiteX6" fmla="*/ 953072 w 1406080"/>
                      <a:gd name="connsiteY6" fmla="*/ 295707 h 334188"/>
                      <a:gd name="connsiteX7" fmla="*/ 862679 w 1406080"/>
                      <a:gd name="connsiteY7" fmla="*/ 319234 h 334188"/>
                      <a:gd name="connsiteX8" fmla="*/ 825341 w 1406080"/>
                      <a:gd name="connsiteY8" fmla="*/ 311233 h 334188"/>
                      <a:gd name="connsiteX9" fmla="*/ 739521 w 1406080"/>
                      <a:gd name="connsiteY9" fmla="*/ 320377 h 334188"/>
                      <a:gd name="connsiteX10" fmla="*/ 712946 w 1406080"/>
                      <a:gd name="connsiteY10" fmla="*/ 334188 h 334188"/>
                      <a:gd name="connsiteX11" fmla="*/ 677228 w 1406080"/>
                      <a:gd name="connsiteY11" fmla="*/ 326949 h 334188"/>
                      <a:gd name="connsiteX12" fmla="*/ 625126 w 1406080"/>
                      <a:gd name="connsiteY12" fmla="*/ 306280 h 334188"/>
                      <a:gd name="connsiteX13" fmla="*/ 576739 w 1406080"/>
                      <a:gd name="connsiteY13" fmla="*/ 281991 h 334188"/>
                      <a:gd name="connsiteX14" fmla="*/ 516160 w 1406080"/>
                      <a:gd name="connsiteY14" fmla="*/ 251416 h 334188"/>
                      <a:gd name="connsiteX15" fmla="*/ 247459 w 1406080"/>
                      <a:gd name="connsiteY15" fmla="*/ 115970 h 334188"/>
                      <a:gd name="connsiteX16" fmla="*/ 152781 w 1406080"/>
                      <a:gd name="connsiteY16" fmla="*/ 68250 h 334188"/>
                      <a:gd name="connsiteX17" fmla="*/ 0 w 1406080"/>
                      <a:gd name="connsiteY17" fmla="*/ 6719 h 334188"/>
                      <a:gd name="connsiteX18" fmla="*/ 522065 w 1406080"/>
                      <a:gd name="connsiteY18" fmla="*/ 84824 h 334188"/>
                      <a:gd name="connsiteX19" fmla="*/ 782764 w 1406080"/>
                      <a:gd name="connsiteY19" fmla="*/ 139973 h 334188"/>
                      <a:gd name="connsiteX20" fmla="*/ 1084231 w 1406080"/>
                      <a:gd name="connsiteY20" fmla="*/ 125305 h 334188"/>
                      <a:gd name="connsiteX21" fmla="*/ 1261015 w 1406080"/>
                      <a:gd name="connsiteY21" fmla="*/ 85776 h 334188"/>
                      <a:gd name="connsiteX22" fmla="*/ 1344454 w 1406080"/>
                      <a:gd name="connsiteY22" fmla="*/ 60725 h 334188"/>
                      <a:gd name="connsiteX23" fmla="*/ 1389221 w 1406080"/>
                      <a:gd name="connsiteY23" fmla="*/ 45866 h 334188"/>
                      <a:gd name="connsiteX24" fmla="*/ 1406081 w 1406080"/>
                      <a:gd name="connsiteY24" fmla="*/ 45295 h 3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406080" h="334188">
                        <a:moveTo>
                          <a:pt x="1406081" y="45295"/>
                        </a:moveTo>
                        <a:cubicBezTo>
                          <a:pt x="1404080" y="65393"/>
                          <a:pt x="1402080" y="85490"/>
                          <a:pt x="1399985" y="105588"/>
                        </a:cubicBezTo>
                        <a:cubicBezTo>
                          <a:pt x="1398651" y="118352"/>
                          <a:pt x="1397222" y="131020"/>
                          <a:pt x="1396365" y="143783"/>
                        </a:cubicBezTo>
                        <a:cubicBezTo>
                          <a:pt x="1395413" y="158452"/>
                          <a:pt x="1397984" y="163119"/>
                          <a:pt x="1386078" y="172263"/>
                        </a:cubicBezTo>
                        <a:cubicBezTo>
                          <a:pt x="1372933" y="182360"/>
                          <a:pt x="1358074" y="189980"/>
                          <a:pt x="1342073" y="194171"/>
                        </a:cubicBezTo>
                        <a:cubicBezTo>
                          <a:pt x="1316260" y="200933"/>
                          <a:pt x="1290542" y="207601"/>
                          <a:pt x="1264730" y="214363"/>
                        </a:cubicBezTo>
                        <a:cubicBezTo>
                          <a:pt x="1160812" y="241510"/>
                          <a:pt x="1056894" y="268561"/>
                          <a:pt x="953072" y="295707"/>
                        </a:cubicBezTo>
                        <a:cubicBezTo>
                          <a:pt x="922972" y="303518"/>
                          <a:pt x="892874" y="311423"/>
                          <a:pt x="862679" y="319234"/>
                        </a:cubicBezTo>
                        <a:cubicBezTo>
                          <a:pt x="852011" y="321996"/>
                          <a:pt x="836390" y="313233"/>
                          <a:pt x="825341" y="311233"/>
                        </a:cubicBezTo>
                        <a:cubicBezTo>
                          <a:pt x="796766" y="305899"/>
                          <a:pt x="766191" y="308661"/>
                          <a:pt x="739521" y="320377"/>
                        </a:cubicBezTo>
                        <a:cubicBezTo>
                          <a:pt x="730282" y="324377"/>
                          <a:pt x="721328" y="328663"/>
                          <a:pt x="712946" y="334188"/>
                        </a:cubicBezTo>
                        <a:cubicBezTo>
                          <a:pt x="700945" y="332474"/>
                          <a:pt x="688943" y="330092"/>
                          <a:pt x="677228" y="326949"/>
                        </a:cubicBezTo>
                        <a:cubicBezTo>
                          <a:pt x="658844" y="322091"/>
                          <a:pt x="641890" y="314947"/>
                          <a:pt x="625126" y="306280"/>
                        </a:cubicBezTo>
                        <a:cubicBezTo>
                          <a:pt x="609029" y="298088"/>
                          <a:pt x="592836" y="290087"/>
                          <a:pt x="576739" y="281991"/>
                        </a:cubicBezTo>
                        <a:cubicBezTo>
                          <a:pt x="556546" y="271799"/>
                          <a:pt x="536353" y="261608"/>
                          <a:pt x="516160" y="251416"/>
                        </a:cubicBezTo>
                        <a:cubicBezTo>
                          <a:pt x="426625" y="206267"/>
                          <a:pt x="336995" y="161119"/>
                          <a:pt x="247459" y="115970"/>
                        </a:cubicBezTo>
                        <a:cubicBezTo>
                          <a:pt x="215932" y="100063"/>
                          <a:pt x="184309" y="84157"/>
                          <a:pt x="152781" y="68250"/>
                        </a:cubicBezTo>
                        <a:cubicBezTo>
                          <a:pt x="103442" y="43390"/>
                          <a:pt x="52006" y="25102"/>
                          <a:pt x="0" y="6719"/>
                        </a:cubicBezTo>
                        <a:cubicBezTo>
                          <a:pt x="178022" y="-19761"/>
                          <a:pt x="352806" y="37389"/>
                          <a:pt x="522065" y="84824"/>
                        </a:cubicBezTo>
                        <a:cubicBezTo>
                          <a:pt x="607600" y="108827"/>
                          <a:pt x="694182" y="130925"/>
                          <a:pt x="782764" y="139973"/>
                        </a:cubicBezTo>
                        <a:cubicBezTo>
                          <a:pt x="882491" y="150070"/>
                          <a:pt x="985552" y="141497"/>
                          <a:pt x="1084231" y="125305"/>
                        </a:cubicBezTo>
                        <a:cubicBezTo>
                          <a:pt x="1143857" y="115494"/>
                          <a:pt x="1202817" y="102064"/>
                          <a:pt x="1261015" y="85776"/>
                        </a:cubicBezTo>
                        <a:cubicBezTo>
                          <a:pt x="1289114" y="80156"/>
                          <a:pt x="1317212" y="69488"/>
                          <a:pt x="1344454" y="60725"/>
                        </a:cubicBezTo>
                        <a:cubicBezTo>
                          <a:pt x="1359408" y="55963"/>
                          <a:pt x="1374362" y="50915"/>
                          <a:pt x="1389221" y="45866"/>
                        </a:cubicBezTo>
                        <a:cubicBezTo>
                          <a:pt x="1395222" y="43771"/>
                          <a:pt x="1398841" y="44914"/>
                          <a:pt x="1406081" y="45295"/>
                        </a:cubicBezTo>
                        <a:close/>
                      </a:path>
                    </a:pathLst>
                  </a:custGeom>
                  <a:solidFill>
                    <a:srgbClr val="F291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8" name="任意多边形: 形状 407">
                    <a:extLst>
                      <a:ext uri="{FF2B5EF4-FFF2-40B4-BE49-F238E27FC236}">
                        <a16:creationId xmlns:a16="http://schemas.microsoft.com/office/drawing/2014/main" id="{DC6170F9-3ED2-254D-5D2A-3E3401B1BEA9}"/>
                      </a:ext>
                    </a:extLst>
                  </p:cNvPr>
                  <p:cNvSpPr/>
                  <p:nvPr/>
                </p:nvSpPr>
                <p:spPr>
                  <a:xfrm>
                    <a:off x="1992674" y="3035481"/>
                    <a:ext cx="4476" cy="1513"/>
                  </a:xfrm>
                  <a:custGeom>
                    <a:avLst/>
                    <a:gdLst>
                      <a:gd name="connsiteX0" fmla="*/ 4477 w 4476"/>
                      <a:gd name="connsiteY0" fmla="*/ 1514 h 1513"/>
                      <a:gd name="connsiteX1" fmla="*/ 0 w 4476"/>
                      <a:gd name="connsiteY1" fmla="*/ 180 h 1513"/>
                      <a:gd name="connsiteX2" fmla="*/ 4477 w 4476"/>
                      <a:gd name="connsiteY2" fmla="*/ 1514 h 1513"/>
                      <a:gd name="connsiteX3" fmla="*/ 4477 w 4476"/>
                      <a:gd name="connsiteY3" fmla="*/ 1514 h 1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76" h="1513">
                        <a:moveTo>
                          <a:pt x="4477" y="1514"/>
                        </a:moveTo>
                        <a:cubicBezTo>
                          <a:pt x="2953" y="1133"/>
                          <a:pt x="1524" y="656"/>
                          <a:pt x="0" y="180"/>
                        </a:cubicBezTo>
                        <a:cubicBezTo>
                          <a:pt x="1524" y="-296"/>
                          <a:pt x="3048" y="180"/>
                          <a:pt x="4477" y="1514"/>
                        </a:cubicBezTo>
                        <a:cubicBezTo>
                          <a:pt x="2953" y="1133"/>
                          <a:pt x="3048" y="1133"/>
                          <a:pt x="4477" y="1514"/>
                        </a:cubicBezTo>
                        <a:close/>
                      </a:path>
                    </a:pathLst>
                  </a:custGeom>
                  <a:solidFill>
                    <a:srgbClr val="F291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" name="任意多边形: 形状 408">
                    <a:extLst>
                      <a:ext uri="{FF2B5EF4-FFF2-40B4-BE49-F238E27FC236}">
                        <a16:creationId xmlns:a16="http://schemas.microsoft.com/office/drawing/2014/main" id="{98834934-639A-66C6-1416-3946B3A9B7F8}"/>
                      </a:ext>
                    </a:extLst>
                  </p:cNvPr>
                  <p:cNvSpPr/>
                  <p:nvPr/>
                </p:nvSpPr>
                <p:spPr>
                  <a:xfrm>
                    <a:off x="3387399" y="3074378"/>
                    <a:ext cx="20119" cy="118921"/>
                  </a:xfrm>
                  <a:custGeom>
                    <a:avLst/>
                    <a:gdLst>
                      <a:gd name="connsiteX0" fmla="*/ 20119 w 20119"/>
                      <a:gd name="connsiteY0" fmla="*/ 240 h 118921"/>
                      <a:gd name="connsiteX1" fmla="*/ 17357 w 20119"/>
                      <a:gd name="connsiteY1" fmla="*/ 46341 h 118921"/>
                      <a:gd name="connsiteX2" fmla="*/ 15642 w 20119"/>
                      <a:gd name="connsiteY2" fmla="*/ 74154 h 118921"/>
                      <a:gd name="connsiteX3" fmla="*/ 14118 w 20119"/>
                      <a:gd name="connsiteY3" fmla="*/ 99586 h 118921"/>
                      <a:gd name="connsiteX4" fmla="*/ 1259 w 20119"/>
                      <a:gd name="connsiteY4" fmla="*/ 118922 h 118921"/>
                      <a:gd name="connsiteX5" fmla="*/ 4879 w 20119"/>
                      <a:gd name="connsiteY5" fmla="*/ 66534 h 118921"/>
                      <a:gd name="connsiteX6" fmla="*/ 7641 w 20119"/>
                      <a:gd name="connsiteY6" fmla="*/ 39864 h 118921"/>
                      <a:gd name="connsiteX7" fmla="*/ 10784 w 20119"/>
                      <a:gd name="connsiteY7" fmla="*/ 8337 h 118921"/>
                      <a:gd name="connsiteX8" fmla="*/ 20119 w 20119"/>
                      <a:gd name="connsiteY8" fmla="*/ 240 h 118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119" h="118921">
                        <a:moveTo>
                          <a:pt x="20119" y="240"/>
                        </a:moveTo>
                        <a:cubicBezTo>
                          <a:pt x="19166" y="15576"/>
                          <a:pt x="18214" y="30911"/>
                          <a:pt x="17357" y="46341"/>
                        </a:cubicBezTo>
                        <a:cubicBezTo>
                          <a:pt x="16785" y="55581"/>
                          <a:pt x="16214" y="64915"/>
                          <a:pt x="15642" y="74154"/>
                        </a:cubicBezTo>
                        <a:cubicBezTo>
                          <a:pt x="15071" y="82632"/>
                          <a:pt x="14404" y="91109"/>
                          <a:pt x="14118" y="99586"/>
                        </a:cubicBezTo>
                        <a:cubicBezTo>
                          <a:pt x="13737" y="108730"/>
                          <a:pt x="7641" y="112731"/>
                          <a:pt x="1259" y="118922"/>
                        </a:cubicBezTo>
                        <a:cubicBezTo>
                          <a:pt x="-2551" y="104063"/>
                          <a:pt x="3355" y="81679"/>
                          <a:pt x="4879" y="66534"/>
                        </a:cubicBezTo>
                        <a:cubicBezTo>
                          <a:pt x="5832" y="57676"/>
                          <a:pt x="6689" y="48723"/>
                          <a:pt x="7641" y="39864"/>
                        </a:cubicBezTo>
                        <a:cubicBezTo>
                          <a:pt x="8689" y="29387"/>
                          <a:pt x="9737" y="18814"/>
                          <a:pt x="10784" y="8337"/>
                        </a:cubicBezTo>
                        <a:cubicBezTo>
                          <a:pt x="11642" y="-617"/>
                          <a:pt x="10975" y="-331"/>
                          <a:pt x="20119" y="240"/>
                        </a:cubicBezTo>
                        <a:close/>
                      </a:path>
                    </a:pathLst>
                  </a:custGeom>
                  <a:solidFill>
                    <a:srgbClr val="F291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10" name="图形 4">
                    <a:extLst>
                      <a:ext uri="{FF2B5EF4-FFF2-40B4-BE49-F238E27FC236}">
                        <a16:creationId xmlns:a16="http://schemas.microsoft.com/office/drawing/2014/main" id="{6FAE3E9A-9939-ABCB-3177-19B09526CDE9}"/>
                      </a:ext>
                    </a:extLst>
                  </p:cNvPr>
                  <p:cNvGrpSpPr/>
                  <p:nvPr/>
                </p:nvGrpSpPr>
                <p:grpSpPr>
                  <a:xfrm>
                    <a:off x="2435467" y="2408154"/>
                    <a:ext cx="1448777" cy="1339162"/>
                    <a:chOff x="2435467" y="2408154"/>
                    <a:chExt cx="1448777" cy="1339162"/>
                  </a:xfrm>
                  <a:solidFill>
                    <a:srgbClr val="878787"/>
                  </a:solidFill>
                </p:grpSpPr>
                <p:sp>
                  <p:nvSpPr>
                    <p:cNvPr id="411" name="任意多边形: 形状 410">
                      <a:extLst>
                        <a:ext uri="{FF2B5EF4-FFF2-40B4-BE49-F238E27FC236}">
                          <a16:creationId xmlns:a16="http://schemas.microsoft.com/office/drawing/2014/main" id="{91B00BB0-FDB2-ACE1-CFB8-177824CECC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09856" y="2874689"/>
                      <a:ext cx="6424" cy="100778"/>
                    </a:xfrm>
                    <a:custGeom>
                      <a:avLst/>
                      <a:gdLst>
                        <a:gd name="connsiteX0" fmla="*/ 2138 w 6424"/>
                        <a:gd name="connsiteY0" fmla="*/ 53626 h 100778"/>
                        <a:gd name="connsiteX1" fmla="*/ 1852 w 6424"/>
                        <a:gd name="connsiteY1" fmla="*/ 100775 h 100778"/>
                        <a:gd name="connsiteX2" fmla="*/ 6424 w 6424"/>
                        <a:gd name="connsiteY2" fmla="*/ 0 h 100778"/>
                        <a:gd name="connsiteX3" fmla="*/ 5186 w 6424"/>
                        <a:gd name="connsiteY3" fmla="*/ 13716 h 100778"/>
                        <a:gd name="connsiteX4" fmla="*/ 2138 w 6424"/>
                        <a:gd name="connsiteY4" fmla="*/ 53626 h 1007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24" h="100778">
                          <a:moveTo>
                            <a:pt x="2138" y="53626"/>
                          </a:moveTo>
                          <a:cubicBezTo>
                            <a:pt x="1662" y="60293"/>
                            <a:pt x="-2244" y="101251"/>
                            <a:pt x="1852" y="100775"/>
                          </a:cubicBezTo>
                          <a:cubicBezTo>
                            <a:pt x="3376" y="67151"/>
                            <a:pt x="4900" y="33623"/>
                            <a:pt x="6424" y="0"/>
                          </a:cubicBezTo>
                          <a:cubicBezTo>
                            <a:pt x="5948" y="4572"/>
                            <a:pt x="5472" y="9144"/>
                            <a:pt x="5186" y="13716"/>
                          </a:cubicBezTo>
                          <a:cubicBezTo>
                            <a:pt x="4043" y="26956"/>
                            <a:pt x="3090" y="40291"/>
                            <a:pt x="2138" y="53626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2" name="任意多边形: 形状 411">
                      <a:extLst>
                        <a:ext uri="{FF2B5EF4-FFF2-40B4-BE49-F238E27FC236}">
                          <a16:creationId xmlns:a16="http://schemas.microsoft.com/office/drawing/2014/main" id="{B4A0DF7B-AA60-A63C-A5C2-C0101CE9F9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65475" y="3525151"/>
                      <a:ext cx="32765" cy="31623"/>
                    </a:xfrm>
                    <a:custGeom>
                      <a:avLst/>
                      <a:gdLst>
                        <a:gd name="connsiteX0" fmla="*/ 32766 w 32765"/>
                        <a:gd name="connsiteY0" fmla="*/ 31623 h 31623"/>
                        <a:gd name="connsiteX1" fmla="*/ 0 w 32765"/>
                        <a:gd name="connsiteY1" fmla="*/ 0 h 31623"/>
                        <a:gd name="connsiteX2" fmla="*/ 32766 w 32765"/>
                        <a:gd name="connsiteY2" fmla="*/ 31623 h 316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2765" h="31623">
                          <a:moveTo>
                            <a:pt x="32766" y="31623"/>
                          </a:moveTo>
                          <a:lnTo>
                            <a:pt x="0" y="0"/>
                          </a:lnTo>
                          <a:cubicBezTo>
                            <a:pt x="10573" y="10763"/>
                            <a:pt x="21336" y="21622"/>
                            <a:pt x="32766" y="31623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3" name="任意多边形: 形状 412">
                      <a:extLst>
                        <a:ext uri="{FF2B5EF4-FFF2-40B4-BE49-F238E27FC236}">
                          <a16:creationId xmlns:a16="http://schemas.microsoft.com/office/drawing/2014/main" id="{454F6A0B-F4EB-3F79-E4D7-71B7F5648B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9548" y="2411298"/>
                      <a:ext cx="85440" cy="44577"/>
                    </a:xfrm>
                    <a:custGeom>
                      <a:avLst/>
                      <a:gdLst>
                        <a:gd name="connsiteX0" fmla="*/ 44400 w 85440"/>
                        <a:gd name="connsiteY0" fmla="*/ 16002 h 44577"/>
                        <a:gd name="connsiteX1" fmla="*/ 17825 w 85440"/>
                        <a:gd name="connsiteY1" fmla="*/ 26765 h 44577"/>
                        <a:gd name="connsiteX2" fmla="*/ 775 w 85440"/>
                        <a:gd name="connsiteY2" fmla="*/ 44577 h 44577"/>
                        <a:gd name="connsiteX3" fmla="*/ 35828 w 85440"/>
                        <a:gd name="connsiteY3" fmla="*/ 29528 h 44577"/>
                        <a:gd name="connsiteX4" fmla="*/ 46686 w 85440"/>
                        <a:gd name="connsiteY4" fmla="*/ 20765 h 44577"/>
                        <a:gd name="connsiteX5" fmla="*/ 63069 w 85440"/>
                        <a:gd name="connsiteY5" fmla="*/ 8477 h 44577"/>
                        <a:gd name="connsiteX6" fmla="*/ 66022 w 85440"/>
                        <a:gd name="connsiteY6" fmla="*/ 16383 h 44577"/>
                        <a:gd name="connsiteX7" fmla="*/ 83453 w 85440"/>
                        <a:gd name="connsiteY7" fmla="*/ 0 h 44577"/>
                        <a:gd name="connsiteX8" fmla="*/ 44400 w 85440"/>
                        <a:gd name="connsiteY8" fmla="*/ 16002 h 445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85440" h="44577">
                          <a:moveTo>
                            <a:pt x="44400" y="16002"/>
                          </a:moveTo>
                          <a:cubicBezTo>
                            <a:pt x="35542" y="19621"/>
                            <a:pt x="26683" y="23241"/>
                            <a:pt x="17825" y="26765"/>
                          </a:cubicBezTo>
                          <a:cubicBezTo>
                            <a:pt x="6776" y="31242"/>
                            <a:pt x="-2844" y="30575"/>
                            <a:pt x="775" y="44577"/>
                          </a:cubicBezTo>
                          <a:cubicBezTo>
                            <a:pt x="12491" y="39719"/>
                            <a:pt x="24207" y="34671"/>
                            <a:pt x="35828" y="29528"/>
                          </a:cubicBezTo>
                          <a:cubicBezTo>
                            <a:pt x="40971" y="27337"/>
                            <a:pt x="49163" y="27242"/>
                            <a:pt x="46686" y="20765"/>
                          </a:cubicBezTo>
                          <a:cubicBezTo>
                            <a:pt x="44019" y="13907"/>
                            <a:pt x="57545" y="11049"/>
                            <a:pt x="63069" y="8477"/>
                          </a:cubicBezTo>
                          <a:cubicBezTo>
                            <a:pt x="64022" y="11144"/>
                            <a:pt x="64974" y="13716"/>
                            <a:pt x="66022" y="16383"/>
                          </a:cubicBezTo>
                          <a:cubicBezTo>
                            <a:pt x="73642" y="13049"/>
                            <a:pt x="91358" y="10668"/>
                            <a:pt x="83453" y="0"/>
                          </a:cubicBezTo>
                          <a:cubicBezTo>
                            <a:pt x="70403" y="5429"/>
                            <a:pt x="57449" y="10668"/>
                            <a:pt x="44400" y="16002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4" name="任意多边形: 形状 413">
                      <a:extLst>
                        <a:ext uri="{FF2B5EF4-FFF2-40B4-BE49-F238E27FC236}">
                          <a16:creationId xmlns:a16="http://schemas.microsoft.com/office/drawing/2014/main" id="{993FA42D-5046-3484-EA70-371BBD0E06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3330" y="2871165"/>
                      <a:ext cx="700" cy="1099"/>
                    </a:xfrm>
                    <a:custGeom>
                      <a:avLst/>
                      <a:gdLst>
                        <a:gd name="connsiteX0" fmla="*/ 0 w 700"/>
                        <a:gd name="connsiteY0" fmla="*/ 0 h 1099"/>
                        <a:gd name="connsiteX1" fmla="*/ 0 w 700"/>
                        <a:gd name="connsiteY1" fmla="*/ 0 h 1099"/>
                        <a:gd name="connsiteX2" fmla="*/ 0 w 700"/>
                        <a:gd name="connsiteY2" fmla="*/ 0 h 1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00" h="1099">
                          <a:moveTo>
                            <a:pt x="0" y="0"/>
                          </a:moveTo>
                          <a:cubicBezTo>
                            <a:pt x="571" y="953"/>
                            <a:pt x="1238" y="1905"/>
                            <a:pt x="0" y="0"/>
                          </a:cubicBezTo>
                          <a:cubicBezTo>
                            <a:pt x="286" y="381"/>
                            <a:pt x="286" y="381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5" name="任意多边形: 形状 414">
                      <a:extLst>
                        <a:ext uri="{FF2B5EF4-FFF2-40B4-BE49-F238E27FC236}">
                          <a16:creationId xmlns:a16="http://schemas.microsoft.com/office/drawing/2014/main" id="{D38E5795-FB8D-4655-6A13-C99AFD6C7C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5467" y="3074235"/>
                      <a:ext cx="1084285" cy="673081"/>
                    </a:xfrm>
                    <a:custGeom>
                      <a:avLst/>
                      <a:gdLst>
                        <a:gd name="connsiteX0" fmla="*/ 1005769 w 1084285"/>
                        <a:gd name="connsiteY0" fmla="*/ 98110 h 673081"/>
                        <a:gd name="connsiteX1" fmla="*/ 1019009 w 1084285"/>
                        <a:gd name="connsiteY1" fmla="*/ 207076 h 673081"/>
                        <a:gd name="connsiteX2" fmla="*/ 1054823 w 1084285"/>
                        <a:gd name="connsiteY2" fmla="*/ 338331 h 673081"/>
                        <a:gd name="connsiteX3" fmla="*/ 1082922 w 1084285"/>
                        <a:gd name="connsiteY3" fmla="*/ 521402 h 673081"/>
                        <a:gd name="connsiteX4" fmla="*/ 972146 w 1084285"/>
                        <a:gd name="connsiteY4" fmla="*/ 656561 h 673081"/>
                        <a:gd name="connsiteX5" fmla="*/ 759358 w 1084285"/>
                        <a:gd name="connsiteY5" fmla="*/ 618842 h 673081"/>
                        <a:gd name="connsiteX6" fmla="*/ 677824 w 1084285"/>
                        <a:gd name="connsiteY6" fmla="*/ 550929 h 673081"/>
                        <a:gd name="connsiteX7" fmla="*/ 572191 w 1084285"/>
                        <a:gd name="connsiteY7" fmla="*/ 457584 h 673081"/>
                        <a:gd name="connsiteX8" fmla="*/ 526376 w 1084285"/>
                        <a:gd name="connsiteY8" fmla="*/ 410816 h 673081"/>
                        <a:gd name="connsiteX9" fmla="*/ 462749 w 1084285"/>
                        <a:gd name="connsiteY9" fmla="*/ 359000 h 673081"/>
                        <a:gd name="connsiteX10" fmla="*/ 338638 w 1084285"/>
                        <a:gd name="connsiteY10" fmla="*/ 319281 h 673081"/>
                        <a:gd name="connsiteX11" fmla="*/ 221767 w 1084285"/>
                        <a:gd name="connsiteY11" fmla="*/ 400529 h 673081"/>
                        <a:gd name="connsiteX12" fmla="*/ 130136 w 1084285"/>
                        <a:gd name="connsiteY12" fmla="*/ 524068 h 673081"/>
                        <a:gd name="connsiteX13" fmla="*/ 78225 w 1084285"/>
                        <a:gd name="connsiteY13" fmla="*/ 611508 h 673081"/>
                        <a:gd name="connsiteX14" fmla="*/ 41935 w 1084285"/>
                        <a:gd name="connsiteY14" fmla="*/ 661800 h 673081"/>
                        <a:gd name="connsiteX15" fmla="*/ 7264 w 1084285"/>
                        <a:gd name="connsiteY15" fmla="*/ 667705 h 673081"/>
                        <a:gd name="connsiteX16" fmla="*/ 9931 w 1084285"/>
                        <a:gd name="connsiteY16" fmla="*/ 629510 h 673081"/>
                        <a:gd name="connsiteX17" fmla="*/ 44221 w 1084285"/>
                        <a:gd name="connsiteY17" fmla="*/ 584171 h 673081"/>
                        <a:gd name="connsiteX18" fmla="*/ 69843 w 1084285"/>
                        <a:gd name="connsiteY18" fmla="*/ 541023 h 673081"/>
                        <a:gd name="connsiteX19" fmla="*/ 110419 w 1084285"/>
                        <a:gd name="connsiteY19" fmla="*/ 478729 h 673081"/>
                        <a:gd name="connsiteX20" fmla="*/ 196716 w 1084285"/>
                        <a:gd name="connsiteY20" fmla="*/ 370240 h 673081"/>
                        <a:gd name="connsiteX21" fmla="*/ 370071 w 1084285"/>
                        <a:gd name="connsiteY21" fmla="*/ 282991 h 673081"/>
                        <a:gd name="connsiteX22" fmla="*/ 532186 w 1084285"/>
                        <a:gd name="connsiteY22" fmla="*/ 364334 h 673081"/>
                        <a:gd name="connsiteX23" fmla="*/ 763168 w 1084285"/>
                        <a:gd name="connsiteY23" fmla="*/ 576932 h 673081"/>
                        <a:gd name="connsiteX24" fmla="*/ 952334 w 1084285"/>
                        <a:gd name="connsiteY24" fmla="*/ 625795 h 673081"/>
                        <a:gd name="connsiteX25" fmla="*/ 1039964 w 1084285"/>
                        <a:gd name="connsiteY25" fmla="*/ 551596 h 673081"/>
                        <a:gd name="connsiteX26" fmla="*/ 1043393 w 1084285"/>
                        <a:gd name="connsiteY26" fmla="*/ 439296 h 673081"/>
                        <a:gd name="connsiteX27" fmla="*/ 968336 w 1084285"/>
                        <a:gd name="connsiteY27" fmla="*/ 148974 h 673081"/>
                        <a:gd name="connsiteX28" fmla="*/ 970717 w 1084285"/>
                        <a:gd name="connsiteY28" fmla="*/ 20863 h 673081"/>
                        <a:gd name="connsiteX29" fmla="*/ 971860 w 1084285"/>
                        <a:gd name="connsiteY29" fmla="*/ 2670 h 673081"/>
                        <a:gd name="connsiteX30" fmla="*/ 981385 w 1084285"/>
                        <a:gd name="connsiteY30" fmla="*/ 765 h 673081"/>
                        <a:gd name="connsiteX31" fmla="*/ 1013675 w 1084285"/>
                        <a:gd name="connsiteY31" fmla="*/ 2194 h 673081"/>
                        <a:gd name="connsiteX32" fmla="*/ 1005769 w 1084285"/>
                        <a:gd name="connsiteY32" fmla="*/ 98110 h 673081"/>
                        <a:gd name="connsiteX33" fmla="*/ 1005769 w 1084285"/>
                        <a:gd name="connsiteY33" fmla="*/ 98110 h 6730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084285" h="673081">
                          <a:moveTo>
                            <a:pt x="1005769" y="98110"/>
                          </a:moveTo>
                          <a:cubicBezTo>
                            <a:pt x="1001102" y="133829"/>
                            <a:pt x="1011008" y="172501"/>
                            <a:pt x="1019009" y="207076"/>
                          </a:cubicBezTo>
                          <a:cubicBezTo>
                            <a:pt x="1029296" y="251272"/>
                            <a:pt x="1042155" y="294802"/>
                            <a:pt x="1054823" y="338331"/>
                          </a:cubicBezTo>
                          <a:cubicBezTo>
                            <a:pt x="1072159" y="397767"/>
                            <a:pt x="1089304" y="458727"/>
                            <a:pt x="1082922" y="521402"/>
                          </a:cubicBezTo>
                          <a:cubicBezTo>
                            <a:pt x="1076159" y="587410"/>
                            <a:pt x="1034154" y="634654"/>
                            <a:pt x="972146" y="656561"/>
                          </a:cubicBezTo>
                          <a:cubicBezTo>
                            <a:pt x="896327" y="683327"/>
                            <a:pt x="822032" y="667324"/>
                            <a:pt x="759358" y="618842"/>
                          </a:cubicBezTo>
                          <a:cubicBezTo>
                            <a:pt x="731259" y="597125"/>
                            <a:pt x="708113" y="569122"/>
                            <a:pt x="677824" y="550929"/>
                          </a:cubicBezTo>
                          <a:cubicBezTo>
                            <a:pt x="637057" y="526450"/>
                            <a:pt x="605719" y="490636"/>
                            <a:pt x="572191" y="457584"/>
                          </a:cubicBezTo>
                          <a:cubicBezTo>
                            <a:pt x="556666" y="442249"/>
                            <a:pt x="541521" y="426628"/>
                            <a:pt x="526376" y="410816"/>
                          </a:cubicBezTo>
                          <a:cubicBezTo>
                            <a:pt x="506850" y="390433"/>
                            <a:pt x="486657" y="374050"/>
                            <a:pt x="462749" y="359000"/>
                          </a:cubicBezTo>
                          <a:cubicBezTo>
                            <a:pt x="427030" y="336426"/>
                            <a:pt x="382453" y="312899"/>
                            <a:pt x="338638" y="319281"/>
                          </a:cubicBezTo>
                          <a:cubicBezTo>
                            <a:pt x="291490" y="326139"/>
                            <a:pt x="251961" y="366811"/>
                            <a:pt x="221767" y="400529"/>
                          </a:cubicBezTo>
                          <a:cubicBezTo>
                            <a:pt x="187477" y="438724"/>
                            <a:pt x="157568" y="480825"/>
                            <a:pt x="130136" y="524068"/>
                          </a:cubicBezTo>
                          <a:cubicBezTo>
                            <a:pt x="112134" y="552548"/>
                            <a:pt x="97942" y="584266"/>
                            <a:pt x="78225" y="611508"/>
                          </a:cubicBezTo>
                          <a:cubicBezTo>
                            <a:pt x="66128" y="628272"/>
                            <a:pt x="54031" y="645036"/>
                            <a:pt x="41935" y="661800"/>
                          </a:cubicBezTo>
                          <a:cubicBezTo>
                            <a:pt x="33743" y="673230"/>
                            <a:pt x="18694" y="677326"/>
                            <a:pt x="7264" y="667705"/>
                          </a:cubicBezTo>
                          <a:cubicBezTo>
                            <a:pt x="-5690" y="655323"/>
                            <a:pt x="882" y="641416"/>
                            <a:pt x="9931" y="629510"/>
                          </a:cubicBezTo>
                          <a:cubicBezTo>
                            <a:pt x="21456" y="614461"/>
                            <a:pt x="32791" y="599316"/>
                            <a:pt x="44221" y="584171"/>
                          </a:cubicBezTo>
                          <a:cubicBezTo>
                            <a:pt x="54222" y="571027"/>
                            <a:pt x="61270" y="555120"/>
                            <a:pt x="69843" y="541023"/>
                          </a:cubicBezTo>
                          <a:cubicBezTo>
                            <a:pt x="82797" y="519877"/>
                            <a:pt x="96322" y="499113"/>
                            <a:pt x="110419" y="478729"/>
                          </a:cubicBezTo>
                          <a:cubicBezTo>
                            <a:pt x="136708" y="440629"/>
                            <a:pt x="165188" y="404053"/>
                            <a:pt x="196716" y="370240"/>
                          </a:cubicBezTo>
                          <a:cubicBezTo>
                            <a:pt x="241483" y="322138"/>
                            <a:pt x="300348" y="273561"/>
                            <a:pt x="370071" y="282991"/>
                          </a:cubicBezTo>
                          <a:cubicBezTo>
                            <a:pt x="430269" y="291182"/>
                            <a:pt x="485609" y="327377"/>
                            <a:pt x="532186" y="364334"/>
                          </a:cubicBezTo>
                          <a:cubicBezTo>
                            <a:pt x="614101" y="429295"/>
                            <a:pt x="685920" y="506638"/>
                            <a:pt x="763168" y="576932"/>
                          </a:cubicBezTo>
                          <a:cubicBezTo>
                            <a:pt x="816412" y="625414"/>
                            <a:pt x="882040" y="647131"/>
                            <a:pt x="952334" y="625795"/>
                          </a:cubicBezTo>
                          <a:cubicBezTo>
                            <a:pt x="990339" y="614175"/>
                            <a:pt x="1025772" y="589981"/>
                            <a:pt x="1039964" y="551596"/>
                          </a:cubicBezTo>
                          <a:cubicBezTo>
                            <a:pt x="1052823" y="516829"/>
                            <a:pt x="1049680" y="475301"/>
                            <a:pt x="1043393" y="439296"/>
                          </a:cubicBezTo>
                          <a:cubicBezTo>
                            <a:pt x="1026058" y="340807"/>
                            <a:pt x="982242" y="248605"/>
                            <a:pt x="968336" y="148974"/>
                          </a:cubicBezTo>
                          <a:cubicBezTo>
                            <a:pt x="961002" y="107159"/>
                            <a:pt x="968146" y="63058"/>
                            <a:pt x="970717" y="20863"/>
                          </a:cubicBezTo>
                          <a:cubicBezTo>
                            <a:pt x="971098" y="14767"/>
                            <a:pt x="971479" y="8766"/>
                            <a:pt x="971860" y="2670"/>
                          </a:cubicBezTo>
                          <a:cubicBezTo>
                            <a:pt x="972146" y="-1712"/>
                            <a:pt x="977671" y="574"/>
                            <a:pt x="981385" y="765"/>
                          </a:cubicBezTo>
                          <a:cubicBezTo>
                            <a:pt x="992149" y="1241"/>
                            <a:pt x="1002912" y="1717"/>
                            <a:pt x="1013675" y="2194"/>
                          </a:cubicBezTo>
                          <a:cubicBezTo>
                            <a:pt x="1011770" y="34198"/>
                            <a:pt x="1010151" y="66392"/>
                            <a:pt x="1005769" y="98110"/>
                          </a:cubicBezTo>
                          <a:cubicBezTo>
                            <a:pt x="999292" y="147640"/>
                            <a:pt x="1009008" y="74965"/>
                            <a:pt x="1005769" y="98110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6" name="任意多边形: 形状 415">
                      <a:extLst>
                        <a:ext uri="{FF2B5EF4-FFF2-40B4-BE49-F238E27FC236}">
                          <a16:creationId xmlns:a16="http://schemas.microsoft.com/office/drawing/2014/main" id="{FAF097F1-1393-9157-7A66-CDE17E0965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11613" y="2408154"/>
                      <a:ext cx="472630" cy="569121"/>
                    </a:xfrm>
                    <a:custGeom>
                      <a:avLst/>
                      <a:gdLst>
                        <a:gd name="connsiteX0" fmla="*/ 460438 w 472630"/>
                        <a:gd name="connsiteY0" fmla="*/ 16383 h 569121"/>
                        <a:gd name="connsiteX1" fmla="*/ 456438 w 472630"/>
                        <a:gd name="connsiteY1" fmla="*/ 0 h 569121"/>
                        <a:gd name="connsiteX2" fmla="*/ 454247 w 472630"/>
                        <a:gd name="connsiteY2" fmla="*/ 8668 h 569121"/>
                        <a:gd name="connsiteX3" fmla="*/ 463296 w 472630"/>
                        <a:gd name="connsiteY3" fmla="*/ 32861 h 569121"/>
                        <a:gd name="connsiteX4" fmla="*/ 444437 w 472630"/>
                        <a:gd name="connsiteY4" fmla="*/ 38195 h 569121"/>
                        <a:gd name="connsiteX5" fmla="*/ 441103 w 472630"/>
                        <a:gd name="connsiteY5" fmla="*/ 29432 h 569121"/>
                        <a:gd name="connsiteX6" fmla="*/ 434054 w 472630"/>
                        <a:gd name="connsiteY6" fmla="*/ 10668 h 569121"/>
                        <a:gd name="connsiteX7" fmla="*/ 413861 w 472630"/>
                        <a:gd name="connsiteY7" fmla="*/ 19621 h 569121"/>
                        <a:gd name="connsiteX8" fmla="*/ 416242 w 472630"/>
                        <a:gd name="connsiteY8" fmla="*/ 26099 h 569121"/>
                        <a:gd name="connsiteX9" fmla="*/ 423196 w 472630"/>
                        <a:gd name="connsiteY9" fmla="*/ 44577 h 569121"/>
                        <a:gd name="connsiteX10" fmla="*/ 401669 w 472630"/>
                        <a:gd name="connsiteY10" fmla="*/ 42958 h 569121"/>
                        <a:gd name="connsiteX11" fmla="*/ 395859 w 472630"/>
                        <a:gd name="connsiteY11" fmla="*/ 27432 h 569121"/>
                        <a:gd name="connsiteX12" fmla="*/ 342424 w 472630"/>
                        <a:gd name="connsiteY12" fmla="*/ 53912 h 569121"/>
                        <a:gd name="connsiteX13" fmla="*/ 291655 w 472630"/>
                        <a:gd name="connsiteY13" fmla="*/ 115348 h 569121"/>
                        <a:gd name="connsiteX14" fmla="*/ 190310 w 472630"/>
                        <a:gd name="connsiteY14" fmla="*/ 234029 h 569121"/>
                        <a:gd name="connsiteX15" fmla="*/ 111157 w 472630"/>
                        <a:gd name="connsiteY15" fmla="*/ 322421 h 569121"/>
                        <a:gd name="connsiteX16" fmla="*/ 50102 w 472630"/>
                        <a:gd name="connsiteY16" fmla="*/ 386620 h 569121"/>
                        <a:gd name="connsiteX17" fmla="*/ 26194 w 472630"/>
                        <a:gd name="connsiteY17" fmla="*/ 410337 h 569121"/>
                        <a:gd name="connsiteX18" fmla="*/ 7429 w 472630"/>
                        <a:gd name="connsiteY18" fmla="*/ 444532 h 569121"/>
                        <a:gd name="connsiteX19" fmla="*/ 0 w 472630"/>
                        <a:gd name="connsiteY19" fmla="*/ 567309 h 569121"/>
                        <a:gd name="connsiteX20" fmla="*/ 28575 w 472630"/>
                        <a:gd name="connsiteY20" fmla="*/ 568547 h 569121"/>
                        <a:gd name="connsiteX21" fmla="*/ 40386 w 472630"/>
                        <a:gd name="connsiteY21" fmla="*/ 569119 h 569121"/>
                        <a:gd name="connsiteX22" fmla="*/ 45148 w 472630"/>
                        <a:gd name="connsiteY22" fmla="*/ 537115 h 569121"/>
                        <a:gd name="connsiteX23" fmla="*/ 50387 w 472630"/>
                        <a:gd name="connsiteY23" fmla="*/ 469297 h 569121"/>
                        <a:gd name="connsiteX24" fmla="*/ 56102 w 472630"/>
                        <a:gd name="connsiteY24" fmla="*/ 441103 h 569121"/>
                        <a:gd name="connsiteX25" fmla="*/ 95155 w 472630"/>
                        <a:gd name="connsiteY25" fmla="*/ 398621 h 569121"/>
                        <a:gd name="connsiteX26" fmla="*/ 359092 w 472630"/>
                        <a:gd name="connsiteY26" fmla="*/ 88963 h 569121"/>
                        <a:gd name="connsiteX27" fmla="*/ 416242 w 472630"/>
                        <a:gd name="connsiteY27" fmla="*/ 58769 h 569121"/>
                        <a:gd name="connsiteX28" fmla="*/ 472630 w 472630"/>
                        <a:gd name="connsiteY28" fmla="*/ 35909 h 569121"/>
                        <a:gd name="connsiteX29" fmla="*/ 460438 w 472630"/>
                        <a:gd name="connsiteY29" fmla="*/ 16383 h 5691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</a:cxnLst>
                      <a:rect l="l" t="t" r="r" b="b"/>
                      <a:pathLst>
                        <a:path w="472630" h="569121">
                          <a:moveTo>
                            <a:pt x="460438" y="16383"/>
                          </a:moveTo>
                          <a:cubicBezTo>
                            <a:pt x="458343" y="11049"/>
                            <a:pt x="457105" y="5525"/>
                            <a:pt x="456438" y="0"/>
                          </a:cubicBezTo>
                          <a:cubicBezTo>
                            <a:pt x="453866" y="1810"/>
                            <a:pt x="452723" y="4382"/>
                            <a:pt x="454247" y="8668"/>
                          </a:cubicBezTo>
                          <a:cubicBezTo>
                            <a:pt x="457295" y="16764"/>
                            <a:pt x="460248" y="24765"/>
                            <a:pt x="463296" y="32861"/>
                          </a:cubicBezTo>
                          <a:cubicBezTo>
                            <a:pt x="461391" y="33433"/>
                            <a:pt x="444817" y="39243"/>
                            <a:pt x="444437" y="38195"/>
                          </a:cubicBezTo>
                          <a:cubicBezTo>
                            <a:pt x="443389" y="35338"/>
                            <a:pt x="442246" y="32385"/>
                            <a:pt x="441103" y="29432"/>
                          </a:cubicBezTo>
                          <a:cubicBezTo>
                            <a:pt x="438721" y="23146"/>
                            <a:pt x="436436" y="16954"/>
                            <a:pt x="434054" y="10668"/>
                          </a:cubicBezTo>
                          <a:cubicBezTo>
                            <a:pt x="427291" y="13716"/>
                            <a:pt x="420624" y="16669"/>
                            <a:pt x="413861" y="19621"/>
                          </a:cubicBezTo>
                          <a:cubicBezTo>
                            <a:pt x="413480" y="20574"/>
                            <a:pt x="415957" y="25241"/>
                            <a:pt x="416242" y="26099"/>
                          </a:cubicBezTo>
                          <a:cubicBezTo>
                            <a:pt x="418624" y="32290"/>
                            <a:pt x="420910" y="38386"/>
                            <a:pt x="423196" y="44577"/>
                          </a:cubicBezTo>
                          <a:cubicBezTo>
                            <a:pt x="412813" y="47530"/>
                            <a:pt x="405765" y="53912"/>
                            <a:pt x="401669" y="42958"/>
                          </a:cubicBezTo>
                          <a:cubicBezTo>
                            <a:pt x="399764" y="37814"/>
                            <a:pt x="397764" y="32575"/>
                            <a:pt x="395859" y="27432"/>
                          </a:cubicBezTo>
                          <a:cubicBezTo>
                            <a:pt x="379666" y="34671"/>
                            <a:pt x="353854" y="39719"/>
                            <a:pt x="342424" y="53912"/>
                          </a:cubicBezTo>
                          <a:cubicBezTo>
                            <a:pt x="325755" y="74581"/>
                            <a:pt x="308705" y="94964"/>
                            <a:pt x="291655" y="115348"/>
                          </a:cubicBezTo>
                          <a:cubicBezTo>
                            <a:pt x="258318" y="155258"/>
                            <a:pt x="224695" y="194882"/>
                            <a:pt x="190310" y="234029"/>
                          </a:cubicBezTo>
                          <a:cubicBezTo>
                            <a:pt x="164211" y="263747"/>
                            <a:pt x="137827" y="293180"/>
                            <a:pt x="111157" y="322421"/>
                          </a:cubicBezTo>
                          <a:cubicBezTo>
                            <a:pt x="91249" y="344234"/>
                            <a:pt x="71056" y="365760"/>
                            <a:pt x="50102" y="386620"/>
                          </a:cubicBezTo>
                          <a:cubicBezTo>
                            <a:pt x="42100" y="394525"/>
                            <a:pt x="34195" y="402431"/>
                            <a:pt x="26194" y="410337"/>
                          </a:cubicBezTo>
                          <a:cubicBezTo>
                            <a:pt x="15526" y="421005"/>
                            <a:pt x="11144" y="429292"/>
                            <a:pt x="7429" y="444532"/>
                          </a:cubicBezTo>
                          <a:cubicBezTo>
                            <a:pt x="-381" y="484251"/>
                            <a:pt x="1810" y="527018"/>
                            <a:pt x="0" y="567309"/>
                          </a:cubicBezTo>
                          <a:cubicBezTo>
                            <a:pt x="9525" y="567690"/>
                            <a:pt x="19050" y="568166"/>
                            <a:pt x="28575" y="568547"/>
                          </a:cubicBezTo>
                          <a:cubicBezTo>
                            <a:pt x="32480" y="568738"/>
                            <a:pt x="36386" y="568928"/>
                            <a:pt x="40386" y="569119"/>
                          </a:cubicBezTo>
                          <a:cubicBezTo>
                            <a:pt x="46006" y="569405"/>
                            <a:pt x="44767" y="543020"/>
                            <a:pt x="45148" y="537115"/>
                          </a:cubicBezTo>
                          <a:cubicBezTo>
                            <a:pt x="46577" y="514445"/>
                            <a:pt x="48101" y="491871"/>
                            <a:pt x="50387" y="469297"/>
                          </a:cubicBezTo>
                          <a:cubicBezTo>
                            <a:pt x="51149" y="461582"/>
                            <a:pt x="50292" y="447008"/>
                            <a:pt x="56102" y="441103"/>
                          </a:cubicBezTo>
                          <a:cubicBezTo>
                            <a:pt x="69723" y="427482"/>
                            <a:pt x="82391" y="413004"/>
                            <a:pt x="95155" y="398621"/>
                          </a:cubicBezTo>
                          <a:cubicBezTo>
                            <a:pt x="185071" y="297085"/>
                            <a:pt x="271844" y="192786"/>
                            <a:pt x="359092" y="88963"/>
                          </a:cubicBezTo>
                          <a:cubicBezTo>
                            <a:pt x="372999" y="72295"/>
                            <a:pt x="396240" y="66961"/>
                            <a:pt x="416242" y="58769"/>
                          </a:cubicBezTo>
                          <a:cubicBezTo>
                            <a:pt x="435007" y="51149"/>
                            <a:pt x="453866" y="43529"/>
                            <a:pt x="472630" y="35909"/>
                          </a:cubicBezTo>
                          <a:cubicBezTo>
                            <a:pt x="467678" y="30385"/>
                            <a:pt x="463391" y="23813"/>
                            <a:pt x="460438" y="16383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7" name="任意多边形: 形状 416">
                      <a:extLst>
                        <a:ext uri="{FF2B5EF4-FFF2-40B4-BE49-F238E27FC236}">
                          <a16:creationId xmlns:a16="http://schemas.microsoft.com/office/drawing/2014/main" id="{F2E084DE-CCB6-CE76-BDA2-B3247F6F19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3330" y="2871165"/>
                      <a:ext cx="700" cy="1099"/>
                    </a:xfrm>
                    <a:custGeom>
                      <a:avLst/>
                      <a:gdLst>
                        <a:gd name="connsiteX0" fmla="*/ 0 w 700"/>
                        <a:gd name="connsiteY0" fmla="*/ 0 h 1099"/>
                        <a:gd name="connsiteX1" fmla="*/ 0 w 700"/>
                        <a:gd name="connsiteY1" fmla="*/ 0 h 1099"/>
                        <a:gd name="connsiteX2" fmla="*/ 0 w 700"/>
                        <a:gd name="connsiteY2" fmla="*/ 0 h 1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00" h="1099">
                          <a:moveTo>
                            <a:pt x="0" y="0"/>
                          </a:moveTo>
                          <a:cubicBezTo>
                            <a:pt x="1238" y="1905"/>
                            <a:pt x="571" y="953"/>
                            <a:pt x="0" y="0"/>
                          </a:cubicBezTo>
                          <a:cubicBezTo>
                            <a:pt x="286" y="381"/>
                            <a:pt x="286" y="381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8" name="任意多边形: 形状 417">
                      <a:extLst>
                        <a:ext uri="{FF2B5EF4-FFF2-40B4-BE49-F238E27FC236}">
                          <a16:creationId xmlns:a16="http://schemas.microsoft.com/office/drawing/2014/main" id="{04CF72EB-E927-D394-EF6A-2BE0BD90B1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60096" y="2852782"/>
                      <a:ext cx="4095" cy="3524"/>
                    </a:xfrm>
                    <a:custGeom>
                      <a:avLst/>
                      <a:gdLst>
                        <a:gd name="connsiteX0" fmla="*/ 0 w 4095"/>
                        <a:gd name="connsiteY0" fmla="*/ 3524 h 3524"/>
                        <a:gd name="connsiteX1" fmla="*/ 4096 w 4095"/>
                        <a:gd name="connsiteY1" fmla="*/ 0 h 3524"/>
                        <a:gd name="connsiteX2" fmla="*/ 0 w 4095"/>
                        <a:gd name="connsiteY2" fmla="*/ 3524 h 3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095" h="3524">
                          <a:moveTo>
                            <a:pt x="0" y="3524"/>
                          </a:moveTo>
                          <a:cubicBezTo>
                            <a:pt x="953" y="2762"/>
                            <a:pt x="2096" y="1619"/>
                            <a:pt x="4096" y="0"/>
                          </a:cubicBezTo>
                          <a:cubicBezTo>
                            <a:pt x="3238" y="1238"/>
                            <a:pt x="1810" y="2476"/>
                            <a:pt x="0" y="3524"/>
                          </a:cubicBezTo>
                          <a:close/>
                        </a:path>
                      </a:pathLst>
                    </a:custGeom>
                    <a:solidFill>
                      <a:srgbClr val="878787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19" name="图形 4">
                    <a:extLst>
                      <a:ext uri="{FF2B5EF4-FFF2-40B4-BE49-F238E27FC236}">
                        <a16:creationId xmlns:a16="http://schemas.microsoft.com/office/drawing/2014/main" id="{4CC0F2B8-2E00-AAE4-91F6-92A3EEC72290}"/>
                      </a:ext>
                    </a:extLst>
                  </p:cNvPr>
                  <p:cNvGrpSpPr/>
                  <p:nvPr/>
                </p:nvGrpSpPr>
                <p:grpSpPr>
                  <a:xfrm>
                    <a:off x="2433916" y="2393581"/>
                    <a:ext cx="1434135" cy="1348406"/>
                    <a:chOff x="2433916" y="2393581"/>
                    <a:chExt cx="1434135" cy="1348406"/>
                  </a:xfrm>
                  <a:solidFill>
                    <a:srgbClr val="B2B2B2"/>
                  </a:solidFill>
                </p:grpSpPr>
                <p:sp>
                  <p:nvSpPr>
                    <p:cNvPr id="420" name="任意多边形: 形状 419">
                      <a:extLst>
                        <a:ext uri="{FF2B5EF4-FFF2-40B4-BE49-F238E27FC236}">
                          <a16:creationId xmlns:a16="http://schemas.microsoft.com/office/drawing/2014/main" id="{F67A17BA-036D-765C-DA74-E3A97E9C30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4253" y="3727748"/>
                      <a:ext cx="8477" cy="14239"/>
                    </a:xfrm>
                    <a:custGeom>
                      <a:avLst/>
                      <a:gdLst>
                        <a:gd name="connsiteX0" fmla="*/ 8477 w 8477"/>
                        <a:gd name="connsiteY0" fmla="*/ 14192 h 14239"/>
                        <a:gd name="connsiteX1" fmla="*/ 0 w 8477"/>
                        <a:gd name="connsiteY1" fmla="*/ 190 h 14239"/>
                        <a:gd name="connsiteX2" fmla="*/ 1048 w 8477"/>
                        <a:gd name="connsiteY2" fmla="*/ 0 h 14239"/>
                        <a:gd name="connsiteX3" fmla="*/ 8477 w 8477"/>
                        <a:gd name="connsiteY3" fmla="*/ 14192 h 14239"/>
                        <a:gd name="connsiteX4" fmla="*/ 8477 w 8477"/>
                        <a:gd name="connsiteY4" fmla="*/ 14192 h 14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77" h="14239">
                          <a:moveTo>
                            <a:pt x="8477" y="14192"/>
                          </a:moveTo>
                          <a:cubicBezTo>
                            <a:pt x="4953" y="15145"/>
                            <a:pt x="191" y="1429"/>
                            <a:pt x="0" y="190"/>
                          </a:cubicBezTo>
                          <a:cubicBezTo>
                            <a:pt x="286" y="95"/>
                            <a:pt x="667" y="0"/>
                            <a:pt x="1048" y="0"/>
                          </a:cubicBezTo>
                          <a:cubicBezTo>
                            <a:pt x="1429" y="5620"/>
                            <a:pt x="4572" y="10478"/>
                            <a:pt x="8477" y="14192"/>
                          </a:cubicBezTo>
                          <a:cubicBezTo>
                            <a:pt x="8382" y="14192"/>
                            <a:pt x="7239" y="12954"/>
                            <a:pt x="8477" y="14192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1" name="任意多边形: 形状 420">
                      <a:extLst>
                        <a:ext uri="{FF2B5EF4-FFF2-40B4-BE49-F238E27FC236}">
                          <a16:creationId xmlns:a16="http://schemas.microsoft.com/office/drawing/2014/main" id="{72DF4AA0-AC09-3274-D392-61A7106C7D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33916" y="3073967"/>
                      <a:ext cx="1049872" cy="653971"/>
                    </a:xfrm>
                    <a:custGeom>
                      <a:avLst/>
                      <a:gdLst>
                        <a:gd name="connsiteX0" fmla="*/ 973602 w 1049872"/>
                        <a:gd name="connsiteY0" fmla="*/ 652 h 653971"/>
                        <a:gd name="connsiteX1" fmla="*/ 974078 w 1049872"/>
                        <a:gd name="connsiteY1" fmla="*/ 174007 h 653971"/>
                        <a:gd name="connsiteX2" fmla="*/ 1012845 w 1049872"/>
                        <a:gd name="connsiteY2" fmla="*/ 321931 h 653971"/>
                        <a:gd name="connsiteX3" fmla="*/ 1045611 w 1049872"/>
                        <a:gd name="connsiteY3" fmla="*/ 443184 h 653971"/>
                        <a:gd name="connsiteX4" fmla="*/ 1034752 w 1049872"/>
                        <a:gd name="connsiteY4" fmla="*/ 567294 h 653971"/>
                        <a:gd name="connsiteX5" fmla="*/ 950456 w 1049872"/>
                        <a:gd name="connsiteY5" fmla="*/ 627302 h 653971"/>
                        <a:gd name="connsiteX6" fmla="*/ 758622 w 1049872"/>
                        <a:gd name="connsiteY6" fmla="*/ 571676 h 653971"/>
                        <a:gd name="connsiteX7" fmla="*/ 547739 w 1049872"/>
                        <a:gd name="connsiteY7" fmla="*/ 376223 h 653971"/>
                        <a:gd name="connsiteX8" fmla="*/ 388862 w 1049872"/>
                        <a:gd name="connsiteY8" fmla="*/ 286688 h 653971"/>
                        <a:gd name="connsiteX9" fmla="*/ 213792 w 1049872"/>
                        <a:gd name="connsiteY9" fmla="*/ 355077 h 653971"/>
                        <a:gd name="connsiteX10" fmla="*/ 75013 w 1049872"/>
                        <a:gd name="connsiteY10" fmla="*/ 535767 h 653971"/>
                        <a:gd name="connsiteX11" fmla="*/ 27864 w 1049872"/>
                        <a:gd name="connsiteY11" fmla="*/ 608347 h 653971"/>
                        <a:gd name="connsiteX12" fmla="*/ 1575 w 1049872"/>
                        <a:gd name="connsiteY12" fmla="*/ 653782 h 653971"/>
                        <a:gd name="connsiteX13" fmla="*/ 527 w 1049872"/>
                        <a:gd name="connsiteY13" fmla="*/ 653972 h 653971"/>
                        <a:gd name="connsiteX14" fmla="*/ 21292 w 1049872"/>
                        <a:gd name="connsiteY14" fmla="*/ 611681 h 653971"/>
                        <a:gd name="connsiteX15" fmla="*/ 49962 w 1049872"/>
                        <a:gd name="connsiteY15" fmla="*/ 567199 h 653971"/>
                        <a:gd name="connsiteX16" fmla="*/ 184931 w 1049872"/>
                        <a:gd name="connsiteY16" fmla="*/ 365365 h 653971"/>
                        <a:gd name="connsiteX17" fmla="*/ 320663 w 1049872"/>
                        <a:gd name="connsiteY17" fmla="*/ 267924 h 653971"/>
                        <a:gd name="connsiteX18" fmla="*/ 463252 w 1049872"/>
                        <a:gd name="connsiteY18" fmla="*/ 294403 h 653971"/>
                        <a:gd name="connsiteX19" fmla="*/ 436868 w 1049872"/>
                        <a:gd name="connsiteY19" fmla="*/ 270305 h 653971"/>
                        <a:gd name="connsiteX20" fmla="*/ 461442 w 1049872"/>
                        <a:gd name="connsiteY20" fmla="*/ 264114 h 653971"/>
                        <a:gd name="connsiteX21" fmla="*/ 486207 w 1049872"/>
                        <a:gd name="connsiteY21" fmla="*/ 286783 h 653971"/>
                        <a:gd name="connsiteX22" fmla="*/ 553263 w 1049872"/>
                        <a:gd name="connsiteY22" fmla="*/ 352220 h 653971"/>
                        <a:gd name="connsiteX23" fmla="*/ 661848 w 1049872"/>
                        <a:gd name="connsiteY23" fmla="*/ 449947 h 653971"/>
                        <a:gd name="connsiteX24" fmla="*/ 714998 w 1049872"/>
                        <a:gd name="connsiteY24" fmla="*/ 500524 h 653971"/>
                        <a:gd name="connsiteX25" fmla="*/ 810438 w 1049872"/>
                        <a:gd name="connsiteY25" fmla="*/ 518050 h 653971"/>
                        <a:gd name="connsiteX26" fmla="*/ 895306 w 1049872"/>
                        <a:gd name="connsiteY26" fmla="*/ 420038 h 653971"/>
                        <a:gd name="connsiteX27" fmla="*/ 869970 w 1049872"/>
                        <a:gd name="connsiteY27" fmla="*/ 269067 h 653971"/>
                        <a:gd name="connsiteX28" fmla="*/ 847014 w 1049872"/>
                        <a:gd name="connsiteY28" fmla="*/ 182770 h 653971"/>
                        <a:gd name="connsiteX29" fmla="*/ 847586 w 1049872"/>
                        <a:gd name="connsiteY29" fmla="*/ 163053 h 653971"/>
                        <a:gd name="connsiteX30" fmla="*/ 857016 w 1049872"/>
                        <a:gd name="connsiteY30" fmla="*/ 165816 h 653971"/>
                        <a:gd name="connsiteX31" fmla="*/ 905879 w 1049872"/>
                        <a:gd name="connsiteY31" fmla="*/ 334503 h 653971"/>
                        <a:gd name="connsiteX32" fmla="*/ 898354 w 1049872"/>
                        <a:gd name="connsiteY32" fmla="*/ 484522 h 653971"/>
                        <a:gd name="connsiteX33" fmla="*/ 760241 w 1049872"/>
                        <a:gd name="connsiteY33" fmla="*/ 542149 h 653971"/>
                        <a:gd name="connsiteX34" fmla="*/ 823868 w 1049872"/>
                        <a:gd name="connsiteY34" fmla="*/ 592822 h 653971"/>
                        <a:gd name="connsiteX35" fmla="*/ 940931 w 1049872"/>
                        <a:gd name="connsiteY35" fmla="*/ 607299 h 653971"/>
                        <a:gd name="connsiteX36" fmla="*/ 1010273 w 1049872"/>
                        <a:gd name="connsiteY36" fmla="*/ 566723 h 653971"/>
                        <a:gd name="connsiteX37" fmla="*/ 1026370 w 1049872"/>
                        <a:gd name="connsiteY37" fmla="*/ 447375 h 653971"/>
                        <a:gd name="connsiteX38" fmla="*/ 996271 w 1049872"/>
                        <a:gd name="connsiteY38" fmla="*/ 326502 h 653971"/>
                        <a:gd name="connsiteX39" fmla="*/ 960647 w 1049872"/>
                        <a:gd name="connsiteY39" fmla="*/ 176198 h 653971"/>
                        <a:gd name="connsiteX40" fmla="*/ 965124 w 1049872"/>
                        <a:gd name="connsiteY40" fmla="*/ 1128 h 653971"/>
                        <a:gd name="connsiteX41" fmla="*/ 973602 w 1049872"/>
                        <a:gd name="connsiteY41" fmla="*/ 652 h 6539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</a:cxnLst>
                      <a:rect l="l" t="t" r="r" b="b"/>
                      <a:pathLst>
                        <a:path w="1049872" h="653971">
                          <a:moveTo>
                            <a:pt x="973602" y="652"/>
                          </a:moveTo>
                          <a:cubicBezTo>
                            <a:pt x="970077" y="58564"/>
                            <a:pt x="963124" y="116476"/>
                            <a:pt x="974078" y="174007"/>
                          </a:cubicBezTo>
                          <a:cubicBezTo>
                            <a:pt x="983603" y="224014"/>
                            <a:pt x="997986" y="273163"/>
                            <a:pt x="1012845" y="321931"/>
                          </a:cubicBezTo>
                          <a:cubicBezTo>
                            <a:pt x="1024751" y="361269"/>
                            <a:pt x="1041420" y="402036"/>
                            <a:pt x="1045611" y="443184"/>
                          </a:cubicBezTo>
                          <a:cubicBezTo>
                            <a:pt x="1049897" y="484522"/>
                            <a:pt x="1056088" y="529194"/>
                            <a:pt x="1034752" y="567294"/>
                          </a:cubicBezTo>
                          <a:cubicBezTo>
                            <a:pt x="1017226" y="598536"/>
                            <a:pt x="984079" y="617872"/>
                            <a:pt x="950456" y="627302"/>
                          </a:cubicBezTo>
                          <a:cubicBezTo>
                            <a:pt x="876542" y="648066"/>
                            <a:pt x="813296" y="621492"/>
                            <a:pt x="758622" y="571676"/>
                          </a:cubicBezTo>
                          <a:cubicBezTo>
                            <a:pt x="687661" y="507097"/>
                            <a:pt x="620129" y="439278"/>
                            <a:pt x="547739" y="376223"/>
                          </a:cubicBezTo>
                          <a:cubicBezTo>
                            <a:pt x="502304" y="336694"/>
                            <a:pt x="447726" y="301166"/>
                            <a:pt x="388862" y="286688"/>
                          </a:cubicBezTo>
                          <a:cubicBezTo>
                            <a:pt x="319329" y="269638"/>
                            <a:pt x="262179" y="308119"/>
                            <a:pt x="213792" y="355077"/>
                          </a:cubicBezTo>
                          <a:cubicBezTo>
                            <a:pt x="159404" y="407941"/>
                            <a:pt x="114827" y="471473"/>
                            <a:pt x="75013" y="535767"/>
                          </a:cubicBezTo>
                          <a:cubicBezTo>
                            <a:pt x="59487" y="560817"/>
                            <a:pt x="45581" y="585011"/>
                            <a:pt x="27864" y="608347"/>
                          </a:cubicBezTo>
                          <a:cubicBezTo>
                            <a:pt x="21482" y="616824"/>
                            <a:pt x="-4330" y="642733"/>
                            <a:pt x="1575" y="653782"/>
                          </a:cubicBezTo>
                          <a:cubicBezTo>
                            <a:pt x="1194" y="653782"/>
                            <a:pt x="813" y="653782"/>
                            <a:pt x="527" y="653972"/>
                          </a:cubicBezTo>
                          <a:cubicBezTo>
                            <a:pt x="-3187" y="639875"/>
                            <a:pt x="13672" y="622635"/>
                            <a:pt x="21292" y="611681"/>
                          </a:cubicBezTo>
                          <a:cubicBezTo>
                            <a:pt x="31484" y="597108"/>
                            <a:pt x="41675" y="582916"/>
                            <a:pt x="49962" y="567199"/>
                          </a:cubicBezTo>
                          <a:cubicBezTo>
                            <a:pt x="87395" y="495666"/>
                            <a:pt x="131115" y="425753"/>
                            <a:pt x="184931" y="365365"/>
                          </a:cubicBezTo>
                          <a:cubicBezTo>
                            <a:pt x="222650" y="322978"/>
                            <a:pt x="265513" y="284783"/>
                            <a:pt x="320663" y="267924"/>
                          </a:cubicBezTo>
                          <a:cubicBezTo>
                            <a:pt x="367335" y="253636"/>
                            <a:pt x="422199" y="273067"/>
                            <a:pt x="463252" y="294403"/>
                          </a:cubicBezTo>
                          <a:cubicBezTo>
                            <a:pt x="454584" y="286307"/>
                            <a:pt x="446012" y="278020"/>
                            <a:pt x="436868" y="270305"/>
                          </a:cubicBezTo>
                          <a:cubicBezTo>
                            <a:pt x="440487" y="269352"/>
                            <a:pt x="459156" y="262114"/>
                            <a:pt x="461442" y="264114"/>
                          </a:cubicBezTo>
                          <a:cubicBezTo>
                            <a:pt x="469729" y="271639"/>
                            <a:pt x="477920" y="279258"/>
                            <a:pt x="486207" y="286783"/>
                          </a:cubicBezTo>
                          <a:cubicBezTo>
                            <a:pt x="509258" y="307929"/>
                            <a:pt x="531260" y="330027"/>
                            <a:pt x="553263" y="352220"/>
                          </a:cubicBezTo>
                          <a:cubicBezTo>
                            <a:pt x="587458" y="386700"/>
                            <a:pt x="626606" y="416418"/>
                            <a:pt x="661848" y="449947"/>
                          </a:cubicBezTo>
                          <a:cubicBezTo>
                            <a:pt x="679565" y="466806"/>
                            <a:pt x="697281" y="483665"/>
                            <a:pt x="714998" y="500524"/>
                          </a:cubicBezTo>
                          <a:cubicBezTo>
                            <a:pt x="739382" y="523765"/>
                            <a:pt x="779006" y="525575"/>
                            <a:pt x="810438" y="518050"/>
                          </a:cubicBezTo>
                          <a:cubicBezTo>
                            <a:pt x="861111" y="505953"/>
                            <a:pt x="893591" y="473188"/>
                            <a:pt x="895306" y="420038"/>
                          </a:cubicBezTo>
                          <a:cubicBezTo>
                            <a:pt x="897020" y="368413"/>
                            <a:pt x="883495" y="318406"/>
                            <a:pt x="869970" y="269067"/>
                          </a:cubicBezTo>
                          <a:cubicBezTo>
                            <a:pt x="862159" y="240301"/>
                            <a:pt x="854539" y="211536"/>
                            <a:pt x="847014" y="182770"/>
                          </a:cubicBezTo>
                          <a:cubicBezTo>
                            <a:pt x="844824" y="174579"/>
                            <a:pt x="837966" y="165625"/>
                            <a:pt x="847586" y="163053"/>
                          </a:cubicBezTo>
                          <a:cubicBezTo>
                            <a:pt x="856634" y="160672"/>
                            <a:pt x="852729" y="160767"/>
                            <a:pt x="857016" y="165816"/>
                          </a:cubicBezTo>
                          <a:cubicBezTo>
                            <a:pt x="873398" y="221918"/>
                            <a:pt x="891496" y="277830"/>
                            <a:pt x="905879" y="334503"/>
                          </a:cubicBezTo>
                          <a:cubicBezTo>
                            <a:pt x="916547" y="380985"/>
                            <a:pt x="924833" y="441850"/>
                            <a:pt x="898354" y="484522"/>
                          </a:cubicBezTo>
                          <a:cubicBezTo>
                            <a:pt x="871779" y="527385"/>
                            <a:pt x="809295" y="550054"/>
                            <a:pt x="760241" y="542149"/>
                          </a:cubicBezTo>
                          <a:cubicBezTo>
                            <a:pt x="780720" y="560246"/>
                            <a:pt x="799866" y="579391"/>
                            <a:pt x="823868" y="592822"/>
                          </a:cubicBezTo>
                          <a:cubicBezTo>
                            <a:pt x="861206" y="613872"/>
                            <a:pt x="899878" y="617015"/>
                            <a:pt x="940931" y="607299"/>
                          </a:cubicBezTo>
                          <a:cubicBezTo>
                            <a:pt x="967124" y="601108"/>
                            <a:pt x="993413" y="588249"/>
                            <a:pt x="1010273" y="566723"/>
                          </a:cubicBezTo>
                          <a:cubicBezTo>
                            <a:pt x="1036657" y="533100"/>
                            <a:pt x="1030466" y="486903"/>
                            <a:pt x="1026370" y="447375"/>
                          </a:cubicBezTo>
                          <a:cubicBezTo>
                            <a:pt x="1022084" y="406417"/>
                            <a:pt x="1007225" y="366031"/>
                            <a:pt x="996271" y="326502"/>
                          </a:cubicBezTo>
                          <a:cubicBezTo>
                            <a:pt x="982555" y="276877"/>
                            <a:pt x="969220" y="227061"/>
                            <a:pt x="960647" y="176198"/>
                          </a:cubicBezTo>
                          <a:cubicBezTo>
                            <a:pt x="950741" y="117619"/>
                            <a:pt x="959314" y="59707"/>
                            <a:pt x="965124" y="1128"/>
                          </a:cubicBezTo>
                          <a:cubicBezTo>
                            <a:pt x="965220" y="-967"/>
                            <a:pt x="971601" y="462"/>
                            <a:pt x="973602" y="652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2" name="任意多边形: 形状 421">
                      <a:extLst>
                        <a:ext uri="{FF2B5EF4-FFF2-40B4-BE49-F238E27FC236}">
                          <a16:creationId xmlns:a16="http://schemas.microsoft.com/office/drawing/2014/main" id="{15BFB685-8167-06D5-9624-9B1BED8CAF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06755" y="2874594"/>
                      <a:ext cx="9525" cy="100873"/>
                    </a:xfrm>
                    <a:custGeom>
                      <a:avLst/>
                      <a:gdLst>
                        <a:gd name="connsiteX0" fmla="*/ 9525 w 9525"/>
                        <a:gd name="connsiteY0" fmla="*/ 0 h 100873"/>
                        <a:gd name="connsiteX1" fmla="*/ 4953 w 9525"/>
                        <a:gd name="connsiteY1" fmla="*/ 100775 h 100873"/>
                        <a:gd name="connsiteX2" fmla="*/ 0 w 9525"/>
                        <a:gd name="connsiteY2" fmla="*/ 100584 h 100873"/>
                        <a:gd name="connsiteX3" fmla="*/ 9525 w 9525"/>
                        <a:gd name="connsiteY3" fmla="*/ 0 h 1008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525" h="100873">
                          <a:moveTo>
                            <a:pt x="9525" y="0"/>
                          </a:moveTo>
                          <a:cubicBezTo>
                            <a:pt x="8001" y="33623"/>
                            <a:pt x="6477" y="67151"/>
                            <a:pt x="4953" y="100775"/>
                          </a:cubicBezTo>
                          <a:cubicBezTo>
                            <a:pt x="3905" y="100965"/>
                            <a:pt x="1048" y="100870"/>
                            <a:pt x="0" y="100584"/>
                          </a:cubicBezTo>
                          <a:cubicBezTo>
                            <a:pt x="2858" y="67056"/>
                            <a:pt x="6382" y="33528"/>
                            <a:pt x="9525" y="0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3" name="任意多边形: 形状 422">
                      <a:extLst>
                        <a:ext uri="{FF2B5EF4-FFF2-40B4-BE49-F238E27FC236}">
                          <a16:creationId xmlns:a16="http://schemas.microsoft.com/office/drawing/2014/main" id="{99E9CCBA-CDEC-628B-2FB2-34B955C525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19138" y="2432920"/>
                      <a:ext cx="344233" cy="419766"/>
                    </a:xfrm>
                    <a:custGeom>
                      <a:avLst/>
                      <a:gdLst>
                        <a:gd name="connsiteX0" fmla="*/ 344233 w 344233"/>
                        <a:gd name="connsiteY0" fmla="*/ 0 h 419766"/>
                        <a:gd name="connsiteX1" fmla="*/ 340328 w 344233"/>
                        <a:gd name="connsiteY1" fmla="*/ 17621 h 419766"/>
                        <a:gd name="connsiteX2" fmla="*/ 330803 w 344233"/>
                        <a:gd name="connsiteY2" fmla="*/ 34290 h 419766"/>
                        <a:gd name="connsiteX3" fmla="*/ 292703 w 344233"/>
                        <a:gd name="connsiteY3" fmla="*/ 80391 h 419766"/>
                        <a:gd name="connsiteX4" fmla="*/ 214598 w 344233"/>
                        <a:gd name="connsiteY4" fmla="*/ 172688 h 419766"/>
                        <a:gd name="connsiteX5" fmla="*/ 142684 w 344233"/>
                        <a:gd name="connsiteY5" fmla="*/ 254889 h 419766"/>
                        <a:gd name="connsiteX6" fmla="*/ 60579 w 344233"/>
                        <a:gd name="connsiteY6" fmla="*/ 343948 h 419766"/>
                        <a:gd name="connsiteX7" fmla="*/ 26479 w 344233"/>
                        <a:gd name="connsiteY7" fmla="*/ 377857 h 419766"/>
                        <a:gd name="connsiteX8" fmla="*/ 17145 w 344233"/>
                        <a:gd name="connsiteY8" fmla="*/ 387287 h 419766"/>
                        <a:gd name="connsiteX9" fmla="*/ 0 w 344233"/>
                        <a:gd name="connsiteY9" fmla="*/ 419767 h 419766"/>
                        <a:gd name="connsiteX10" fmla="*/ 15335 w 344233"/>
                        <a:gd name="connsiteY10" fmla="*/ 381667 h 419766"/>
                        <a:gd name="connsiteX11" fmla="*/ 38386 w 344233"/>
                        <a:gd name="connsiteY11" fmla="*/ 353473 h 419766"/>
                        <a:gd name="connsiteX12" fmla="*/ 72390 w 344233"/>
                        <a:gd name="connsiteY12" fmla="*/ 311372 h 419766"/>
                        <a:gd name="connsiteX13" fmla="*/ 150590 w 344233"/>
                        <a:gd name="connsiteY13" fmla="*/ 215360 h 419766"/>
                        <a:gd name="connsiteX14" fmla="*/ 319659 w 344233"/>
                        <a:gd name="connsiteY14" fmla="*/ 14859 h 419766"/>
                        <a:gd name="connsiteX15" fmla="*/ 344233 w 344233"/>
                        <a:gd name="connsiteY15" fmla="*/ 0 h 419766"/>
                        <a:gd name="connsiteX16" fmla="*/ 344233 w 344233"/>
                        <a:gd name="connsiteY16" fmla="*/ 0 h 419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344233" h="419766">
                          <a:moveTo>
                            <a:pt x="344233" y="0"/>
                          </a:moveTo>
                          <a:cubicBezTo>
                            <a:pt x="341376" y="5334"/>
                            <a:pt x="339947" y="11525"/>
                            <a:pt x="340328" y="17621"/>
                          </a:cubicBezTo>
                          <a:cubicBezTo>
                            <a:pt x="340709" y="25241"/>
                            <a:pt x="336137" y="27622"/>
                            <a:pt x="330803" y="34290"/>
                          </a:cubicBezTo>
                          <a:cubicBezTo>
                            <a:pt x="318325" y="49816"/>
                            <a:pt x="305562" y="65056"/>
                            <a:pt x="292703" y="80391"/>
                          </a:cubicBezTo>
                          <a:cubicBezTo>
                            <a:pt x="266890" y="111347"/>
                            <a:pt x="240887" y="142113"/>
                            <a:pt x="214598" y="172688"/>
                          </a:cubicBezTo>
                          <a:cubicBezTo>
                            <a:pt x="190976" y="200311"/>
                            <a:pt x="167259" y="228029"/>
                            <a:pt x="142684" y="254889"/>
                          </a:cubicBezTo>
                          <a:cubicBezTo>
                            <a:pt x="115538" y="284607"/>
                            <a:pt x="89154" y="315563"/>
                            <a:pt x="60579" y="343948"/>
                          </a:cubicBezTo>
                          <a:cubicBezTo>
                            <a:pt x="49244" y="355283"/>
                            <a:pt x="37814" y="366617"/>
                            <a:pt x="26479" y="377857"/>
                          </a:cubicBezTo>
                          <a:cubicBezTo>
                            <a:pt x="23336" y="380905"/>
                            <a:pt x="20383" y="384429"/>
                            <a:pt x="17145" y="387287"/>
                          </a:cubicBezTo>
                          <a:cubicBezTo>
                            <a:pt x="6572" y="396621"/>
                            <a:pt x="3429" y="405860"/>
                            <a:pt x="0" y="419767"/>
                          </a:cubicBezTo>
                          <a:cubicBezTo>
                            <a:pt x="1619" y="403003"/>
                            <a:pt x="5048" y="394240"/>
                            <a:pt x="15335" y="381667"/>
                          </a:cubicBezTo>
                          <a:cubicBezTo>
                            <a:pt x="23050" y="372237"/>
                            <a:pt x="30671" y="362807"/>
                            <a:pt x="38386" y="353473"/>
                          </a:cubicBezTo>
                          <a:cubicBezTo>
                            <a:pt x="49816" y="339471"/>
                            <a:pt x="61055" y="325469"/>
                            <a:pt x="72390" y="311372"/>
                          </a:cubicBezTo>
                          <a:cubicBezTo>
                            <a:pt x="98203" y="279178"/>
                            <a:pt x="124492" y="247269"/>
                            <a:pt x="150590" y="215360"/>
                          </a:cubicBezTo>
                          <a:cubicBezTo>
                            <a:pt x="205930" y="147638"/>
                            <a:pt x="262604" y="81153"/>
                            <a:pt x="319659" y="14859"/>
                          </a:cubicBezTo>
                          <a:cubicBezTo>
                            <a:pt x="327088" y="6096"/>
                            <a:pt x="332899" y="4286"/>
                            <a:pt x="344233" y="0"/>
                          </a:cubicBezTo>
                          <a:cubicBezTo>
                            <a:pt x="342233" y="3905"/>
                            <a:pt x="339185" y="2000"/>
                            <a:pt x="344233" y="0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4" name="任意多边形: 形状 423">
                      <a:extLst>
                        <a:ext uri="{FF2B5EF4-FFF2-40B4-BE49-F238E27FC236}">
                          <a16:creationId xmlns:a16="http://schemas.microsoft.com/office/drawing/2014/main" id="{71A130EE-E7AE-3564-20A7-07E866C37B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8987" y="2393581"/>
                      <a:ext cx="109064" cy="62293"/>
                    </a:xfrm>
                    <a:custGeom>
                      <a:avLst/>
                      <a:gdLst>
                        <a:gd name="connsiteX0" fmla="*/ 109064 w 109064"/>
                        <a:gd name="connsiteY0" fmla="*/ 0 h 62293"/>
                        <a:gd name="connsiteX1" fmla="*/ 35722 w 109064"/>
                        <a:gd name="connsiteY1" fmla="*/ 27242 h 62293"/>
                        <a:gd name="connsiteX2" fmla="*/ 1241 w 109064"/>
                        <a:gd name="connsiteY2" fmla="*/ 62294 h 62293"/>
                        <a:gd name="connsiteX3" fmla="*/ 42389 w 109064"/>
                        <a:gd name="connsiteY3" fmla="*/ 44672 h 62293"/>
                        <a:gd name="connsiteX4" fmla="*/ 46295 w 109064"/>
                        <a:gd name="connsiteY4" fmla="*/ 36290 h 62293"/>
                        <a:gd name="connsiteX5" fmla="*/ 63535 w 109064"/>
                        <a:gd name="connsiteY5" fmla="*/ 26384 h 62293"/>
                        <a:gd name="connsiteX6" fmla="*/ 66488 w 109064"/>
                        <a:gd name="connsiteY6" fmla="*/ 34290 h 62293"/>
                        <a:gd name="connsiteX7" fmla="*/ 86204 w 109064"/>
                        <a:gd name="connsiteY7" fmla="*/ 24194 h 62293"/>
                        <a:gd name="connsiteX8" fmla="*/ 84490 w 109064"/>
                        <a:gd name="connsiteY8" fmla="*/ 17621 h 62293"/>
                        <a:gd name="connsiteX9" fmla="*/ 102016 w 109064"/>
                        <a:gd name="connsiteY9" fmla="*/ 10478 h 62293"/>
                        <a:gd name="connsiteX10" fmla="*/ 104588 w 109064"/>
                        <a:gd name="connsiteY10" fmla="*/ 17240 h 62293"/>
                        <a:gd name="connsiteX11" fmla="*/ 109064 w 109064"/>
                        <a:gd name="connsiteY11" fmla="*/ 15240 h 62293"/>
                        <a:gd name="connsiteX12" fmla="*/ 109064 w 109064"/>
                        <a:gd name="connsiteY12" fmla="*/ 0 h 622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09064" h="62293">
                          <a:moveTo>
                            <a:pt x="109064" y="0"/>
                          </a:moveTo>
                          <a:cubicBezTo>
                            <a:pt x="84680" y="9144"/>
                            <a:pt x="60106" y="18097"/>
                            <a:pt x="35722" y="27242"/>
                          </a:cubicBezTo>
                          <a:cubicBezTo>
                            <a:pt x="16672" y="34480"/>
                            <a:pt x="-5521" y="36195"/>
                            <a:pt x="1241" y="62294"/>
                          </a:cubicBezTo>
                          <a:cubicBezTo>
                            <a:pt x="15053" y="56579"/>
                            <a:pt x="28674" y="50673"/>
                            <a:pt x="42389" y="44672"/>
                          </a:cubicBezTo>
                          <a:cubicBezTo>
                            <a:pt x="50105" y="41338"/>
                            <a:pt x="48676" y="42482"/>
                            <a:pt x="46295" y="36290"/>
                          </a:cubicBezTo>
                          <a:cubicBezTo>
                            <a:pt x="45342" y="33909"/>
                            <a:pt x="60963" y="27527"/>
                            <a:pt x="63535" y="26384"/>
                          </a:cubicBezTo>
                          <a:cubicBezTo>
                            <a:pt x="64487" y="29051"/>
                            <a:pt x="65440" y="31623"/>
                            <a:pt x="66488" y="34290"/>
                          </a:cubicBezTo>
                          <a:cubicBezTo>
                            <a:pt x="69441" y="32957"/>
                            <a:pt x="87157" y="26575"/>
                            <a:pt x="86204" y="24194"/>
                          </a:cubicBezTo>
                          <a:cubicBezTo>
                            <a:pt x="85824" y="22955"/>
                            <a:pt x="83156" y="18193"/>
                            <a:pt x="84490" y="17621"/>
                          </a:cubicBezTo>
                          <a:cubicBezTo>
                            <a:pt x="90300" y="15240"/>
                            <a:pt x="96206" y="12859"/>
                            <a:pt x="102016" y="10478"/>
                          </a:cubicBezTo>
                          <a:cubicBezTo>
                            <a:pt x="102206" y="12763"/>
                            <a:pt x="104397" y="14954"/>
                            <a:pt x="104588" y="17240"/>
                          </a:cubicBezTo>
                          <a:cubicBezTo>
                            <a:pt x="106112" y="16574"/>
                            <a:pt x="107541" y="15907"/>
                            <a:pt x="109064" y="15240"/>
                          </a:cubicBezTo>
                          <a:cubicBezTo>
                            <a:pt x="108588" y="10192"/>
                            <a:pt x="108493" y="5048"/>
                            <a:pt x="109064" y="0"/>
                          </a:cubicBez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25" name="图形 4">
                    <a:extLst>
                      <a:ext uri="{FF2B5EF4-FFF2-40B4-BE49-F238E27FC236}">
                        <a16:creationId xmlns:a16="http://schemas.microsoft.com/office/drawing/2014/main" id="{32F69C08-4AB1-0C40-74B6-7FD48EEEB44B}"/>
                      </a:ext>
                    </a:extLst>
                  </p:cNvPr>
                  <p:cNvGrpSpPr/>
                  <p:nvPr/>
                </p:nvGrpSpPr>
                <p:grpSpPr>
                  <a:xfrm>
                    <a:off x="3759001" y="2381675"/>
                    <a:ext cx="131338" cy="101029"/>
                    <a:chOff x="3759001" y="2381675"/>
                    <a:chExt cx="131338" cy="101029"/>
                  </a:xfrm>
                </p:grpSpPr>
                <p:grpSp>
                  <p:nvGrpSpPr>
                    <p:cNvPr id="426" name="图形 4">
                      <a:extLst>
                        <a:ext uri="{FF2B5EF4-FFF2-40B4-BE49-F238E27FC236}">
                          <a16:creationId xmlns:a16="http://schemas.microsoft.com/office/drawing/2014/main" id="{0503DED2-E426-52E5-43F4-BDB66B0A806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59001" y="2381675"/>
                      <a:ext cx="131052" cy="101029"/>
                      <a:chOff x="3759001" y="2381675"/>
                      <a:chExt cx="131052" cy="101029"/>
                    </a:xfrm>
                  </p:grpSpPr>
                  <p:sp>
                    <p:nvSpPr>
                      <p:cNvPr id="427" name="任意多边形: 形状 426">
                        <a:extLst>
                          <a:ext uri="{FF2B5EF4-FFF2-40B4-BE49-F238E27FC236}">
                            <a16:creationId xmlns:a16="http://schemas.microsoft.com/office/drawing/2014/main" id="{7786C710-589C-98B2-93DE-EEABF09877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59001" y="2381675"/>
                        <a:ext cx="131052" cy="101029"/>
                      </a:xfrm>
                      <a:custGeom>
                        <a:avLst/>
                        <a:gdLst>
                          <a:gd name="connsiteX0" fmla="*/ 113050 w 131052"/>
                          <a:gd name="connsiteY0" fmla="*/ 42863 h 101029"/>
                          <a:gd name="connsiteX1" fmla="*/ 111431 w 131052"/>
                          <a:gd name="connsiteY1" fmla="*/ 0 h 101029"/>
                          <a:gd name="connsiteX2" fmla="*/ 58948 w 131052"/>
                          <a:gd name="connsiteY2" fmla="*/ 19717 h 101029"/>
                          <a:gd name="connsiteX3" fmla="*/ 4370 w 131052"/>
                          <a:gd name="connsiteY3" fmla="*/ 51149 h 101029"/>
                          <a:gd name="connsiteX4" fmla="*/ 4847 w 131052"/>
                          <a:gd name="connsiteY4" fmla="*/ 83725 h 101029"/>
                          <a:gd name="connsiteX5" fmla="*/ 36469 w 131052"/>
                          <a:gd name="connsiteY5" fmla="*/ 100965 h 101029"/>
                          <a:gd name="connsiteX6" fmla="*/ 97810 w 131052"/>
                          <a:gd name="connsiteY6" fmla="*/ 80677 h 101029"/>
                          <a:gd name="connsiteX7" fmla="*/ 131053 w 131052"/>
                          <a:gd name="connsiteY7" fmla="*/ 68199 h 101029"/>
                          <a:gd name="connsiteX8" fmla="*/ 113050 w 131052"/>
                          <a:gd name="connsiteY8" fmla="*/ 42863 h 101029"/>
                          <a:gd name="connsiteX9" fmla="*/ 54281 w 131052"/>
                          <a:gd name="connsiteY9" fmla="*/ 69437 h 101029"/>
                          <a:gd name="connsiteX10" fmla="*/ 48471 w 131052"/>
                          <a:gd name="connsiteY10" fmla="*/ 53912 h 101029"/>
                          <a:gd name="connsiteX11" fmla="*/ 63520 w 131052"/>
                          <a:gd name="connsiteY11" fmla="*/ 38195 h 101029"/>
                          <a:gd name="connsiteX12" fmla="*/ 75808 w 131052"/>
                          <a:gd name="connsiteY12" fmla="*/ 71057 h 101029"/>
                          <a:gd name="connsiteX13" fmla="*/ 54281 w 131052"/>
                          <a:gd name="connsiteY13" fmla="*/ 69437 h 101029"/>
                          <a:gd name="connsiteX14" fmla="*/ 97048 w 131052"/>
                          <a:gd name="connsiteY14" fmla="*/ 64675 h 101029"/>
                          <a:gd name="connsiteX15" fmla="*/ 93715 w 131052"/>
                          <a:gd name="connsiteY15" fmla="*/ 55912 h 101029"/>
                          <a:gd name="connsiteX16" fmla="*/ 86666 w 131052"/>
                          <a:gd name="connsiteY16" fmla="*/ 37147 h 101029"/>
                          <a:gd name="connsiteX17" fmla="*/ 102001 w 131052"/>
                          <a:gd name="connsiteY17" fmla="*/ 22288 h 101029"/>
                          <a:gd name="connsiteX18" fmla="*/ 115908 w 131052"/>
                          <a:gd name="connsiteY18" fmla="*/ 59246 h 101029"/>
                          <a:gd name="connsiteX19" fmla="*/ 97048 w 131052"/>
                          <a:gd name="connsiteY19" fmla="*/ 64675 h 1010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31052" h="101029">
                            <a:moveTo>
                              <a:pt x="113050" y="42863"/>
                            </a:moveTo>
                            <a:cubicBezTo>
                              <a:pt x="107526" y="28956"/>
                              <a:pt x="107335" y="13811"/>
                              <a:pt x="111431" y="0"/>
                            </a:cubicBezTo>
                            <a:cubicBezTo>
                              <a:pt x="93905" y="6572"/>
                              <a:pt x="76474" y="13145"/>
                              <a:pt x="58948" y="19717"/>
                            </a:cubicBezTo>
                            <a:cubicBezTo>
                              <a:pt x="41518" y="26289"/>
                              <a:pt x="12085" y="32004"/>
                              <a:pt x="4370" y="51149"/>
                            </a:cubicBezTo>
                            <a:cubicBezTo>
                              <a:pt x="-4202" y="53340"/>
                              <a:pt x="1989" y="79153"/>
                              <a:pt x="4847" y="83725"/>
                            </a:cubicBezTo>
                            <a:cubicBezTo>
                              <a:pt x="11323" y="94012"/>
                              <a:pt x="23801" y="101822"/>
                              <a:pt x="36469" y="100965"/>
                            </a:cubicBezTo>
                            <a:cubicBezTo>
                              <a:pt x="55996" y="101346"/>
                              <a:pt x="79618" y="87535"/>
                              <a:pt x="97810" y="80677"/>
                            </a:cubicBezTo>
                            <a:cubicBezTo>
                              <a:pt x="108859" y="76486"/>
                              <a:pt x="120004" y="72295"/>
                              <a:pt x="131053" y="68199"/>
                            </a:cubicBezTo>
                            <a:cubicBezTo>
                              <a:pt x="123528" y="61532"/>
                              <a:pt x="117146" y="53054"/>
                              <a:pt x="113050" y="42863"/>
                            </a:cubicBezTo>
                            <a:close/>
                            <a:moveTo>
                              <a:pt x="54281" y="69437"/>
                            </a:moveTo>
                            <a:cubicBezTo>
                              <a:pt x="52376" y="64294"/>
                              <a:pt x="50376" y="59055"/>
                              <a:pt x="48471" y="53912"/>
                            </a:cubicBezTo>
                            <a:cubicBezTo>
                              <a:pt x="41232" y="44196"/>
                              <a:pt x="56567" y="41529"/>
                              <a:pt x="63520" y="38195"/>
                            </a:cubicBezTo>
                            <a:cubicBezTo>
                              <a:pt x="67616" y="49149"/>
                              <a:pt x="71712" y="60103"/>
                              <a:pt x="75808" y="71057"/>
                            </a:cubicBezTo>
                            <a:cubicBezTo>
                              <a:pt x="65425" y="74009"/>
                              <a:pt x="58377" y="80391"/>
                              <a:pt x="54281" y="69437"/>
                            </a:cubicBezTo>
                            <a:close/>
                            <a:moveTo>
                              <a:pt x="97048" y="64675"/>
                            </a:moveTo>
                            <a:cubicBezTo>
                              <a:pt x="96001" y="61817"/>
                              <a:pt x="94858" y="58865"/>
                              <a:pt x="93715" y="55912"/>
                            </a:cubicBezTo>
                            <a:cubicBezTo>
                              <a:pt x="91333" y="49625"/>
                              <a:pt x="89048" y="43434"/>
                              <a:pt x="86666" y="37147"/>
                            </a:cubicBezTo>
                            <a:cubicBezTo>
                              <a:pt x="80665" y="26003"/>
                              <a:pt x="92953" y="26003"/>
                              <a:pt x="102001" y="22288"/>
                            </a:cubicBezTo>
                            <a:cubicBezTo>
                              <a:pt x="106764" y="34576"/>
                              <a:pt x="111241" y="46958"/>
                              <a:pt x="115908" y="59246"/>
                            </a:cubicBezTo>
                            <a:cubicBezTo>
                              <a:pt x="114098" y="59912"/>
                              <a:pt x="97429" y="65722"/>
                              <a:pt x="97048" y="64675"/>
                            </a:cubicBezTo>
                            <a:close/>
                          </a:path>
                        </a:pathLst>
                      </a:custGeom>
                      <a:solidFill>
                        <a:srgbClr val="FBB40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8" name="任意多边形: 形状 427">
                        <a:extLst>
                          <a:ext uri="{FF2B5EF4-FFF2-40B4-BE49-F238E27FC236}">
                            <a16:creationId xmlns:a16="http://schemas.microsoft.com/office/drawing/2014/main" id="{0F8B36B0-9E73-255F-12AF-E8B4F9C36B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06311" y="2419775"/>
                        <a:ext cx="28593" cy="37617"/>
                      </a:xfrm>
                      <a:custGeom>
                        <a:avLst/>
                        <a:gdLst>
                          <a:gd name="connsiteX0" fmla="*/ 28593 w 28593"/>
                          <a:gd name="connsiteY0" fmla="*/ 32957 h 37617"/>
                          <a:gd name="connsiteX1" fmla="*/ 8781 w 28593"/>
                          <a:gd name="connsiteY1" fmla="*/ 36100 h 37617"/>
                          <a:gd name="connsiteX2" fmla="*/ 3733 w 28593"/>
                          <a:gd name="connsiteY2" fmla="*/ 22479 h 37617"/>
                          <a:gd name="connsiteX3" fmla="*/ 780 w 28593"/>
                          <a:gd name="connsiteY3" fmla="*/ 14669 h 37617"/>
                          <a:gd name="connsiteX4" fmla="*/ 16210 w 28593"/>
                          <a:gd name="connsiteY4" fmla="*/ 0 h 37617"/>
                          <a:gd name="connsiteX5" fmla="*/ 28593 w 28593"/>
                          <a:gd name="connsiteY5" fmla="*/ 32957 h 376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8593" h="37617">
                            <a:moveTo>
                              <a:pt x="28593" y="32957"/>
                            </a:moveTo>
                            <a:cubicBezTo>
                              <a:pt x="24688" y="34100"/>
                              <a:pt x="10400" y="40481"/>
                              <a:pt x="8781" y="36100"/>
                            </a:cubicBezTo>
                            <a:cubicBezTo>
                              <a:pt x="7066" y="31528"/>
                              <a:pt x="5352" y="26956"/>
                              <a:pt x="3733" y="22479"/>
                            </a:cubicBezTo>
                            <a:cubicBezTo>
                              <a:pt x="2780" y="19907"/>
                              <a:pt x="1828" y="17336"/>
                              <a:pt x="780" y="14669"/>
                            </a:cubicBezTo>
                            <a:cubicBezTo>
                              <a:pt x="-3030" y="4858"/>
                              <a:pt x="7924" y="4000"/>
                              <a:pt x="16210" y="0"/>
                            </a:cubicBezTo>
                            <a:cubicBezTo>
                              <a:pt x="20306" y="11049"/>
                              <a:pt x="24497" y="22003"/>
                              <a:pt x="28593" y="32957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9" name="任意多边形: 形状 428">
                        <a:extLst>
                          <a:ext uri="{FF2B5EF4-FFF2-40B4-BE49-F238E27FC236}">
                            <a16:creationId xmlns:a16="http://schemas.microsoft.com/office/drawing/2014/main" id="{8354A0B8-46C0-6448-42B2-9253C4A7B2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97921" y="2402154"/>
                        <a:ext cx="24696" cy="26574"/>
                      </a:xfrm>
                      <a:custGeom>
                        <a:avLst/>
                        <a:gdLst>
                          <a:gd name="connsiteX0" fmla="*/ 24696 w 24696"/>
                          <a:gd name="connsiteY0" fmla="*/ 17717 h 26574"/>
                          <a:gd name="connsiteX1" fmla="*/ 7075 w 24696"/>
                          <a:gd name="connsiteY1" fmla="*/ 26575 h 26574"/>
                          <a:gd name="connsiteX2" fmla="*/ 26 w 24696"/>
                          <a:gd name="connsiteY2" fmla="*/ 7906 h 26574"/>
                          <a:gd name="connsiteX3" fmla="*/ 18028 w 24696"/>
                          <a:gd name="connsiteY3" fmla="*/ 0 h 26574"/>
                          <a:gd name="connsiteX4" fmla="*/ 24696 w 24696"/>
                          <a:gd name="connsiteY4" fmla="*/ 17717 h 265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4696" h="26574">
                            <a:moveTo>
                              <a:pt x="24696" y="17717"/>
                            </a:moveTo>
                            <a:cubicBezTo>
                              <a:pt x="18695" y="20574"/>
                              <a:pt x="12885" y="23432"/>
                              <a:pt x="7075" y="26575"/>
                            </a:cubicBezTo>
                            <a:cubicBezTo>
                              <a:pt x="4598" y="20479"/>
                              <a:pt x="2408" y="14192"/>
                              <a:pt x="26" y="7906"/>
                            </a:cubicBezTo>
                            <a:cubicBezTo>
                              <a:pt x="-736" y="5810"/>
                              <a:pt x="15266" y="1048"/>
                              <a:pt x="18028" y="0"/>
                            </a:cubicBezTo>
                            <a:cubicBezTo>
                              <a:pt x="20124" y="5906"/>
                              <a:pt x="22410" y="11811"/>
                              <a:pt x="24696" y="17717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0" name="任意多边形: 形状 429">
                        <a:extLst>
                          <a:ext uri="{FF2B5EF4-FFF2-40B4-BE49-F238E27FC236}">
                            <a16:creationId xmlns:a16="http://schemas.microsoft.com/office/drawing/2014/main" id="{A6D271C2-AAC4-C43E-57B0-E3D91D70DA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5854" y="2453284"/>
                        <a:ext cx="24955" cy="22211"/>
                      </a:xfrm>
                      <a:custGeom>
                        <a:avLst/>
                        <a:gdLst>
                          <a:gd name="connsiteX0" fmla="*/ 24955 w 24955"/>
                          <a:gd name="connsiteY0" fmla="*/ 15259 h 22211"/>
                          <a:gd name="connsiteX1" fmla="*/ 6572 w 24955"/>
                          <a:gd name="connsiteY1" fmla="*/ 22212 h 22211"/>
                          <a:gd name="connsiteX2" fmla="*/ 0 w 24955"/>
                          <a:gd name="connsiteY2" fmla="*/ 4591 h 22211"/>
                          <a:gd name="connsiteX3" fmla="*/ 20383 w 24955"/>
                          <a:gd name="connsiteY3" fmla="*/ 2971 h 22211"/>
                          <a:gd name="connsiteX4" fmla="*/ 24955 w 24955"/>
                          <a:gd name="connsiteY4" fmla="*/ 15259 h 222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4955" h="22211">
                            <a:moveTo>
                              <a:pt x="24955" y="15259"/>
                            </a:moveTo>
                            <a:cubicBezTo>
                              <a:pt x="18859" y="17545"/>
                              <a:pt x="12668" y="19831"/>
                              <a:pt x="6572" y="22212"/>
                            </a:cubicBezTo>
                            <a:cubicBezTo>
                              <a:pt x="4477" y="16306"/>
                              <a:pt x="2191" y="10496"/>
                              <a:pt x="0" y="4591"/>
                            </a:cubicBezTo>
                            <a:cubicBezTo>
                              <a:pt x="6001" y="3067"/>
                              <a:pt x="17812" y="-3887"/>
                              <a:pt x="20383" y="2971"/>
                            </a:cubicBezTo>
                            <a:cubicBezTo>
                              <a:pt x="21812" y="7067"/>
                              <a:pt x="23336" y="11163"/>
                              <a:pt x="24955" y="15259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1" name="任意多边形: 形状 430">
                        <a:extLst>
                          <a:ext uri="{FF2B5EF4-FFF2-40B4-BE49-F238E27FC236}">
                            <a16:creationId xmlns:a16="http://schemas.microsoft.com/office/drawing/2014/main" id="{A6ECB7D0-6393-125E-D5B5-AA982167D1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43267" y="2404059"/>
                        <a:ext cx="31737" cy="42162"/>
                      </a:xfrm>
                      <a:custGeom>
                        <a:avLst/>
                        <a:gdLst>
                          <a:gd name="connsiteX0" fmla="*/ 31737 w 31737"/>
                          <a:gd name="connsiteY0" fmla="*/ 36957 h 42162"/>
                          <a:gd name="connsiteX1" fmla="*/ 10592 w 31737"/>
                          <a:gd name="connsiteY1" fmla="*/ 36481 h 42162"/>
                          <a:gd name="connsiteX2" fmla="*/ 3162 w 31737"/>
                          <a:gd name="connsiteY2" fmla="*/ 16669 h 42162"/>
                          <a:gd name="connsiteX3" fmla="*/ 305 w 31737"/>
                          <a:gd name="connsiteY3" fmla="*/ 7144 h 42162"/>
                          <a:gd name="connsiteX4" fmla="*/ 17831 w 31737"/>
                          <a:gd name="connsiteY4" fmla="*/ 0 h 42162"/>
                          <a:gd name="connsiteX5" fmla="*/ 31737 w 31737"/>
                          <a:gd name="connsiteY5" fmla="*/ 36957 h 421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31737" h="42162">
                            <a:moveTo>
                              <a:pt x="31737" y="36957"/>
                            </a:moveTo>
                            <a:cubicBezTo>
                              <a:pt x="21926" y="40100"/>
                              <a:pt x="14687" y="47149"/>
                              <a:pt x="10592" y="36481"/>
                            </a:cubicBezTo>
                            <a:cubicBezTo>
                              <a:pt x="8115" y="29813"/>
                              <a:pt x="5639" y="23241"/>
                              <a:pt x="3162" y="16669"/>
                            </a:cubicBezTo>
                            <a:cubicBezTo>
                              <a:pt x="2400" y="14668"/>
                              <a:pt x="-1029" y="7715"/>
                              <a:pt x="305" y="7144"/>
                            </a:cubicBezTo>
                            <a:cubicBezTo>
                              <a:pt x="6115" y="4763"/>
                              <a:pt x="12020" y="2381"/>
                              <a:pt x="17831" y="0"/>
                            </a:cubicBezTo>
                            <a:cubicBezTo>
                              <a:pt x="22593" y="12287"/>
                              <a:pt x="27070" y="24575"/>
                              <a:pt x="31737" y="36957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2" name="任意多边形: 形状 431">
                        <a:extLst>
                          <a:ext uri="{FF2B5EF4-FFF2-40B4-BE49-F238E27FC236}">
                            <a16:creationId xmlns:a16="http://schemas.microsoft.com/office/drawing/2014/main" id="{04AF4004-0657-8AF8-EFD7-B30E2828F8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36878" y="2387485"/>
                        <a:ext cx="24220" cy="23907"/>
                      </a:xfrm>
                      <a:custGeom>
                        <a:avLst/>
                        <a:gdLst>
                          <a:gd name="connsiteX0" fmla="*/ 24220 w 24220"/>
                          <a:gd name="connsiteY0" fmla="*/ 16574 h 23907"/>
                          <a:gd name="connsiteX1" fmla="*/ 6027 w 24220"/>
                          <a:gd name="connsiteY1" fmla="*/ 23908 h 23907"/>
                          <a:gd name="connsiteX2" fmla="*/ 26 w 24220"/>
                          <a:gd name="connsiteY2" fmla="*/ 7906 h 23907"/>
                          <a:gd name="connsiteX3" fmla="*/ 17934 w 24220"/>
                          <a:gd name="connsiteY3" fmla="*/ 0 h 23907"/>
                          <a:gd name="connsiteX4" fmla="*/ 24220 w 24220"/>
                          <a:gd name="connsiteY4" fmla="*/ 16574 h 2390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4220" h="23907">
                            <a:moveTo>
                              <a:pt x="24220" y="16574"/>
                            </a:moveTo>
                            <a:cubicBezTo>
                              <a:pt x="18124" y="19050"/>
                              <a:pt x="12123" y="21431"/>
                              <a:pt x="6027" y="23908"/>
                            </a:cubicBezTo>
                            <a:cubicBezTo>
                              <a:pt x="4027" y="18574"/>
                              <a:pt x="2027" y="13240"/>
                              <a:pt x="26" y="7906"/>
                            </a:cubicBezTo>
                            <a:cubicBezTo>
                              <a:pt x="-735" y="5810"/>
                              <a:pt x="15171" y="1048"/>
                              <a:pt x="17934" y="0"/>
                            </a:cubicBezTo>
                            <a:cubicBezTo>
                              <a:pt x="20029" y="5620"/>
                              <a:pt x="22125" y="11049"/>
                              <a:pt x="24220" y="16574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3" name="任意多边形: 形状 432">
                        <a:extLst>
                          <a:ext uri="{FF2B5EF4-FFF2-40B4-BE49-F238E27FC236}">
                            <a16:creationId xmlns:a16="http://schemas.microsoft.com/office/drawing/2014/main" id="{213CDAC8-92E8-2907-6717-0E6E787642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56336" y="2441593"/>
                        <a:ext cx="23431" cy="19043"/>
                      </a:xfrm>
                      <a:custGeom>
                        <a:avLst/>
                        <a:gdLst>
                          <a:gd name="connsiteX0" fmla="*/ 23431 w 23431"/>
                          <a:gd name="connsiteY0" fmla="*/ 12186 h 19043"/>
                          <a:gd name="connsiteX1" fmla="*/ 5239 w 23431"/>
                          <a:gd name="connsiteY1" fmla="*/ 19044 h 19043"/>
                          <a:gd name="connsiteX2" fmla="*/ 0 w 23431"/>
                          <a:gd name="connsiteY2" fmla="*/ 5137 h 19043"/>
                          <a:gd name="connsiteX3" fmla="*/ 20383 w 23431"/>
                          <a:gd name="connsiteY3" fmla="*/ 3804 h 19043"/>
                          <a:gd name="connsiteX4" fmla="*/ 23431 w 23431"/>
                          <a:gd name="connsiteY4" fmla="*/ 12186 h 190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3431" h="19043">
                            <a:moveTo>
                              <a:pt x="23431" y="12186"/>
                            </a:moveTo>
                            <a:cubicBezTo>
                              <a:pt x="17336" y="14472"/>
                              <a:pt x="11335" y="16758"/>
                              <a:pt x="5239" y="19044"/>
                            </a:cubicBezTo>
                            <a:cubicBezTo>
                              <a:pt x="3620" y="14377"/>
                              <a:pt x="1810" y="9805"/>
                              <a:pt x="0" y="5137"/>
                            </a:cubicBezTo>
                            <a:cubicBezTo>
                              <a:pt x="7048" y="3042"/>
                              <a:pt x="17336" y="-4483"/>
                              <a:pt x="20383" y="3804"/>
                            </a:cubicBezTo>
                            <a:cubicBezTo>
                              <a:pt x="21241" y="6661"/>
                              <a:pt x="22384" y="9424"/>
                              <a:pt x="23431" y="12186"/>
                            </a:cubicBezTo>
                            <a:close/>
                          </a:path>
                        </a:pathLst>
                      </a:custGeom>
                      <a:solidFill>
                        <a:srgbClr val="F29100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434" name="任意多边形: 形状 433">
                      <a:extLst>
                        <a:ext uri="{FF2B5EF4-FFF2-40B4-BE49-F238E27FC236}">
                          <a16:creationId xmlns:a16="http://schemas.microsoft.com/office/drawing/2014/main" id="{CD7048D0-F280-4210-845C-B6E47CF265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67181" y="2438920"/>
                      <a:ext cx="123158" cy="43537"/>
                    </a:xfrm>
                    <a:custGeom>
                      <a:avLst/>
                      <a:gdLst>
                        <a:gd name="connsiteX0" fmla="*/ 112967 w 123158"/>
                        <a:gd name="connsiteY0" fmla="*/ 0 h 43537"/>
                        <a:gd name="connsiteX1" fmla="*/ 0 w 123158"/>
                        <a:gd name="connsiteY1" fmla="*/ 30766 h 43537"/>
                        <a:gd name="connsiteX2" fmla="*/ 68866 w 123158"/>
                        <a:gd name="connsiteY2" fmla="*/ 31433 h 43537"/>
                        <a:gd name="connsiteX3" fmla="*/ 119920 w 123158"/>
                        <a:gd name="connsiteY3" fmla="*/ 12192 h 43537"/>
                        <a:gd name="connsiteX4" fmla="*/ 123158 w 123158"/>
                        <a:gd name="connsiteY4" fmla="*/ 10954 h 43537"/>
                        <a:gd name="connsiteX5" fmla="*/ 112967 w 123158"/>
                        <a:gd name="connsiteY5" fmla="*/ 0 h 435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3158" h="43537">
                          <a:moveTo>
                            <a:pt x="112967" y="0"/>
                          </a:moveTo>
                          <a:cubicBezTo>
                            <a:pt x="76010" y="12192"/>
                            <a:pt x="38100" y="22003"/>
                            <a:pt x="0" y="30766"/>
                          </a:cubicBezTo>
                          <a:cubicBezTo>
                            <a:pt x="17907" y="54388"/>
                            <a:pt x="47339" y="39529"/>
                            <a:pt x="68866" y="31433"/>
                          </a:cubicBezTo>
                          <a:cubicBezTo>
                            <a:pt x="85916" y="25051"/>
                            <a:pt x="102870" y="18574"/>
                            <a:pt x="119920" y="12192"/>
                          </a:cubicBezTo>
                          <a:cubicBezTo>
                            <a:pt x="120968" y="11811"/>
                            <a:pt x="122015" y="11430"/>
                            <a:pt x="123158" y="10954"/>
                          </a:cubicBezTo>
                          <a:cubicBezTo>
                            <a:pt x="119348" y="7715"/>
                            <a:pt x="115919" y="4096"/>
                            <a:pt x="112967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20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5" name="任意多边形: 形状 434">
                      <a:extLst>
                        <a:ext uri="{FF2B5EF4-FFF2-40B4-BE49-F238E27FC236}">
                          <a16:creationId xmlns:a16="http://schemas.microsoft.com/office/drawing/2014/main" id="{4372EF7A-5581-2A34-E74C-6F7779EF70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9424" y="2381675"/>
                      <a:ext cx="111103" cy="75914"/>
                    </a:xfrm>
                    <a:custGeom>
                      <a:avLst/>
                      <a:gdLst>
                        <a:gd name="connsiteX0" fmla="*/ 111103 w 111103"/>
                        <a:gd name="connsiteY0" fmla="*/ 0 h 75914"/>
                        <a:gd name="connsiteX1" fmla="*/ 97578 w 111103"/>
                        <a:gd name="connsiteY1" fmla="*/ 5048 h 75914"/>
                        <a:gd name="connsiteX2" fmla="*/ 42904 w 111103"/>
                        <a:gd name="connsiteY2" fmla="*/ 25622 h 75914"/>
                        <a:gd name="connsiteX3" fmla="*/ 1470 w 111103"/>
                        <a:gd name="connsiteY3" fmla="*/ 75914 h 75914"/>
                        <a:gd name="connsiteX4" fmla="*/ 108246 w 111103"/>
                        <a:gd name="connsiteY4" fmla="*/ 18002 h 75914"/>
                        <a:gd name="connsiteX5" fmla="*/ 111103 w 111103"/>
                        <a:gd name="connsiteY5" fmla="*/ 0 h 759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1103" h="75914">
                          <a:moveTo>
                            <a:pt x="111103" y="0"/>
                          </a:moveTo>
                          <a:cubicBezTo>
                            <a:pt x="106627" y="1715"/>
                            <a:pt x="102055" y="3334"/>
                            <a:pt x="97578" y="5048"/>
                          </a:cubicBezTo>
                          <a:cubicBezTo>
                            <a:pt x="79290" y="11906"/>
                            <a:pt x="61097" y="18764"/>
                            <a:pt x="42904" y="25622"/>
                          </a:cubicBezTo>
                          <a:cubicBezTo>
                            <a:pt x="20997" y="34004"/>
                            <a:pt x="-6721" y="46672"/>
                            <a:pt x="1470" y="75914"/>
                          </a:cubicBezTo>
                          <a:cubicBezTo>
                            <a:pt x="29188" y="49244"/>
                            <a:pt x="71289" y="32004"/>
                            <a:pt x="108246" y="18002"/>
                          </a:cubicBezTo>
                          <a:cubicBezTo>
                            <a:pt x="108341" y="11906"/>
                            <a:pt x="109294" y="5810"/>
                            <a:pt x="111103" y="0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20000"/>
                      </a:srgb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DD9BC97F-0F57-34E5-BF15-931112D38A55}"/>
                      </a:ext>
                    </a:extLst>
                  </p:cNvPr>
                  <p:cNvSpPr/>
                  <p:nvPr/>
                </p:nvSpPr>
                <p:spPr>
                  <a:xfrm>
                    <a:off x="3388563" y="2974606"/>
                    <a:ext cx="73818" cy="102768"/>
                  </a:xfrm>
                  <a:custGeom>
                    <a:avLst/>
                    <a:gdLst>
                      <a:gd name="connsiteX0" fmla="*/ 73819 w 73818"/>
                      <a:gd name="connsiteY0" fmla="*/ 3143 h 102768"/>
                      <a:gd name="connsiteX1" fmla="*/ 69342 w 73818"/>
                      <a:gd name="connsiteY1" fmla="*/ 98584 h 102768"/>
                      <a:gd name="connsiteX2" fmla="*/ 43625 w 73818"/>
                      <a:gd name="connsiteY2" fmla="*/ 101155 h 102768"/>
                      <a:gd name="connsiteX3" fmla="*/ 0 w 73818"/>
                      <a:gd name="connsiteY3" fmla="*/ 99155 h 102768"/>
                      <a:gd name="connsiteX4" fmla="*/ 4667 w 73818"/>
                      <a:gd name="connsiteY4" fmla="*/ 0 h 102768"/>
                      <a:gd name="connsiteX5" fmla="*/ 73819 w 73818"/>
                      <a:gd name="connsiteY5" fmla="*/ 3143 h 1027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818" h="102768">
                        <a:moveTo>
                          <a:pt x="73819" y="3143"/>
                        </a:moveTo>
                        <a:cubicBezTo>
                          <a:pt x="72295" y="34957"/>
                          <a:pt x="70866" y="66770"/>
                          <a:pt x="69342" y="98584"/>
                        </a:cubicBezTo>
                        <a:cubicBezTo>
                          <a:pt x="68961" y="105918"/>
                          <a:pt x="50387" y="101441"/>
                          <a:pt x="43625" y="101155"/>
                        </a:cubicBezTo>
                        <a:cubicBezTo>
                          <a:pt x="29051" y="100489"/>
                          <a:pt x="14573" y="99822"/>
                          <a:pt x="0" y="99155"/>
                        </a:cubicBezTo>
                        <a:cubicBezTo>
                          <a:pt x="1715" y="66104"/>
                          <a:pt x="3048" y="33052"/>
                          <a:pt x="4667" y="0"/>
                        </a:cubicBezTo>
                        <a:cubicBezTo>
                          <a:pt x="27718" y="1048"/>
                          <a:pt x="50768" y="2381"/>
                          <a:pt x="73819" y="3143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06C0DAA2-DBAD-20C6-3DF4-02C0E65B524C}"/>
                      </a:ext>
                    </a:extLst>
                  </p:cNvPr>
                  <p:cNvSpPr/>
                  <p:nvPr/>
                </p:nvSpPr>
                <p:spPr>
                  <a:xfrm>
                    <a:off x="1994484" y="2930410"/>
                    <a:ext cx="712279" cy="80200"/>
                  </a:xfrm>
                  <a:custGeom>
                    <a:avLst/>
                    <a:gdLst>
                      <a:gd name="connsiteX0" fmla="*/ 0 w 712279"/>
                      <a:gd name="connsiteY0" fmla="*/ 80200 h 80200"/>
                      <a:gd name="connsiteX1" fmla="*/ 712280 w 712279"/>
                      <a:gd name="connsiteY1" fmla="*/ 0 h 80200"/>
                      <a:gd name="connsiteX2" fmla="*/ 0 w 712279"/>
                      <a:gd name="connsiteY2" fmla="*/ 80200 h 80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2279" h="80200">
                        <a:moveTo>
                          <a:pt x="0" y="80200"/>
                        </a:moveTo>
                        <a:cubicBezTo>
                          <a:pt x="236030" y="44863"/>
                          <a:pt x="474250" y="17336"/>
                          <a:pt x="712280" y="0"/>
                        </a:cubicBezTo>
                        <a:cubicBezTo>
                          <a:pt x="475964" y="34862"/>
                          <a:pt x="238030" y="61817"/>
                          <a:pt x="0" y="802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3D456C80-C67F-6A39-96B5-495594FB488B}"/>
                    </a:ext>
                  </a:extLst>
                </p:cNvPr>
                <p:cNvSpPr/>
                <p:nvPr/>
              </p:nvSpPr>
              <p:spPr>
                <a:xfrm>
                  <a:off x="3842401" y="2214554"/>
                  <a:ext cx="198530" cy="287484"/>
                </a:xfrm>
                <a:custGeom>
                  <a:avLst/>
                  <a:gdLst>
                    <a:gd name="connsiteX0" fmla="*/ 198529 w 198530"/>
                    <a:gd name="connsiteY0" fmla="*/ 22913 h 287484"/>
                    <a:gd name="connsiteX1" fmla="*/ 184337 w 198530"/>
                    <a:gd name="connsiteY1" fmla="*/ 176932 h 287484"/>
                    <a:gd name="connsiteX2" fmla="*/ 150333 w 198530"/>
                    <a:gd name="connsiteY2" fmla="*/ 214270 h 287484"/>
                    <a:gd name="connsiteX3" fmla="*/ 113947 w 198530"/>
                    <a:gd name="connsiteY3" fmla="*/ 234654 h 287484"/>
                    <a:gd name="connsiteX4" fmla="*/ 65370 w 198530"/>
                    <a:gd name="connsiteY4" fmla="*/ 253323 h 287484"/>
                    <a:gd name="connsiteX5" fmla="*/ 34223 w 198530"/>
                    <a:gd name="connsiteY5" fmla="*/ 287327 h 287484"/>
                    <a:gd name="connsiteX6" fmla="*/ 10982 w 198530"/>
                    <a:gd name="connsiteY6" fmla="*/ 247703 h 287484"/>
                    <a:gd name="connsiteX7" fmla="*/ 219 w 198530"/>
                    <a:gd name="connsiteY7" fmla="*/ 136641 h 287484"/>
                    <a:gd name="connsiteX8" fmla="*/ 52892 w 198530"/>
                    <a:gd name="connsiteY8" fmla="*/ 45487 h 287484"/>
                    <a:gd name="connsiteX9" fmla="*/ 93659 w 198530"/>
                    <a:gd name="connsiteY9" fmla="*/ 720 h 287484"/>
                    <a:gd name="connsiteX10" fmla="*/ 198529 w 198530"/>
                    <a:gd name="connsiteY10" fmla="*/ 22913 h 287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8530" h="287484">
                      <a:moveTo>
                        <a:pt x="198529" y="22913"/>
                      </a:moveTo>
                      <a:cubicBezTo>
                        <a:pt x="198529" y="22913"/>
                        <a:pt x="192338" y="161692"/>
                        <a:pt x="184337" y="176932"/>
                      </a:cubicBezTo>
                      <a:cubicBezTo>
                        <a:pt x="176336" y="192172"/>
                        <a:pt x="163953" y="213794"/>
                        <a:pt x="150333" y="214270"/>
                      </a:cubicBezTo>
                      <a:cubicBezTo>
                        <a:pt x="150333" y="214270"/>
                        <a:pt x="130711" y="239797"/>
                        <a:pt x="113947" y="234654"/>
                      </a:cubicBezTo>
                      <a:cubicBezTo>
                        <a:pt x="113947" y="234654"/>
                        <a:pt x="86896" y="264086"/>
                        <a:pt x="65370" y="253323"/>
                      </a:cubicBezTo>
                      <a:cubicBezTo>
                        <a:pt x="65370" y="253323"/>
                        <a:pt x="56892" y="290184"/>
                        <a:pt x="34223" y="287327"/>
                      </a:cubicBezTo>
                      <a:cubicBezTo>
                        <a:pt x="11553" y="284469"/>
                        <a:pt x="7648" y="271992"/>
                        <a:pt x="10982" y="247703"/>
                      </a:cubicBezTo>
                      <a:cubicBezTo>
                        <a:pt x="14411" y="223319"/>
                        <a:pt x="-2067" y="146357"/>
                        <a:pt x="219" y="136641"/>
                      </a:cubicBezTo>
                      <a:cubicBezTo>
                        <a:pt x="2504" y="127021"/>
                        <a:pt x="43843" y="51107"/>
                        <a:pt x="52892" y="45487"/>
                      </a:cubicBezTo>
                      <a:cubicBezTo>
                        <a:pt x="61941" y="39867"/>
                        <a:pt x="79467" y="5292"/>
                        <a:pt x="93659" y="720"/>
                      </a:cubicBezTo>
                      <a:cubicBezTo>
                        <a:pt x="107851" y="-3852"/>
                        <a:pt x="199005" y="14531"/>
                        <a:pt x="198529" y="22913"/>
                      </a:cubicBezTo>
                      <a:close/>
                    </a:path>
                  </a:pathLst>
                </a:custGeom>
                <a:solidFill>
                  <a:srgbClr val="EABB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9C57BE22-C621-A385-E7CE-049354B87936}"/>
                  </a:ext>
                </a:extLst>
              </p:cNvPr>
              <p:cNvSpPr/>
              <p:nvPr/>
            </p:nvSpPr>
            <p:spPr>
              <a:xfrm>
                <a:off x="2011151" y="2517528"/>
                <a:ext cx="1353409" cy="477977"/>
              </a:xfrm>
              <a:custGeom>
                <a:avLst/>
                <a:gdLst>
                  <a:gd name="connsiteX0" fmla="*/ 1353409 w 1353409"/>
                  <a:gd name="connsiteY0" fmla="*/ 311346 h 477977"/>
                  <a:gd name="connsiteX1" fmla="*/ 950025 w 1353409"/>
                  <a:gd name="connsiteY1" fmla="*/ 3403 h 477977"/>
                  <a:gd name="connsiteX2" fmla="*/ 545023 w 1353409"/>
                  <a:gd name="connsiteY2" fmla="*/ 141134 h 477977"/>
                  <a:gd name="connsiteX3" fmla="*/ 319947 w 1353409"/>
                  <a:gd name="connsiteY3" fmla="*/ 330396 h 477977"/>
                  <a:gd name="connsiteX4" fmla="*/ 2 w 1353409"/>
                  <a:gd name="connsiteY4" fmla="*/ 476319 h 477977"/>
                  <a:gd name="connsiteX5" fmla="*/ 1353409 w 1353409"/>
                  <a:gd name="connsiteY5" fmla="*/ 311346 h 477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3409" h="477977">
                    <a:moveTo>
                      <a:pt x="1353409" y="311346"/>
                    </a:moveTo>
                    <a:cubicBezTo>
                      <a:pt x="1353409" y="311346"/>
                      <a:pt x="1014891" y="28739"/>
                      <a:pt x="950025" y="3403"/>
                    </a:cubicBezTo>
                    <a:cubicBezTo>
                      <a:pt x="885160" y="-21934"/>
                      <a:pt x="593886" y="101225"/>
                      <a:pt x="545023" y="141134"/>
                    </a:cubicBezTo>
                    <a:cubicBezTo>
                      <a:pt x="496159" y="181044"/>
                      <a:pt x="363571" y="310679"/>
                      <a:pt x="319947" y="330396"/>
                    </a:cubicBezTo>
                    <a:cubicBezTo>
                      <a:pt x="276322" y="350113"/>
                      <a:pt x="1812" y="456126"/>
                      <a:pt x="2" y="476319"/>
                    </a:cubicBezTo>
                    <a:cubicBezTo>
                      <a:pt x="-1808" y="496512"/>
                      <a:pt x="1257492" y="325919"/>
                      <a:pt x="1353409" y="311346"/>
                    </a:cubicBezTo>
                    <a:close/>
                  </a:path>
                </a:pathLst>
              </a:custGeom>
              <a:solidFill>
                <a:srgbClr val="684F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0" name="图形 4">
                <a:extLst>
                  <a:ext uri="{FF2B5EF4-FFF2-40B4-BE49-F238E27FC236}">
                    <a16:creationId xmlns:a16="http://schemas.microsoft.com/office/drawing/2014/main" id="{26C1B28B-BD07-E234-DAAD-AFB30523066D}"/>
                  </a:ext>
                </a:extLst>
              </p:cNvPr>
              <p:cNvGrpSpPr/>
              <p:nvPr/>
            </p:nvGrpSpPr>
            <p:grpSpPr>
              <a:xfrm>
                <a:off x="2476531" y="2530825"/>
                <a:ext cx="617765" cy="381511"/>
                <a:chOff x="2476531" y="2530825"/>
                <a:chExt cx="617765" cy="381511"/>
              </a:xfrm>
            </p:grpSpPr>
            <p:grpSp>
              <p:nvGrpSpPr>
                <p:cNvPr id="441" name="图形 4">
                  <a:extLst>
                    <a:ext uri="{FF2B5EF4-FFF2-40B4-BE49-F238E27FC236}">
                      <a16:creationId xmlns:a16="http://schemas.microsoft.com/office/drawing/2014/main" id="{9D0CDBCF-A000-2BE4-2C39-C8FCE08B0184}"/>
                    </a:ext>
                  </a:extLst>
                </p:cNvPr>
                <p:cNvGrpSpPr/>
                <p:nvPr/>
              </p:nvGrpSpPr>
              <p:grpSpPr>
                <a:xfrm>
                  <a:off x="2476531" y="2530825"/>
                  <a:ext cx="538651" cy="381511"/>
                  <a:chOff x="2476531" y="2530825"/>
                  <a:chExt cx="538651" cy="381511"/>
                </a:xfrm>
                <a:solidFill>
                  <a:srgbClr val="C89D64"/>
                </a:solidFill>
              </p:grpSpPr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F8A03B3A-0D2A-F29D-DC5A-F1B3A50333D3}"/>
                      </a:ext>
                    </a:extLst>
                  </p:cNvPr>
                  <p:cNvSpPr/>
                  <p:nvPr/>
                </p:nvSpPr>
                <p:spPr>
                  <a:xfrm rot="-5662551">
                    <a:off x="2850888" y="2804536"/>
                    <a:ext cx="13335" cy="14668"/>
                  </a:xfrm>
                  <a:custGeom>
                    <a:avLst/>
                    <a:gdLst>
                      <a:gd name="connsiteX0" fmla="*/ 13335 w 13335"/>
                      <a:gd name="connsiteY0" fmla="*/ 7334 h 14668"/>
                      <a:gd name="connsiteX1" fmla="*/ 6668 w 13335"/>
                      <a:gd name="connsiteY1" fmla="*/ 14669 h 14668"/>
                      <a:gd name="connsiteX2" fmla="*/ 0 w 13335"/>
                      <a:gd name="connsiteY2" fmla="*/ 7334 h 14668"/>
                      <a:gd name="connsiteX3" fmla="*/ 6668 w 13335"/>
                      <a:gd name="connsiteY3" fmla="*/ 0 h 14668"/>
                      <a:gd name="connsiteX4" fmla="*/ 13335 w 13335"/>
                      <a:gd name="connsiteY4" fmla="*/ 7334 h 14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" h="14668">
                        <a:moveTo>
                          <a:pt x="13335" y="7334"/>
                        </a:moveTo>
                        <a:cubicBezTo>
                          <a:pt x="13335" y="11385"/>
                          <a:pt x="10350" y="14669"/>
                          <a:pt x="6668" y="14669"/>
                        </a:cubicBezTo>
                        <a:cubicBezTo>
                          <a:pt x="2985" y="14669"/>
                          <a:pt x="0" y="11385"/>
                          <a:pt x="0" y="7334"/>
                        </a:cubicBezTo>
                        <a:cubicBezTo>
                          <a:pt x="0" y="3284"/>
                          <a:pt x="2985" y="0"/>
                          <a:pt x="6668" y="0"/>
                        </a:cubicBezTo>
                        <a:cubicBezTo>
                          <a:pt x="10350" y="0"/>
                          <a:pt x="13335" y="3284"/>
                          <a:pt x="13335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BE04E6D1-B171-1A35-0660-D77CCE1B5A4E}"/>
                      </a:ext>
                    </a:extLst>
                  </p:cNvPr>
                  <p:cNvSpPr/>
                  <p:nvPr/>
                </p:nvSpPr>
                <p:spPr>
                  <a:xfrm rot="-263237">
                    <a:off x="2743009" y="2703302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AB970DF7-F977-7982-6365-F8A7BA2FAF3C}"/>
                      </a:ext>
                    </a:extLst>
                  </p:cNvPr>
                  <p:cNvSpPr/>
                  <p:nvPr/>
                </p:nvSpPr>
                <p:spPr>
                  <a:xfrm rot="-5667376">
                    <a:off x="2730164" y="2853193"/>
                    <a:ext cx="13335" cy="14668"/>
                  </a:xfrm>
                  <a:custGeom>
                    <a:avLst/>
                    <a:gdLst>
                      <a:gd name="connsiteX0" fmla="*/ 13335 w 13335"/>
                      <a:gd name="connsiteY0" fmla="*/ 7334 h 14668"/>
                      <a:gd name="connsiteX1" fmla="*/ 6668 w 13335"/>
                      <a:gd name="connsiteY1" fmla="*/ 14669 h 14668"/>
                      <a:gd name="connsiteX2" fmla="*/ 0 w 13335"/>
                      <a:gd name="connsiteY2" fmla="*/ 7334 h 14668"/>
                      <a:gd name="connsiteX3" fmla="*/ 6668 w 13335"/>
                      <a:gd name="connsiteY3" fmla="*/ 0 h 14668"/>
                      <a:gd name="connsiteX4" fmla="*/ 13335 w 13335"/>
                      <a:gd name="connsiteY4" fmla="*/ 7334 h 14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" h="14668">
                        <a:moveTo>
                          <a:pt x="13335" y="7334"/>
                        </a:moveTo>
                        <a:cubicBezTo>
                          <a:pt x="13335" y="11385"/>
                          <a:pt x="10350" y="14669"/>
                          <a:pt x="6668" y="14669"/>
                        </a:cubicBezTo>
                        <a:cubicBezTo>
                          <a:pt x="2985" y="14669"/>
                          <a:pt x="0" y="11385"/>
                          <a:pt x="0" y="7334"/>
                        </a:cubicBezTo>
                        <a:cubicBezTo>
                          <a:pt x="0" y="3284"/>
                          <a:pt x="2985" y="0"/>
                          <a:pt x="6668" y="0"/>
                        </a:cubicBezTo>
                        <a:cubicBezTo>
                          <a:pt x="10350" y="0"/>
                          <a:pt x="13335" y="3284"/>
                          <a:pt x="13335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33AF5EB5-25AB-B1B1-AAD2-73DE4CC24C7C}"/>
                      </a:ext>
                    </a:extLst>
                  </p:cNvPr>
                  <p:cNvSpPr/>
                  <p:nvPr/>
                </p:nvSpPr>
                <p:spPr>
                  <a:xfrm rot="-263237">
                    <a:off x="2660426" y="2709690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0F61EA27-9A2C-7735-B67C-5D08BA750D71}"/>
                      </a:ext>
                    </a:extLst>
                  </p:cNvPr>
                  <p:cNvSpPr/>
                  <p:nvPr/>
                </p:nvSpPr>
                <p:spPr>
                  <a:xfrm rot="-267719">
                    <a:off x="2756222" y="2847450"/>
                    <a:ext cx="7239" cy="7048"/>
                  </a:xfrm>
                  <a:custGeom>
                    <a:avLst/>
                    <a:gdLst>
                      <a:gd name="connsiteX0" fmla="*/ 7239 w 7239"/>
                      <a:gd name="connsiteY0" fmla="*/ 3524 h 7048"/>
                      <a:gd name="connsiteX1" fmla="*/ 3620 w 7239"/>
                      <a:gd name="connsiteY1" fmla="*/ 7049 h 7048"/>
                      <a:gd name="connsiteX2" fmla="*/ 0 w 7239"/>
                      <a:gd name="connsiteY2" fmla="*/ 3524 h 7048"/>
                      <a:gd name="connsiteX3" fmla="*/ 3620 w 7239"/>
                      <a:gd name="connsiteY3" fmla="*/ 0 h 7048"/>
                      <a:gd name="connsiteX4" fmla="*/ 7239 w 7239"/>
                      <a:gd name="connsiteY4" fmla="*/ 3524 h 70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048">
                        <a:moveTo>
                          <a:pt x="7239" y="3524"/>
                        </a:moveTo>
                        <a:cubicBezTo>
                          <a:pt x="7239" y="5471"/>
                          <a:pt x="5619" y="7049"/>
                          <a:pt x="3620" y="7049"/>
                        </a:cubicBezTo>
                        <a:cubicBezTo>
                          <a:pt x="1621" y="7049"/>
                          <a:pt x="0" y="5471"/>
                          <a:pt x="0" y="3524"/>
                        </a:cubicBezTo>
                        <a:cubicBezTo>
                          <a:pt x="0" y="1578"/>
                          <a:pt x="1621" y="0"/>
                          <a:pt x="3620" y="0"/>
                        </a:cubicBezTo>
                        <a:cubicBezTo>
                          <a:pt x="5619" y="0"/>
                          <a:pt x="7239" y="1578"/>
                          <a:pt x="7239" y="352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C9693843-F31D-561B-9962-7036F004AAFE}"/>
                      </a:ext>
                    </a:extLst>
                  </p:cNvPr>
                  <p:cNvSpPr/>
                  <p:nvPr/>
                </p:nvSpPr>
                <p:spPr>
                  <a:xfrm rot="-263922">
                    <a:off x="2896316" y="2873161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85433980-538F-F7C7-6B8B-D44DB277C1F4}"/>
                      </a:ext>
                    </a:extLst>
                  </p:cNvPr>
                  <p:cNvSpPr/>
                  <p:nvPr/>
                </p:nvSpPr>
                <p:spPr>
                  <a:xfrm rot="-268404">
                    <a:off x="2675860" y="2761092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任意多边形: 形状 448">
                    <a:extLst>
                      <a:ext uri="{FF2B5EF4-FFF2-40B4-BE49-F238E27FC236}">
                        <a16:creationId xmlns:a16="http://schemas.microsoft.com/office/drawing/2014/main" id="{7FDF2BE1-8B8D-542B-76C1-EC36573FD86B}"/>
                      </a:ext>
                    </a:extLst>
                  </p:cNvPr>
                  <p:cNvSpPr/>
                  <p:nvPr/>
                </p:nvSpPr>
                <p:spPr>
                  <a:xfrm rot="-268404">
                    <a:off x="2710438" y="2699265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" name="任意多边形: 形状 449">
                    <a:extLst>
                      <a:ext uri="{FF2B5EF4-FFF2-40B4-BE49-F238E27FC236}">
                        <a16:creationId xmlns:a16="http://schemas.microsoft.com/office/drawing/2014/main" id="{F8581704-7E5B-3DA0-2A04-5120AD668306}"/>
                      </a:ext>
                    </a:extLst>
                  </p:cNvPr>
                  <p:cNvSpPr/>
                  <p:nvPr/>
                </p:nvSpPr>
                <p:spPr>
                  <a:xfrm rot="-263580">
                    <a:off x="2476798" y="2776473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任意多边形: 形状 450">
                    <a:extLst>
                      <a:ext uri="{FF2B5EF4-FFF2-40B4-BE49-F238E27FC236}">
                        <a16:creationId xmlns:a16="http://schemas.microsoft.com/office/drawing/2014/main" id="{BE4CD8A5-9095-185F-741E-2714BFA7F628}"/>
                      </a:ext>
                    </a:extLst>
                  </p:cNvPr>
                  <p:cNvSpPr/>
                  <p:nvPr/>
                </p:nvSpPr>
                <p:spPr>
                  <a:xfrm rot="5131938">
                    <a:off x="2783307" y="2717259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任意多边形: 形状 451">
                    <a:extLst>
                      <a:ext uri="{FF2B5EF4-FFF2-40B4-BE49-F238E27FC236}">
                        <a16:creationId xmlns:a16="http://schemas.microsoft.com/office/drawing/2014/main" id="{B4A6DD5D-15EA-59C1-BCB7-6CD3E7BD0D3D}"/>
                      </a:ext>
                    </a:extLst>
                  </p:cNvPr>
                  <p:cNvSpPr/>
                  <p:nvPr/>
                </p:nvSpPr>
                <p:spPr>
                  <a:xfrm rot="5137449">
                    <a:off x="2759186" y="2751747"/>
                    <a:ext cx="13335" cy="14668"/>
                  </a:xfrm>
                  <a:custGeom>
                    <a:avLst/>
                    <a:gdLst>
                      <a:gd name="connsiteX0" fmla="*/ 13335 w 13335"/>
                      <a:gd name="connsiteY0" fmla="*/ 7334 h 14668"/>
                      <a:gd name="connsiteX1" fmla="*/ 6668 w 13335"/>
                      <a:gd name="connsiteY1" fmla="*/ 14669 h 14668"/>
                      <a:gd name="connsiteX2" fmla="*/ 0 w 13335"/>
                      <a:gd name="connsiteY2" fmla="*/ 7334 h 14668"/>
                      <a:gd name="connsiteX3" fmla="*/ 6668 w 13335"/>
                      <a:gd name="connsiteY3" fmla="*/ 0 h 14668"/>
                      <a:gd name="connsiteX4" fmla="*/ 13335 w 13335"/>
                      <a:gd name="connsiteY4" fmla="*/ 7334 h 14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" h="14668">
                        <a:moveTo>
                          <a:pt x="13335" y="7334"/>
                        </a:moveTo>
                        <a:cubicBezTo>
                          <a:pt x="13335" y="11385"/>
                          <a:pt x="10350" y="14669"/>
                          <a:pt x="6668" y="14669"/>
                        </a:cubicBezTo>
                        <a:cubicBezTo>
                          <a:pt x="2985" y="14669"/>
                          <a:pt x="0" y="11385"/>
                          <a:pt x="0" y="7334"/>
                        </a:cubicBezTo>
                        <a:cubicBezTo>
                          <a:pt x="0" y="3284"/>
                          <a:pt x="2985" y="0"/>
                          <a:pt x="6668" y="0"/>
                        </a:cubicBezTo>
                        <a:cubicBezTo>
                          <a:pt x="10350" y="0"/>
                          <a:pt x="13335" y="3284"/>
                          <a:pt x="13335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8BCED63D-F84E-6E4E-73FD-DA2785DADAA1}"/>
                      </a:ext>
                    </a:extLst>
                  </p:cNvPr>
                  <p:cNvSpPr/>
                  <p:nvPr/>
                </p:nvSpPr>
                <p:spPr>
                  <a:xfrm rot="5136421">
                    <a:off x="2848731" y="2704333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4CE0760C-6A20-79BD-2CB6-08644BA6A074}"/>
                      </a:ext>
                    </a:extLst>
                  </p:cNvPr>
                  <p:cNvSpPr/>
                  <p:nvPr/>
                </p:nvSpPr>
                <p:spPr>
                  <a:xfrm rot="-5663580">
                    <a:off x="2830967" y="2800366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06B08393-0C25-7A03-6075-FDF53295773B}"/>
                      </a:ext>
                    </a:extLst>
                  </p:cNvPr>
                  <p:cNvSpPr/>
                  <p:nvPr/>
                </p:nvSpPr>
                <p:spPr>
                  <a:xfrm rot="10531939">
                    <a:off x="2688512" y="2904826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3E5E1603-EF4E-75CA-C7E3-4D818667956C}"/>
                      </a:ext>
                    </a:extLst>
                  </p:cNvPr>
                  <p:cNvSpPr/>
                  <p:nvPr/>
                </p:nvSpPr>
                <p:spPr>
                  <a:xfrm rot="-268062">
                    <a:off x="2995229" y="2775827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0"/>
                          <a:pt x="1621" y="0"/>
                          <a:pt x="3620" y="0"/>
                        </a:cubicBezTo>
                        <a:cubicBezTo>
                          <a:pt x="5619" y="0"/>
                          <a:pt x="7239" y="1620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7CF3599E-0620-6726-2D44-C598F1881235}"/>
                      </a:ext>
                    </a:extLst>
                  </p:cNvPr>
                  <p:cNvSpPr/>
                  <p:nvPr/>
                </p:nvSpPr>
                <p:spPr>
                  <a:xfrm rot="-5664634">
                    <a:off x="2911775" y="2530797"/>
                    <a:ext cx="13524" cy="14667"/>
                  </a:xfrm>
                  <a:custGeom>
                    <a:avLst/>
                    <a:gdLst>
                      <a:gd name="connsiteX0" fmla="*/ 13525 w 13524"/>
                      <a:gd name="connsiteY0" fmla="*/ 7334 h 14667"/>
                      <a:gd name="connsiteX1" fmla="*/ 6762 w 13524"/>
                      <a:gd name="connsiteY1" fmla="*/ 14668 h 14667"/>
                      <a:gd name="connsiteX2" fmla="*/ 0 w 13524"/>
                      <a:gd name="connsiteY2" fmla="*/ 7334 h 14667"/>
                      <a:gd name="connsiteX3" fmla="*/ 6762 w 13524"/>
                      <a:gd name="connsiteY3" fmla="*/ 0 h 14667"/>
                      <a:gd name="connsiteX4" fmla="*/ 13525 w 13524"/>
                      <a:gd name="connsiteY4" fmla="*/ 7334 h 1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24" h="14667">
                        <a:moveTo>
                          <a:pt x="13525" y="7334"/>
                        </a:moveTo>
                        <a:cubicBezTo>
                          <a:pt x="13525" y="11384"/>
                          <a:pt x="10497" y="14668"/>
                          <a:pt x="6762" y="14668"/>
                        </a:cubicBezTo>
                        <a:cubicBezTo>
                          <a:pt x="3028" y="14668"/>
                          <a:pt x="0" y="11384"/>
                          <a:pt x="0" y="7334"/>
                        </a:cubicBezTo>
                        <a:cubicBezTo>
                          <a:pt x="0" y="3284"/>
                          <a:pt x="3027" y="0"/>
                          <a:pt x="6762" y="0"/>
                        </a:cubicBezTo>
                        <a:cubicBezTo>
                          <a:pt x="10497" y="0"/>
                          <a:pt x="13525" y="3284"/>
                          <a:pt x="13525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3043A32D-5995-B320-F176-BEAD1557912B}"/>
                      </a:ext>
                    </a:extLst>
                  </p:cNvPr>
                  <p:cNvSpPr/>
                  <p:nvPr/>
                </p:nvSpPr>
                <p:spPr>
                  <a:xfrm>
                    <a:off x="3007944" y="2722765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20 h 7238"/>
                      <a:gd name="connsiteX1" fmla="*/ 3619 w 7238"/>
                      <a:gd name="connsiteY1" fmla="*/ 7239 h 7238"/>
                      <a:gd name="connsiteX2" fmla="*/ 0 w 7238"/>
                      <a:gd name="connsiteY2" fmla="*/ 3620 h 7238"/>
                      <a:gd name="connsiteX3" fmla="*/ 3619 w 7238"/>
                      <a:gd name="connsiteY3" fmla="*/ 0 h 7238"/>
                      <a:gd name="connsiteX4" fmla="*/ 7239 w 7238"/>
                      <a:gd name="connsiteY4" fmla="*/ 3620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20"/>
                        </a:moveTo>
                        <a:cubicBezTo>
                          <a:pt x="7239" y="5619"/>
                          <a:pt x="5618" y="7239"/>
                          <a:pt x="3619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19" y="0"/>
                        </a:cubicBezTo>
                        <a:cubicBezTo>
                          <a:pt x="5618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14BD10B3-2782-5FB2-14EE-361A9F9A7D09}"/>
                      </a:ext>
                    </a:extLst>
                  </p:cNvPr>
                  <p:cNvSpPr/>
                  <p:nvPr/>
                </p:nvSpPr>
                <p:spPr>
                  <a:xfrm rot="-264977">
                    <a:off x="2487463" y="2859259"/>
                    <a:ext cx="14668" cy="13334"/>
                  </a:xfrm>
                  <a:custGeom>
                    <a:avLst/>
                    <a:gdLst>
                      <a:gd name="connsiteX0" fmla="*/ 14668 w 14668"/>
                      <a:gd name="connsiteY0" fmla="*/ 6667 h 13334"/>
                      <a:gd name="connsiteX1" fmla="*/ 7334 w 14668"/>
                      <a:gd name="connsiteY1" fmla="*/ 13335 h 13334"/>
                      <a:gd name="connsiteX2" fmla="*/ 0 w 14668"/>
                      <a:gd name="connsiteY2" fmla="*/ 6667 h 13334"/>
                      <a:gd name="connsiteX3" fmla="*/ 7334 w 14668"/>
                      <a:gd name="connsiteY3" fmla="*/ 0 h 13334"/>
                      <a:gd name="connsiteX4" fmla="*/ 14668 w 14668"/>
                      <a:gd name="connsiteY4" fmla="*/ 666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68" h="13334">
                        <a:moveTo>
                          <a:pt x="14668" y="6667"/>
                        </a:moveTo>
                        <a:cubicBezTo>
                          <a:pt x="14668" y="10349"/>
                          <a:pt x="11384" y="13335"/>
                          <a:pt x="7334" y="13335"/>
                        </a:cubicBezTo>
                        <a:cubicBezTo>
                          <a:pt x="3283" y="13335"/>
                          <a:pt x="0" y="10349"/>
                          <a:pt x="0" y="6667"/>
                        </a:cubicBezTo>
                        <a:cubicBezTo>
                          <a:pt x="0" y="2985"/>
                          <a:pt x="3283" y="0"/>
                          <a:pt x="7334" y="0"/>
                        </a:cubicBezTo>
                        <a:cubicBezTo>
                          <a:pt x="11384" y="0"/>
                          <a:pt x="14668" y="2985"/>
                          <a:pt x="14668" y="6667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B51E71D0-2876-92F1-D5B1-8159E8AD9665}"/>
                      </a:ext>
                    </a:extLst>
                  </p:cNvPr>
                  <p:cNvSpPr/>
                  <p:nvPr/>
                </p:nvSpPr>
                <p:spPr>
                  <a:xfrm rot="-263580">
                    <a:off x="2665118" y="2838765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218378D5-B73F-E8D4-1B7D-D00A86F8C44F}"/>
                      </a:ext>
                    </a:extLst>
                  </p:cNvPr>
                  <p:cNvSpPr/>
                  <p:nvPr/>
                </p:nvSpPr>
                <p:spPr>
                  <a:xfrm rot="5134680">
                    <a:off x="2597632" y="2866457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19 h 7238"/>
                      <a:gd name="connsiteX1" fmla="*/ 3619 w 7238"/>
                      <a:gd name="connsiteY1" fmla="*/ 7239 h 7238"/>
                      <a:gd name="connsiteX2" fmla="*/ 0 w 7238"/>
                      <a:gd name="connsiteY2" fmla="*/ 3619 h 7238"/>
                      <a:gd name="connsiteX3" fmla="*/ 3619 w 7238"/>
                      <a:gd name="connsiteY3" fmla="*/ 0 h 7238"/>
                      <a:gd name="connsiteX4" fmla="*/ 7239 w 7238"/>
                      <a:gd name="connsiteY4" fmla="*/ 3619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19"/>
                        </a:moveTo>
                        <a:cubicBezTo>
                          <a:pt x="7239" y="5618"/>
                          <a:pt x="5618" y="7239"/>
                          <a:pt x="3619" y="7239"/>
                        </a:cubicBezTo>
                        <a:cubicBezTo>
                          <a:pt x="1620" y="7239"/>
                          <a:pt x="0" y="5618"/>
                          <a:pt x="0" y="3619"/>
                        </a:cubicBezTo>
                        <a:cubicBezTo>
                          <a:pt x="0" y="1621"/>
                          <a:pt x="1620" y="0"/>
                          <a:pt x="3619" y="0"/>
                        </a:cubicBezTo>
                        <a:cubicBezTo>
                          <a:pt x="5618" y="0"/>
                          <a:pt x="7239" y="1621"/>
                          <a:pt x="7239" y="3619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CFFEC9E0-8FAB-94F2-5215-FE62F1B7602D}"/>
                      </a:ext>
                    </a:extLst>
                  </p:cNvPr>
                  <p:cNvSpPr/>
                  <p:nvPr/>
                </p:nvSpPr>
                <p:spPr>
                  <a:xfrm rot="10536420">
                    <a:off x="2528281" y="2855810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B5DE9150-E50A-16AC-EE60-209445D926FF}"/>
                      </a:ext>
                    </a:extLst>
                  </p:cNvPr>
                  <p:cNvSpPr/>
                  <p:nvPr/>
                </p:nvSpPr>
                <p:spPr>
                  <a:xfrm rot="5131595">
                    <a:off x="2777772" y="2822107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9AD7B7F6-EDBF-F809-3C94-D20B279F49B2}"/>
                      </a:ext>
                    </a:extLst>
                  </p:cNvPr>
                  <p:cNvSpPr/>
                  <p:nvPr/>
                </p:nvSpPr>
                <p:spPr>
                  <a:xfrm>
                    <a:off x="2820111" y="2819063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20 h 7238"/>
                      <a:gd name="connsiteX1" fmla="*/ 3620 w 7238"/>
                      <a:gd name="connsiteY1" fmla="*/ 7239 h 7238"/>
                      <a:gd name="connsiteX2" fmla="*/ 0 w 7238"/>
                      <a:gd name="connsiteY2" fmla="*/ 3620 h 7238"/>
                      <a:gd name="connsiteX3" fmla="*/ 3620 w 7238"/>
                      <a:gd name="connsiteY3" fmla="*/ 0 h 7238"/>
                      <a:gd name="connsiteX4" fmla="*/ 7239 w 7238"/>
                      <a:gd name="connsiteY4" fmla="*/ 3620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任意多边形: 形状 464">
                    <a:extLst>
                      <a:ext uri="{FF2B5EF4-FFF2-40B4-BE49-F238E27FC236}">
                        <a16:creationId xmlns:a16="http://schemas.microsoft.com/office/drawing/2014/main" id="{3C4B1C59-A760-AADB-B562-B974BEBEE8E0}"/>
                      </a:ext>
                    </a:extLst>
                  </p:cNvPr>
                  <p:cNvSpPr/>
                  <p:nvPr/>
                </p:nvSpPr>
                <p:spPr>
                  <a:xfrm rot="5134337">
                    <a:off x="2615066" y="2811083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19 h 7238"/>
                      <a:gd name="connsiteX1" fmla="*/ 3619 w 7238"/>
                      <a:gd name="connsiteY1" fmla="*/ 7239 h 7238"/>
                      <a:gd name="connsiteX2" fmla="*/ 0 w 7238"/>
                      <a:gd name="connsiteY2" fmla="*/ 3619 h 7238"/>
                      <a:gd name="connsiteX3" fmla="*/ 3619 w 7238"/>
                      <a:gd name="connsiteY3" fmla="*/ 0 h 7238"/>
                      <a:gd name="connsiteX4" fmla="*/ 7239 w 7238"/>
                      <a:gd name="connsiteY4" fmla="*/ 3619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19"/>
                        </a:moveTo>
                        <a:cubicBezTo>
                          <a:pt x="7239" y="5618"/>
                          <a:pt x="5618" y="7239"/>
                          <a:pt x="3619" y="7239"/>
                        </a:cubicBezTo>
                        <a:cubicBezTo>
                          <a:pt x="1620" y="7239"/>
                          <a:pt x="0" y="5618"/>
                          <a:pt x="0" y="3619"/>
                        </a:cubicBezTo>
                        <a:cubicBezTo>
                          <a:pt x="0" y="1620"/>
                          <a:pt x="1620" y="0"/>
                          <a:pt x="3619" y="0"/>
                        </a:cubicBezTo>
                        <a:cubicBezTo>
                          <a:pt x="5618" y="0"/>
                          <a:pt x="7239" y="1620"/>
                          <a:pt x="7239" y="3619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任意多边形: 形状 465">
                    <a:extLst>
                      <a:ext uri="{FF2B5EF4-FFF2-40B4-BE49-F238E27FC236}">
                        <a16:creationId xmlns:a16="http://schemas.microsoft.com/office/drawing/2014/main" id="{8DD58037-CC24-4C42-B5B1-80D8F0AD813C}"/>
                      </a:ext>
                    </a:extLst>
                  </p:cNvPr>
                  <p:cNvSpPr/>
                  <p:nvPr/>
                </p:nvSpPr>
                <p:spPr>
                  <a:xfrm rot="-263580">
                    <a:off x="2835617" y="2744657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任意多边形: 形状 466">
                    <a:extLst>
                      <a:ext uri="{FF2B5EF4-FFF2-40B4-BE49-F238E27FC236}">
                        <a16:creationId xmlns:a16="http://schemas.microsoft.com/office/drawing/2014/main" id="{714D5AD1-053A-EC5D-14F1-352B020077DC}"/>
                      </a:ext>
                    </a:extLst>
                  </p:cNvPr>
                  <p:cNvSpPr/>
                  <p:nvPr/>
                </p:nvSpPr>
                <p:spPr>
                  <a:xfrm>
                    <a:off x="2852686" y="2651614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20 h 7238"/>
                      <a:gd name="connsiteX1" fmla="*/ 3620 w 7238"/>
                      <a:gd name="connsiteY1" fmla="*/ 7239 h 7238"/>
                      <a:gd name="connsiteX2" fmla="*/ 0 w 7238"/>
                      <a:gd name="connsiteY2" fmla="*/ 3620 h 7238"/>
                      <a:gd name="connsiteX3" fmla="*/ 3620 w 7238"/>
                      <a:gd name="connsiteY3" fmla="*/ 0 h 7238"/>
                      <a:gd name="connsiteX4" fmla="*/ 7239 w 7238"/>
                      <a:gd name="connsiteY4" fmla="*/ 3620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0"/>
                          <a:pt x="1620" y="0"/>
                          <a:pt x="3620" y="0"/>
                        </a:cubicBezTo>
                        <a:cubicBezTo>
                          <a:pt x="5619" y="0"/>
                          <a:pt x="7239" y="1620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任意多边形: 形状 467">
                    <a:extLst>
                      <a:ext uri="{FF2B5EF4-FFF2-40B4-BE49-F238E27FC236}">
                        <a16:creationId xmlns:a16="http://schemas.microsoft.com/office/drawing/2014/main" id="{B12665D9-C644-D240-8E9B-62EDC2A33A2A}"/>
                      </a:ext>
                    </a:extLst>
                  </p:cNvPr>
                  <p:cNvSpPr/>
                  <p:nvPr/>
                </p:nvSpPr>
                <p:spPr>
                  <a:xfrm rot="-5668404">
                    <a:off x="2773074" y="2655099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9" name="任意多边形: 形状 468">
                    <a:extLst>
                      <a:ext uri="{FF2B5EF4-FFF2-40B4-BE49-F238E27FC236}">
                        <a16:creationId xmlns:a16="http://schemas.microsoft.com/office/drawing/2014/main" id="{1D0A8840-68A8-F0C3-6A3B-1C04900B50FE}"/>
                      </a:ext>
                    </a:extLst>
                  </p:cNvPr>
                  <p:cNvSpPr/>
                  <p:nvPr/>
                </p:nvSpPr>
                <p:spPr>
                  <a:xfrm rot="5135366">
                    <a:off x="2810541" y="2652852"/>
                    <a:ext cx="13334" cy="14667"/>
                  </a:xfrm>
                  <a:custGeom>
                    <a:avLst/>
                    <a:gdLst>
                      <a:gd name="connsiteX0" fmla="*/ 13335 w 13334"/>
                      <a:gd name="connsiteY0" fmla="*/ 7334 h 14667"/>
                      <a:gd name="connsiteX1" fmla="*/ 6667 w 13334"/>
                      <a:gd name="connsiteY1" fmla="*/ 14668 h 14667"/>
                      <a:gd name="connsiteX2" fmla="*/ 0 w 13334"/>
                      <a:gd name="connsiteY2" fmla="*/ 7334 h 14667"/>
                      <a:gd name="connsiteX3" fmla="*/ 6667 w 13334"/>
                      <a:gd name="connsiteY3" fmla="*/ 0 h 14667"/>
                      <a:gd name="connsiteX4" fmla="*/ 13335 w 13334"/>
                      <a:gd name="connsiteY4" fmla="*/ 7334 h 1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4" h="14667">
                        <a:moveTo>
                          <a:pt x="13335" y="7334"/>
                        </a:moveTo>
                        <a:cubicBezTo>
                          <a:pt x="13335" y="11384"/>
                          <a:pt x="10350" y="14668"/>
                          <a:pt x="6667" y="14668"/>
                        </a:cubicBezTo>
                        <a:cubicBezTo>
                          <a:pt x="2985" y="14668"/>
                          <a:pt x="0" y="11384"/>
                          <a:pt x="0" y="7334"/>
                        </a:cubicBezTo>
                        <a:cubicBezTo>
                          <a:pt x="0" y="3283"/>
                          <a:pt x="2985" y="0"/>
                          <a:pt x="6667" y="0"/>
                        </a:cubicBezTo>
                        <a:cubicBezTo>
                          <a:pt x="10350" y="0"/>
                          <a:pt x="13335" y="3283"/>
                          <a:pt x="13335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任意多边形: 形状 469">
                    <a:extLst>
                      <a:ext uri="{FF2B5EF4-FFF2-40B4-BE49-F238E27FC236}">
                        <a16:creationId xmlns:a16="http://schemas.microsoft.com/office/drawing/2014/main" id="{8540B50A-61CB-B6FC-5160-5C2C4B892AA7}"/>
                      </a:ext>
                    </a:extLst>
                  </p:cNvPr>
                  <p:cNvSpPr/>
                  <p:nvPr/>
                </p:nvSpPr>
                <p:spPr>
                  <a:xfrm rot="10532281">
                    <a:off x="2687421" y="2648843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19 w 7239"/>
                      <a:gd name="connsiteY1" fmla="*/ 7239 h 7239"/>
                      <a:gd name="connsiteX2" fmla="*/ 0 w 7239"/>
                      <a:gd name="connsiteY2" fmla="*/ 3620 h 7239"/>
                      <a:gd name="connsiteX3" fmla="*/ 3619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19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19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任意多边形: 形状 470">
                    <a:extLst>
                      <a:ext uri="{FF2B5EF4-FFF2-40B4-BE49-F238E27FC236}">
                        <a16:creationId xmlns:a16="http://schemas.microsoft.com/office/drawing/2014/main" id="{851E313D-BDAF-99C5-CF1C-8DE89CCB8E2D}"/>
                      </a:ext>
                    </a:extLst>
                  </p:cNvPr>
                  <p:cNvSpPr/>
                  <p:nvPr/>
                </p:nvSpPr>
                <p:spPr>
                  <a:xfrm rot="5132281">
                    <a:off x="2776254" y="2595018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任意多边形: 形状 471">
                    <a:extLst>
                      <a:ext uri="{FF2B5EF4-FFF2-40B4-BE49-F238E27FC236}">
                        <a16:creationId xmlns:a16="http://schemas.microsoft.com/office/drawing/2014/main" id="{DBE86747-2559-3664-502B-37715A3FC783}"/>
                      </a:ext>
                    </a:extLst>
                  </p:cNvPr>
                  <p:cNvSpPr/>
                  <p:nvPr/>
                </p:nvSpPr>
                <p:spPr>
                  <a:xfrm rot="10536420">
                    <a:off x="2885470" y="2567945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3" name="任意多边形: 形状 472">
                    <a:extLst>
                      <a:ext uri="{FF2B5EF4-FFF2-40B4-BE49-F238E27FC236}">
                        <a16:creationId xmlns:a16="http://schemas.microsoft.com/office/drawing/2014/main" id="{B40240E0-8687-EE00-F366-CBFE22616FB7}"/>
                      </a:ext>
                    </a:extLst>
                  </p:cNvPr>
                  <p:cNvSpPr/>
                  <p:nvPr/>
                </p:nvSpPr>
                <p:spPr>
                  <a:xfrm rot="5136078">
                    <a:off x="2839710" y="2552983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8313BF8F-17BA-80F3-F2B3-BCD307C572B5}"/>
                      </a:ext>
                    </a:extLst>
                  </p:cNvPr>
                  <p:cNvSpPr/>
                  <p:nvPr/>
                </p:nvSpPr>
                <p:spPr>
                  <a:xfrm rot="-5664292">
                    <a:off x="2603965" y="2702184"/>
                    <a:ext cx="7238" cy="7238"/>
                  </a:xfrm>
                  <a:custGeom>
                    <a:avLst/>
                    <a:gdLst>
                      <a:gd name="connsiteX0" fmla="*/ 7239 w 7238"/>
                      <a:gd name="connsiteY0" fmla="*/ 3619 h 7238"/>
                      <a:gd name="connsiteX1" fmla="*/ 3619 w 7238"/>
                      <a:gd name="connsiteY1" fmla="*/ 7239 h 7238"/>
                      <a:gd name="connsiteX2" fmla="*/ 0 w 7238"/>
                      <a:gd name="connsiteY2" fmla="*/ 3619 h 7238"/>
                      <a:gd name="connsiteX3" fmla="*/ 3619 w 7238"/>
                      <a:gd name="connsiteY3" fmla="*/ 0 h 7238"/>
                      <a:gd name="connsiteX4" fmla="*/ 7239 w 7238"/>
                      <a:gd name="connsiteY4" fmla="*/ 3619 h 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" h="7238">
                        <a:moveTo>
                          <a:pt x="7239" y="3619"/>
                        </a:moveTo>
                        <a:cubicBezTo>
                          <a:pt x="7239" y="5618"/>
                          <a:pt x="5618" y="7239"/>
                          <a:pt x="3619" y="7239"/>
                        </a:cubicBezTo>
                        <a:cubicBezTo>
                          <a:pt x="1620" y="7239"/>
                          <a:pt x="0" y="5618"/>
                          <a:pt x="0" y="3619"/>
                        </a:cubicBezTo>
                        <a:cubicBezTo>
                          <a:pt x="0" y="1620"/>
                          <a:pt x="1620" y="0"/>
                          <a:pt x="3619" y="0"/>
                        </a:cubicBezTo>
                        <a:cubicBezTo>
                          <a:pt x="5618" y="0"/>
                          <a:pt x="7239" y="1620"/>
                          <a:pt x="7239" y="3619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任意多边形: 形状 474">
                    <a:extLst>
                      <a:ext uri="{FF2B5EF4-FFF2-40B4-BE49-F238E27FC236}">
                        <a16:creationId xmlns:a16="http://schemas.microsoft.com/office/drawing/2014/main" id="{ECC67F93-1321-BC2A-3A3B-01678AE8DDE0}"/>
                      </a:ext>
                    </a:extLst>
                  </p:cNvPr>
                  <p:cNvSpPr/>
                  <p:nvPr/>
                </p:nvSpPr>
                <p:spPr>
                  <a:xfrm>
                    <a:off x="2842095" y="2596905"/>
                    <a:ext cx="14610" cy="13405"/>
                  </a:xfrm>
                  <a:custGeom>
                    <a:avLst/>
                    <a:gdLst>
                      <a:gd name="connsiteX0" fmla="*/ 6781 w 14610"/>
                      <a:gd name="connsiteY0" fmla="*/ 35 h 13405"/>
                      <a:gd name="connsiteX1" fmla="*/ 19 w 14610"/>
                      <a:gd name="connsiteY1" fmla="*/ 7274 h 13405"/>
                      <a:gd name="connsiteX2" fmla="*/ 7829 w 14610"/>
                      <a:gd name="connsiteY2" fmla="*/ 13370 h 13405"/>
                      <a:gd name="connsiteX3" fmla="*/ 14592 w 14610"/>
                      <a:gd name="connsiteY3" fmla="*/ 6131 h 13405"/>
                      <a:gd name="connsiteX4" fmla="*/ 6781 w 14610"/>
                      <a:gd name="connsiteY4" fmla="*/ 35 h 134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10" h="13405">
                        <a:moveTo>
                          <a:pt x="6781" y="35"/>
                        </a:moveTo>
                        <a:cubicBezTo>
                          <a:pt x="2781" y="321"/>
                          <a:pt x="-267" y="3559"/>
                          <a:pt x="19" y="7274"/>
                        </a:cubicBezTo>
                        <a:cubicBezTo>
                          <a:pt x="304" y="10989"/>
                          <a:pt x="3829" y="13751"/>
                          <a:pt x="7829" y="13370"/>
                        </a:cubicBezTo>
                        <a:cubicBezTo>
                          <a:pt x="11830" y="13084"/>
                          <a:pt x="14878" y="9846"/>
                          <a:pt x="14592" y="6131"/>
                        </a:cubicBezTo>
                        <a:cubicBezTo>
                          <a:pt x="14306" y="2416"/>
                          <a:pt x="10782" y="-346"/>
                          <a:pt x="6781" y="35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C6BF56EE-14A3-3520-2B44-B469725089FB}"/>
                      </a:ext>
                    </a:extLst>
                  </p:cNvPr>
                  <p:cNvSpPr/>
                  <p:nvPr/>
                </p:nvSpPr>
                <p:spPr>
                  <a:xfrm rot="-263580">
                    <a:off x="2722265" y="2614827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7" name="任意多边形: 形状 476">
                    <a:extLst>
                      <a:ext uri="{FF2B5EF4-FFF2-40B4-BE49-F238E27FC236}">
                        <a16:creationId xmlns:a16="http://schemas.microsoft.com/office/drawing/2014/main" id="{3354BBF8-3367-5587-5D96-2E18ABAE6439}"/>
                      </a:ext>
                    </a:extLst>
                  </p:cNvPr>
                  <p:cNvSpPr/>
                  <p:nvPr/>
                </p:nvSpPr>
                <p:spPr>
                  <a:xfrm rot="10535023">
                    <a:off x="2709580" y="2669930"/>
                    <a:ext cx="14668" cy="13334"/>
                  </a:xfrm>
                  <a:custGeom>
                    <a:avLst/>
                    <a:gdLst>
                      <a:gd name="connsiteX0" fmla="*/ 14668 w 14668"/>
                      <a:gd name="connsiteY0" fmla="*/ 6667 h 13334"/>
                      <a:gd name="connsiteX1" fmla="*/ 7334 w 14668"/>
                      <a:gd name="connsiteY1" fmla="*/ 13335 h 13334"/>
                      <a:gd name="connsiteX2" fmla="*/ 0 w 14668"/>
                      <a:gd name="connsiteY2" fmla="*/ 6667 h 13334"/>
                      <a:gd name="connsiteX3" fmla="*/ 7334 w 14668"/>
                      <a:gd name="connsiteY3" fmla="*/ 0 h 13334"/>
                      <a:gd name="connsiteX4" fmla="*/ 14668 w 14668"/>
                      <a:gd name="connsiteY4" fmla="*/ 666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68" h="13334">
                        <a:moveTo>
                          <a:pt x="14668" y="6667"/>
                        </a:moveTo>
                        <a:cubicBezTo>
                          <a:pt x="14668" y="10350"/>
                          <a:pt x="11384" y="13335"/>
                          <a:pt x="7334" y="13335"/>
                        </a:cubicBezTo>
                        <a:cubicBezTo>
                          <a:pt x="3283" y="13335"/>
                          <a:pt x="0" y="10350"/>
                          <a:pt x="0" y="6667"/>
                        </a:cubicBezTo>
                        <a:cubicBezTo>
                          <a:pt x="0" y="2985"/>
                          <a:pt x="3283" y="0"/>
                          <a:pt x="7334" y="0"/>
                        </a:cubicBezTo>
                        <a:cubicBezTo>
                          <a:pt x="11384" y="0"/>
                          <a:pt x="14668" y="2985"/>
                          <a:pt x="14668" y="6667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8" name="任意多边形: 形状 477">
                    <a:extLst>
                      <a:ext uri="{FF2B5EF4-FFF2-40B4-BE49-F238E27FC236}">
                        <a16:creationId xmlns:a16="http://schemas.microsoft.com/office/drawing/2014/main" id="{D3B92F54-4998-6EBC-63A3-1DD4BE10E340}"/>
                      </a:ext>
                    </a:extLst>
                  </p:cNvPr>
                  <p:cNvSpPr/>
                  <p:nvPr/>
                </p:nvSpPr>
                <p:spPr>
                  <a:xfrm rot="10531939">
                    <a:off x="2546785" y="2789148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9" name="任意多边形: 形状 478">
                    <a:extLst>
                      <a:ext uri="{FF2B5EF4-FFF2-40B4-BE49-F238E27FC236}">
                        <a16:creationId xmlns:a16="http://schemas.microsoft.com/office/drawing/2014/main" id="{86A5EDEA-F181-FFF2-127E-A8696EC3F440}"/>
                      </a:ext>
                    </a:extLst>
                  </p:cNvPr>
                  <p:cNvSpPr/>
                  <p:nvPr/>
                </p:nvSpPr>
                <p:spPr>
                  <a:xfrm rot="5141245">
                    <a:off x="2645032" y="2788139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4842E54E-07F3-81A7-1992-27CC94CE7F8F}"/>
                      </a:ext>
                    </a:extLst>
                  </p:cNvPr>
                  <p:cNvSpPr/>
                  <p:nvPr/>
                </p:nvSpPr>
                <p:spPr>
                  <a:xfrm rot="10537106">
                    <a:off x="2512617" y="2804306"/>
                    <a:ext cx="14668" cy="13525"/>
                  </a:xfrm>
                  <a:custGeom>
                    <a:avLst/>
                    <a:gdLst>
                      <a:gd name="connsiteX0" fmla="*/ 14669 w 14668"/>
                      <a:gd name="connsiteY0" fmla="*/ 6763 h 13525"/>
                      <a:gd name="connsiteX1" fmla="*/ 7334 w 14668"/>
                      <a:gd name="connsiteY1" fmla="*/ 13526 h 13525"/>
                      <a:gd name="connsiteX2" fmla="*/ 0 w 14668"/>
                      <a:gd name="connsiteY2" fmla="*/ 6763 h 13525"/>
                      <a:gd name="connsiteX3" fmla="*/ 7334 w 14668"/>
                      <a:gd name="connsiteY3" fmla="*/ 0 h 13525"/>
                      <a:gd name="connsiteX4" fmla="*/ 14669 w 14668"/>
                      <a:gd name="connsiteY4" fmla="*/ 6763 h 13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68" h="13525">
                        <a:moveTo>
                          <a:pt x="14669" y="6763"/>
                        </a:moveTo>
                        <a:cubicBezTo>
                          <a:pt x="14669" y="10498"/>
                          <a:pt x="11385" y="13526"/>
                          <a:pt x="7334" y="13526"/>
                        </a:cubicBezTo>
                        <a:cubicBezTo>
                          <a:pt x="3284" y="13526"/>
                          <a:pt x="0" y="10498"/>
                          <a:pt x="0" y="6763"/>
                        </a:cubicBezTo>
                        <a:cubicBezTo>
                          <a:pt x="0" y="3028"/>
                          <a:pt x="3284" y="0"/>
                          <a:pt x="7334" y="0"/>
                        </a:cubicBezTo>
                        <a:cubicBezTo>
                          <a:pt x="11385" y="0"/>
                          <a:pt x="14669" y="3028"/>
                          <a:pt x="14669" y="6763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1" name="任意多边形: 形状 480">
                    <a:extLst>
                      <a:ext uri="{FF2B5EF4-FFF2-40B4-BE49-F238E27FC236}">
                        <a16:creationId xmlns:a16="http://schemas.microsoft.com/office/drawing/2014/main" id="{8256FEF4-003E-B61A-65BB-552F9F7275BC}"/>
                      </a:ext>
                    </a:extLst>
                  </p:cNvPr>
                  <p:cNvSpPr/>
                  <p:nvPr/>
                </p:nvSpPr>
                <p:spPr>
                  <a:xfrm rot="-5664634">
                    <a:off x="2591891" y="2754231"/>
                    <a:ext cx="13334" cy="14667"/>
                  </a:xfrm>
                  <a:custGeom>
                    <a:avLst/>
                    <a:gdLst>
                      <a:gd name="connsiteX0" fmla="*/ 13334 w 13334"/>
                      <a:gd name="connsiteY0" fmla="*/ 7334 h 14667"/>
                      <a:gd name="connsiteX1" fmla="*/ 6667 w 13334"/>
                      <a:gd name="connsiteY1" fmla="*/ 14668 h 14667"/>
                      <a:gd name="connsiteX2" fmla="*/ 0 w 13334"/>
                      <a:gd name="connsiteY2" fmla="*/ 7334 h 14667"/>
                      <a:gd name="connsiteX3" fmla="*/ 6667 w 13334"/>
                      <a:gd name="connsiteY3" fmla="*/ 0 h 14667"/>
                      <a:gd name="connsiteX4" fmla="*/ 13334 w 13334"/>
                      <a:gd name="connsiteY4" fmla="*/ 7334 h 1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4" h="14667">
                        <a:moveTo>
                          <a:pt x="13334" y="7334"/>
                        </a:moveTo>
                        <a:cubicBezTo>
                          <a:pt x="13334" y="11384"/>
                          <a:pt x="10349" y="14668"/>
                          <a:pt x="6667" y="14668"/>
                        </a:cubicBezTo>
                        <a:cubicBezTo>
                          <a:pt x="2985" y="14668"/>
                          <a:pt x="0" y="11384"/>
                          <a:pt x="0" y="7334"/>
                        </a:cubicBezTo>
                        <a:cubicBezTo>
                          <a:pt x="0" y="3283"/>
                          <a:pt x="2985" y="0"/>
                          <a:pt x="6667" y="0"/>
                        </a:cubicBezTo>
                        <a:cubicBezTo>
                          <a:pt x="10349" y="0"/>
                          <a:pt x="13334" y="3283"/>
                          <a:pt x="13334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034E0A80-316C-C089-8EAF-2B63B5DA7D5E}"/>
                      </a:ext>
                    </a:extLst>
                  </p:cNvPr>
                  <p:cNvSpPr/>
                  <p:nvPr/>
                </p:nvSpPr>
                <p:spPr>
                  <a:xfrm rot="-267719">
                    <a:off x="2873863" y="2757436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F636577A-397D-E38A-EE5E-42754FB568FE}"/>
                      </a:ext>
                    </a:extLst>
                  </p:cNvPr>
                  <p:cNvSpPr/>
                  <p:nvPr/>
                </p:nvSpPr>
                <p:spPr>
                  <a:xfrm rot="10536078">
                    <a:off x="2491120" y="2824858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4" name="任意多边形: 形状 483">
                    <a:extLst>
                      <a:ext uri="{FF2B5EF4-FFF2-40B4-BE49-F238E27FC236}">
                        <a16:creationId xmlns:a16="http://schemas.microsoft.com/office/drawing/2014/main" id="{3A532513-0665-03DD-B697-65884F56AD5C}"/>
                      </a:ext>
                    </a:extLst>
                  </p:cNvPr>
                  <p:cNvSpPr/>
                  <p:nvPr/>
                </p:nvSpPr>
                <p:spPr>
                  <a:xfrm rot="-5668404">
                    <a:off x="2904843" y="2744249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5" name="任意多边形: 形状 484">
                    <a:extLst>
                      <a:ext uri="{FF2B5EF4-FFF2-40B4-BE49-F238E27FC236}">
                        <a16:creationId xmlns:a16="http://schemas.microsoft.com/office/drawing/2014/main" id="{5D6A1512-97E5-346B-49DD-9C399E5FD0D9}"/>
                      </a:ext>
                    </a:extLst>
                  </p:cNvPr>
                  <p:cNvSpPr/>
                  <p:nvPr/>
                </p:nvSpPr>
                <p:spPr>
                  <a:xfrm rot="-5666691">
                    <a:off x="2932782" y="2696474"/>
                    <a:ext cx="13525" cy="14668"/>
                  </a:xfrm>
                  <a:custGeom>
                    <a:avLst/>
                    <a:gdLst>
                      <a:gd name="connsiteX0" fmla="*/ 13526 w 13525"/>
                      <a:gd name="connsiteY0" fmla="*/ 7334 h 14668"/>
                      <a:gd name="connsiteX1" fmla="*/ 6763 w 13525"/>
                      <a:gd name="connsiteY1" fmla="*/ 14669 h 14668"/>
                      <a:gd name="connsiteX2" fmla="*/ 0 w 13525"/>
                      <a:gd name="connsiteY2" fmla="*/ 7334 h 14668"/>
                      <a:gd name="connsiteX3" fmla="*/ 6763 w 13525"/>
                      <a:gd name="connsiteY3" fmla="*/ 0 h 14668"/>
                      <a:gd name="connsiteX4" fmla="*/ 13526 w 13525"/>
                      <a:gd name="connsiteY4" fmla="*/ 7334 h 14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25" h="14668">
                        <a:moveTo>
                          <a:pt x="13526" y="7334"/>
                        </a:moveTo>
                        <a:cubicBezTo>
                          <a:pt x="13526" y="11385"/>
                          <a:pt x="10498" y="14669"/>
                          <a:pt x="6763" y="14669"/>
                        </a:cubicBezTo>
                        <a:cubicBezTo>
                          <a:pt x="3028" y="14669"/>
                          <a:pt x="0" y="11385"/>
                          <a:pt x="0" y="7334"/>
                        </a:cubicBezTo>
                        <a:cubicBezTo>
                          <a:pt x="0" y="3284"/>
                          <a:pt x="3028" y="0"/>
                          <a:pt x="6763" y="0"/>
                        </a:cubicBezTo>
                        <a:cubicBezTo>
                          <a:pt x="10498" y="0"/>
                          <a:pt x="13526" y="3284"/>
                          <a:pt x="13526" y="7334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499C2CF7-B373-E0A4-7E45-0D889A4B9833}"/>
                      </a:ext>
                    </a:extLst>
                  </p:cNvPr>
                  <p:cNvSpPr/>
                  <p:nvPr/>
                </p:nvSpPr>
                <p:spPr>
                  <a:xfrm rot="5136078">
                    <a:off x="2900140" y="2789310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0" y="7239"/>
                          <a:pt x="0" y="5619"/>
                          <a:pt x="0" y="3620"/>
                        </a:cubicBezTo>
                        <a:cubicBezTo>
                          <a:pt x="0" y="1621"/>
                          <a:pt x="1620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971A8860-43DB-C310-C293-2696B590FFB4}"/>
                      </a:ext>
                    </a:extLst>
                  </p:cNvPr>
                  <p:cNvSpPr/>
                  <p:nvPr/>
                </p:nvSpPr>
                <p:spPr>
                  <a:xfrm rot="10536078">
                    <a:off x="2716978" y="2790107"/>
                    <a:ext cx="7239" cy="7239"/>
                  </a:xfrm>
                  <a:custGeom>
                    <a:avLst/>
                    <a:gdLst>
                      <a:gd name="connsiteX0" fmla="*/ 7239 w 7239"/>
                      <a:gd name="connsiteY0" fmla="*/ 3620 h 7239"/>
                      <a:gd name="connsiteX1" fmla="*/ 3620 w 7239"/>
                      <a:gd name="connsiteY1" fmla="*/ 7239 h 7239"/>
                      <a:gd name="connsiteX2" fmla="*/ 0 w 7239"/>
                      <a:gd name="connsiteY2" fmla="*/ 3620 h 7239"/>
                      <a:gd name="connsiteX3" fmla="*/ 3620 w 7239"/>
                      <a:gd name="connsiteY3" fmla="*/ 0 h 7239"/>
                      <a:gd name="connsiteX4" fmla="*/ 7239 w 7239"/>
                      <a:gd name="connsiteY4" fmla="*/ 3620 h 7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" h="7239">
                        <a:moveTo>
                          <a:pt x="7239" y="3620"/>
                        </a:moveTo>
                        <a:cubicBezTo>
                          <a:pt x="7239" y="5619"/>
                          <a:pt x="5619" y="7239"/>
                          <a:pt x="3620" y="7239"/>
                        </a:cubicBezTo>
                        <a:cubicBezTo>
                          <a:pt x="1621" y="7239"/>
                          <a:pt x="0" y="5619"/>
                          <a:pt x="0" y="3620"/>
                        </a:cubicBezTo>
                        <a:cubicBezTo>
                          <a:pt x="0" y="1621"/>
                          <a:pt x="1621" y="0"/>
                          <a:pt x="3620" y="0"/>
                        </a:cubicBezTo>
                        <a:cubicBezTo>
                          <a:pt x="5619" y="0"/>
                          <a:pt x="7239" y="1621"/>
                          <a:pt x="7239" y="3620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F7B0EFEC-528B-2634-3A7A-0D2CC565A88A}"/>
                      </a:ext>
                    </a:extLst>
                  </p:cNvPr>
                  <p:cNvSpPr/>
                  <p:nvPr/>
                </p:nvSpPr>
                <p:spPr>
                  <a:xfrm>
                    <a:off x="2664168" y="2804264"/>
                    <a:ext cx="14610" cy="13405"/>
                  </a:xfrm>
                  <a:custGeom>
                    <a:avLst/>
                    <a:gdLst>
                      <a:gd name="connsiteX0" fmla="*/ 6781 w 14610"/>
                      <a:gd name="connsiteY0" fmla="*/ 35 h 13405"/>
                      <a:gd name="connsiteX1" fmla="*/ 19 w 14610"/>
                      <a:gd name="connsiteY1" fmla="*/ 7274 h 13405"/>
                      <a:gd name="connsiteX2" fmla="*/ 7829 w 14610"/>
                      <a:gd name="connsiteY2" fmla="*/ 13370 h 13405"/>
                      <a:gd name="connsiteX3" fmla="*/ 14592 w 14610"/>
                      <a:gd name="connsiteY3" fmla="*/ 6131 h 13405"/>
                      <a:gd name="connsiteX4" fmla="*/ 6781 w 14610"/>
                      <a:gd name="connsiteY4" fmla="*/ 35 h 134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10" h="13405">
                        <a:moveTo>
                          <a:pt x="6781" y="35"/>
                        </a:moveTo>
                        <a:cubicBezTo>
                          <a:pt x="2781" y="321"/>
                          <a:pt x="-267" y="3655"/>
                          <a:pt x="19" y="7274"/>
                        </a:cubicBezTo>
                        <a:cubicBezTo>
                          <a:pt x="304" y="10989"/>
                          <a:pt x="3829" y="13751"/>
                          <a:pt x="7829" y="13370"/>
                        </a:cubicBezTo>
                        <a:cubicBezTo>
                          <a:pt x="11829" y="13084"/>
                          <a:pt x="14878" y="9751"/>
                          <a:pt x="14592" y="6131"/>
                        </a:cubicBezTo>
                        <a:cubicBezTo>
                          <a:pt x="14306" y="2416"/>
                          <a:pt x="10782" y="-346"/>
                          <a:pt x="6781" y="35"/>
                        </a:cubicBezTo>
                        <a:close/>
                      </a:path>
                    </a:pathLst>
                  </a:custGeom>
                  <a:solidFill>
                    <a:srgbClr val="C89D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6C694AD5-6DC6-5420-135F-0FDFA10BC0A7}"/>
                    </a:ext>
                  </a:extLst>
                </p:cNvPr>
                <p:cNvSpPr/>
                <p:nvPr/>
              </p:nvSpPr>
              <p:spPr>
                <a:xfrm>
                  <a:off x="3005999" y="2636425"/>
                  <a:ext cx="26928" cy="24757"/>
                </a:xfrm>
                <a:custGeom>
                  <a:avLst/>
                  <a:gdLst>
                    <a:gd name="connsiteX0" fmla="*/ 12518 w 26928"/>
                    <a:gd name="connsiteY0" fmla="*/ 44 h 24757"/>
                    <a:gd name="connsiteX1" fmla="*/ 40 w 26928"/>
                    <a:gd name="connsiteY1" fmla="*/ 13474 h 24757"/>
                    <a:gd name="connsiteX2" fmla="*/ 14423 w 26928"/>
                    <a:gd name="connsiteY2" fmla="*/ 24714 h 24757"/>
                    <a:gd name="connsiteX3" fmla="*/ 26900 w 26928"/>
                    <a:gd name="connsiteY3" fmla="*/ 11379 h 24757"/>
                    <a:gd name="connsiteX4" fmla="*/ 12518 w 26928"/>
                    <a:gd name="connsiteY4" fmla="*/ 44 h 24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28" h="24757">
                      <a:moveTo>
                        <a:pt x="12518" y="44"/>
                      </a:moveTo>
                      <a:cubicBezTo>
                        <a:pt x="5088" y="616"/>
                        <a:pt x="-531" y="6616"/>
                        <a:pt x="40" y="13474"/>
                      </a:cubicBezTo>
                      <a:cubicBezTo>
                        <a:pt x="611" y="20237"/>
                        <a:pt x="7089" y="25285"/>
                        <a:pt x="14423" y="24714"/>
                      </a:cubicBezTo>
                      <a:cubicBezTo>
                        <a:pt x="21757" y="24142"/>
                        <a:pt x="27377" y="18142"/>
                        <a:pt x="26900" y="11379"/>
                      </a:cubicBezTo>
                      <a:cubicBezTo>
                        <a:pt x="26329" y="4521"/>
                        <a:pt x="19947" y="-527"/>
                        <a:pt x="12518" y="44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16B3B0F4-2E45-4742-5156-B44BAF59C6B7}"/>
                    </a:ext>
                  </a:extLst>
                </p:cNvPr>
                <p:cNvSpPr/>
                <p:nvPr/>
              </p:nvSpPr>
              <p:spPr>
                <a:xfrm rot="-264977">
                  <a:off x="3037091" y="2659298"/>
                  <a:ext cx="13334" cy="13144"/>
                </a:xfrm>
                <a:custGeom>
                  <a:avLst/>
                  <a:gdLst>
                    <a:gd name="connsiteX0" fmla="*/ 13335 w 13334"/>
                    <a:gd name="connsiteY0" fmla="*/ 6572 h 13144"/>
                    <a:gd name="connsiteX1" fmla="*/ 6667 w 13334"/>
                    <a:gd name="connsiteY1" fmla="*/ 13144 h 13144"/>
                    <a:gd name="connsiteX2" fmla="*/ 0 w 13334"/>
                    <a:gd name="connsiteY2" fmla="*/ 6572 h 13144"/>
                    <a:gd name="connsiteX3" fmla="*/ 6667 w 13334"/>
                    <a:gd name="connsiteY3" fmla="*/ 0 h 13144"/>
                    <a:gd name="connsiteX4" fmla="*/ 13335 w 13334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4" h="13144">
                      <a:moveTo>
                        <a:pt x="13335" y="6572"/>
                      </a:moveTo>
                      <a:cubicBezTo>
                        <a:pt x="13335" y="10202"/>
                        <a:pt x="10350" y="13144"/>
                        <a:pt x="6667" y="13144"/>
                      </a:cubicBezTo>
                      <a:cubicBezTo>
                        <a:pt x="2985" y="13144"/>
                        <a:pt x="0" y="10202"/>
                        <a:pt x="0" y="6572"/>
                      </a:cubicBezTo>
                      <a:cubicBezTo>
                        <a:pt x="0" y="2942"/>
                        <a:pt x="2985" y="0"/>
                        <a:pt x="6667" y="0"/>
                      </a:cubicBezTo>
                      <a:cubicBezTo>
                        <a:pt x="10350" y="0"/>
                        <a:pt x="13335" y="2942"/>
                        <a:pt x="13335" y="6572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3E9400D9-A989-22DA-6CA8-D9551BBA25B8}"/>
                    </a:ext>
                  </a:extLst>
                </p:cNvPr>
                <p:cNvSpPr/>
                <p:nvPr/>
              </p:nvSpPr>
              <p:spPr>
                <a:xfrm>
                  <a:off x="2781895" y="2652641"/>
                  <a:ext cx="13460" cy="13280"/>
                </a:xfrm>
                <a:custGeom>
                  <a:avLst/>
                  <a:gdLst>
                    <a:gd name="connsiteX0" fmla="*/ 13451 w 13460"/>
                    <a:gd name="connsiteY0" fmla="*/ 6116 h 13280"/>
                    <a:gd name="connsiteX1" fmla="*/ 6212 w 13460"/>
                    <a:gd name="connsiteY1" fmla="*/ 20 h 13280"/>
                    <a:gd name="connsiteX2" fmla="*/ 20 w 13460"/>
                    <a:gd name="connsiteY2" fmla="*/ 7164 h 13280"/>
                    <a:gd name="connsiteX3" fmla="*/ 7259 w 13460"/>
                    <a:gd name="connsiteY3" fmla="*/ 13260 h 13280"/>
                    <a:gd name="connsiteX4" fmla="*/ 13451 w 13460"/>
                    <a:gd name="connsiteY4" fmla="*/ 6116 h 1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60" h="13280">
                      <a:moveTo>
                        <a:pt x="13451" y="6116"/>
                      </a:moveTo>
                      <a:cubicBezTo>
                        <a:pt x="13165" y="2497"/>
                        <a:pt x="9926" y="-265"/>
                        <a:pt x="6212" y="20"/>
                      </a:cubicBezTo>
                      <a:cubicBezTo>
                        <a:pt x="2497" y="306"/>
                        <a:pt x="-265" y="3449"/>
                        <a:pt x="20" y="7164"/>
                      </a:cubicBezTo>
                      <a:cubicBezTo>
                        <a:pt x="306" y="10784"/>
                        <a:pt x="3545" y="13546"/>
                        <a:pt x="7259" y="13260"/>
                      </a:cubicBezTo>
                      <a:cubicBezTo>
                        <a:pt x="10974" y="12974"/>
                        <a:pt x="13641" y="9736"/>
                        <a:pt x="13451" y="611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3A9EE565-AFAC-F761-32D0-688E2270FC99}"/>
                    </a:ext>
                  </a:extLst>
                </p:cNvPr>
                <p:cNvSpPr/>
                <p:nvPr/>
              </p:nvSpPr>
              <p:spPr>
                <a:xfrm>
                  <a:off x="2816757" y="2879050"/>
                  <a:ext cx="13375" cy="13280"/>
                </a:xfrm>
                <a:custGeom>
                  <a:avLst/>
                  <a:gdLst>
                    <a:gd name="connsiteX0" fmla="*/ 13355 w 13375"/>
                    <a:gd name="connsiteY0" fmla="*/ 6116 h 13280"/>
                    <a:gd name="connsiteX1" fmla="*/ 6212 w 13375"/>
                    <a:gd name="connsiteY1" fmla="*/ 20 h 13280"/>
                    <a:gd name="connsiteX2" fmla="*/ 20 w 13375"/>
                    <a:gd name="connsiteY2" fmla="*/ 7164 h 13280"/>
                    <a:gd name="connsiteX3" fmla="*/ 7259 w 13375"/>
                    <a:gd name="connsiteY3" fmla="*/ 13260 h 13280"/>
                    <a:gd name="connsiteX4" fmla="*/ 13355 w 13375"/>
                    <a:gd name="connsiteY4" fmla="*/ 6116 h 1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75" h="13280">
                      <a:moveTo>
                        <a:pt x="13355" y="6116"/>
                      </a:moveTo>
                      <a:cubicBezTo>
                        <a:pt x="13070" y="2497"/>
                        <a:pt x="9831" y="-265"/>
                        <a:pt x="6212" y="20"/>
                      </a:cubicBezTo>
                      <a:cubicBezTo>
                        <a:pt x="2497" y="306"/>
                        <a:pt x="-266" y="3449"/>
                        <a:pt x="20" y="7164"/>
                      </a:cubicBezTo>
                      <a:cubicBezTo>
                        <a:pt x="306" y="10784"/>
                        <a:pt x="3545" y="13546"/>
                        <a:pt x="7259" y="13260"/>
                      </a:cubicBezTo>
                      <a:cubicBezTo>
                        <a:pt x="10879" y="12879"/>
                        <a:pt x="13641" y="9736"/>
                        <a:pt x="13355" y="6116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EACEFF38-E16B-E561-13A4-5737F56CE3BB}"/>
                    </a:ext>
                  </a:extLst>
                </p:cNvPr>
                <p:cNvSpPr/>
                <p:nvPr/>
              </p:nvSpPr>
              <p:spPr>
                <a:xfrm rot="-264977">
                  <a:off x="2963754" y="2608246"/>
                  <a:ext cx="13334" cy="13144"/>
                </a:xfrm>
                <a:custGeom>
                  <a:avLst/>
                  <a:gdLst>
                    <a:gd name="connsiteX0" fmla="*/ 13335 w 13334"/>
                    <a:gd name="connsiteY0" fmla="*/ 6572 h 13144"/>
                    <a:gd name="connsiteX1" fmla="*/ 6667 w 13334"/>
                    <a:gd name="connsiteY1" fmla="*/ 13144 h 13144"/>
                    <a:gd name="connsiteX2" fmla="*/ 0 w 13334"/>
                    <a:gd name="connsiteY2" fmla="*/ 6572 h 13144"/>
                    <a:gd name="connsiteX3" fmla="*/ 6667 w 13334"/>
                    <a:gd name="connsiteY3" fmla="*/ 0 h 13144"/>
                    <a:gd name="connsiteX4" fmla="*/ 13335 w 13334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4" h="13144">
                      <a:moveTo>
                        <a:pt x="13335" y="6572"/>
                      </a:moveTo>
                      <a:cubicBezTo>
                        <a:pt x="13335" y="10202"/>
                        <a:pt x="10350" y="13144"/>
                        <a:pt x="6667" y="13144"/>
                      </a:cubicBezTo>
                      <a:cubicBezTo>
                        <a:pt x="2985" y="13144"/>
                        <a:pt x="0" y="10202"/>
                        <a:pt x="0" y="6572"/>
                      </a:cubicBezTo>
                      <a:cubicBezTo>
                        <a:pt x="0" y="2942"/>
                        <a:pt x="2985" y="0"/>
                        <a:pt x="6667" y="0"/>
                      </a:cubicBezTo>
                      <a:cubicBezTo>
                        <a:pt x="10350" y="0"/>
                        <a:pt x="13335" y="2942"/>
                        <a:pt x="13335" y="6572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7DEDD4A8-3608-484A-5A30-CB7F91A9C103}"/>
                    </a:ext>
                  </a:extLst>
                </p:cNvPr>
                <p:cNvSpPr/>
                <p:nvPr/>
              </p:nvSpPr>
              <p:spPr>
                <a:xfrm rot="5132967">
                  <a:off x="2850089" y="2878098"/>
                  <a:ext cx="13144" cy="13525"/>
                </a:xfrm>
                <a:custGeom>
                  <a:avLst/>
                  <a:gdLst>
                    <a:gd name="connsiteX0" fmla="*/ 13145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5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6B3B3731-EA01-409B-5C16-9B70A450AC08}"/>
                    </a:ext>
                  </a:extLst>
                </p:cNvPr>
                <p:cNvSpPr/>
                <p:nvPr/>
              </p:nvSpPr>
              <p:spPr>
                <a:xfrm>
                  <a:off x="2625018" y="2846475"/>
                  <a:ext cx="13375" cy="13185"/>
                </a:xfrm>
                <a:custGeom>
                  <a:avLst/>
                  <a:gdLst>
                    <a:gd name="connsiteX0" fmla="*/ 7164 w 13375"/>
                    <a:gd name="connsiteY0" fmla="*/ 13165 h 13185"/>
                    <a:gd name="connsiteX1" fmla="*/ 13355 w 13375"/>
                    <a:gd name="connsiteY1" fmla="*/ 6116 h 13185"/>
                    <a:gd name="connsiteX2" fmla="*/ 6212 w 13375"/>
                    <a:gd name="connsiteY2" fmla="*/ 20 h 13185"/>
                    <a:gd name="connsiteX3" fmla="*/ 20 w 13375"/>
                    <a:gd name="connsiteY3" fmla="*/ 7164 h 13185"/>
                    <a:gd name="connsiteX4" fmla="*/ 7164 w 13375"/>
                    <a:gd name="connsiteY4" fmla="*/ 13165 h 13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75" h="13185">
                      <a:moveTo>
                        <a:pt x="7164" y="13165"/>
                      </a:moveTo>
                      <a:cubicBezTo>
                        <a:pt x="10879" y="12879"/>
                        <a:pt x="13641" y="9736"/>
                        <a:pt x="13355" y="6116"/>
                      </a:cubicBezTo>
                      <a:cubicBezTo>
                        <a:pt x="13070" y="2497"/>
                        <a:pt x="9831" y="-265"/>
                        <a:pt x="6212" y="20"/>
                      </a:cubicBezTo>
                      <a:cubicBezTo>
                        <a:pt x="2497" y="306"/>
                        <a:pt x="-265" y="3545"/>
                        <a:pt x="20" y="7164"/>
                      </a:cubicBezTo>
                      <a:cubicBezTo>
                        <a:pt x="306" y="10688"/>
                        <a:pt x="3545" y="13451"/>
                        <a:pt x="7164" y="13165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A2B775D4-1B44-EB71-7B40-891FEFAEFF06}"/>
                    </a:ext>
                  </a:extLst>
                </p:cNvPr>
                <p:cNvSpPr/>
                <p:nvPr/>
              </p:nvSpPr>
              <p:spPr>
                <a:xfrm rot="10535023">
                  <a:off x="3080476" y="2717792"/>
                  <a:ext cx="13334" cy="13144"/>
                </a:xfrm>
                <a:custGeom>
                  <a:avLst/>
                  <a:gdLst>
                    <a:gd name="connsiteX0" fmla="*/ 13335 w 13334"/>
                    <a:gd name="connsiteY0" fmla="*/ 6572 h 13144"/>
                    <a:gd name="connsiteX1" fmla="*/ 6667 w 13334"/>
                    <a:gd name="connsiteY1" fmla="*/ 13144 h 13144"/>
                    <a:gd name="connsiteX2" fmla="*/ 0 w 13334"/>
                    <a:gd name="connsiteY2" fmla="*/ 6572 h 13144"/>
                    <a:gd name="connsiteX3" fmla="*/ 6667 w 13334"/>
                    <a:gd name="connsiteY3" fmla="*/ 0 h 13144"/>
                    <a:gd name="connsiteX4" fmla="*/ 13335 w 13334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4" h="13144">
                      <a:moveTo>
                        <a:pt x="13335" y="6572"/>
                      </a:moveTo>
                      <a:cubicBezTo>
                        <a:pt x="13335" y="10202"/>
                        <a:pt x="10349" y="13144"/>
                        <a:pt x="6667" y="13144"/>
                      </a:cubicBezTo>
                      <a:cubicBezTo>
                        <a:pt x="2985" y="13144"/>
                        <a:pt x="0" y="10202"/>
                        <a:pt x="0" y="6572"/>
                      </a:cubicBezTo>
                      <a:cubicBezTo>
                        <a:pt x="0" y="2942"/>
                        <a:pt x="2985" y="0"/>
                        <a:pt x="6667" y="0"/>
                      </a:cubicBezTo>
                      <a:cubicBezTo>
                        <a:pt x="10349" y="0"/>
                        <a:pt x="13335" y="2942"/>
                        <a:pt x="13335" y="6572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2A006CF3-4E76-8C27-6109-70A120852FEC}"/>
                    </a:ext>
                  </a:extLst>
                </p:cNvPr>
                <p:cNvSpPr/>
                <p:nvPr/>
              </p:nvSpPr>
              <p:spPr>
                <a:xfrm>
                  <a:off x="2836664" y="2654260"/>
                  <a:ext cx="13375" cy="13280"/>
                </a:xfrm>
                <a:custGeom>
                  <a:avLst/>
                  <a:gdLst>
                    <a:gd name="connsiteX0" fmla="*/ 20 w 13375"/>
                    <a:gd name="connsiteY0" fmla="*/ 7164 h 13280"/>
                    <a:gd name="connsiteX1" fmla="*/ 7164 w 13375"/>
                    <a:gd name="connsiteY1" fmla="*/ 13260 h 13280"/>
                    <a:gd name="connsiteX2" fmla="*/ 13355 w 13375"/>
                    <a:gd name="connsiteY2" fmla="*/ 6116 h 13280"/>
                    <a:gd name="connsiteX3" fmla="*/ 6116 w 13375"/>
                    <a:gd name="connsiteY3" fmla="*/ 20 h 13280"/>
                    <a:gd name="connsiteX4" fmla="*/ 20 w 13375"/>
                    <a:gd name="connsiteY4" fmla="*/ 7164 h 1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75" h="13280">
                      <a:moveTo>
                        <a:pt x="20" y="7164"/>
                      </a:moveTo>
                      <a:cubicBezTo>
                        <a:pt x="306" y="10784"/>
                        <a:pt x="3545" y="13546"/>
                        <a:pt x="7164" y="13260"/>
                      </a:cubicBezTo>
                      <a:cubicBezTo>
                        <a:pt x="10879" y="12974"/>
                        <a:pt x="13641" y="9831"/>
                        <a:pt x="13355" y="6116"/>
                      </a:cubicBezTo>
                      <a:cubicBezTo>
                        <a:pt x="13070" y="2497"/>
                        <a:pt x="9831" y="-265"/>
                        <a:pt x="6116" y="20"/>
                      </a:cubicBezTo>
                      <a:cubicBezTo>
                        <a:pt x="2497" y="401"/>
                        <a:pt x="-265" y="3545"/>
                        <a:pt x="20" y="7164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B6FA3E12-5E63-6155-6DE7-86C2261AF52A}"/>
                    </a:ext>
                  </a:extLst>
                </p:cNvPr>
                <p:cNvSpPr/>
                <p:nvPr/>
              </p:nvSpPr>
              <p:spPr>
                <a:xfrm rot="10532624">
                  <a:off x="2858068" y="2706317"/>
                  <a:ext cx="13335" cy="13144"/>
                </a:xfrm>
                <a:custGeom>
                  <a:avLst/>
                  <a:gdLst>
                    <a:gd name="connsiteX0" fmla="*/ 13335 w 13335"/>
                    <a:gd name="connsiteY0" fmla="*/ 6572 h 13144"/>
                    <a:gd name="connsiteX1" fmla="*/ 6668 w 13335"/>
                    <a:gd name="connsiteY1" fmla="*/ 13145 h 13144"/>
                    <a:gd name="connsiteX2" fmla="*/ 0 w 13335"/>
                    <a:gd name="connsiteY2" fmla="*/ 6572 h 13144"/>
                    <a:gd name="connsiteX3" fmla="*/ 6668 w 13335"/>
                    <a:gd name="connsiteY3" fmla="*/ 0 h 13144"/>
                    <a:gd name="connsiteX4" fmla="*/ 13335 w 13335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35" h="13144">
                      <a:moveTo>
                        <a:pt x="13335" y="6572"/>
                      </a:moveTo>
                      <a:cubicBezTo>
                        <a:pt x="13335" y="10202"/>
                        <a:pt x="10350" y="13145"/>
                        <a:pt x="6668" y="13145"/>
                      </a:cubicBezTo>
                      <a:cubicBezTo>
                        <a:pt x="2985" y="13145"/>
                        <a:pt x="0" y="10202"/>
                        <a:pt x="0" y="6572"/>
                      </a:cubicBezTo>
                      <a:cubicBezTo>
                        <a:pt x="0" y="2943"/>
                        <a:pt x="2985" y="0"/>
                        <a:pt x="6668" y="0"/>
                      </a:cubicBezTo>
                      <a:cubicBezTo>
                        <a:pt x="10350" y="0"/>
                        <a:pt x="13335" y="2943"/>
                        <a:pt x="13335" y="6572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32CD54A3-89F7-A6A1-EE63-4AAC3F808A33}"/>
                    </a:ext>
                  </a:extLst>
                </p:cNvPr>
                <p:cNvSpPr/>
                <p:nvPr/>
              </p:nvSpPr>
              <p:spPr>
                <a:xfrm>
                  <a:off x="2660146" y="2876074"/>
                  <a:ext cx="26929" cy="24756"/>
                </a:xfrm>
                <a:custGeom>
                  <a:avLst/>
                  <a:gdLst>
                    <a:gd name="connsiteX0" fmla="*/ 12518 w 26929"/>
                    <a:gd name="connsiteY0" fmla="*/ 43 h 24756"/>
                    <a:gd name="connsiteX1" fmla="*/ 40 w 26929"/>
                    <a:gd name="connsiteY1" fmla="*/ 13378 h 24756"/>
                    <a:gd name="connsiteX2" fmla="*/ 14423 w 26929"/>
                    <a:gd name="connsiteY2" fmla="*/ 24713 h 24756"/>
                    <a:gd name="connsiteX3" fmla="*/ 26900 w 26929"/>
                    <a:gd name="connsiteY3" fmla="*/ 11378 h 24756"/>
                    <a:gd name="connsiteX4" fmla="*/ 12518 w 26929"/>
                    <a:gd name="connsiteY4" fmla="*/ 43 h 24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29" h="24756">
                      <a:moveTo>
                        <a:pt x="12518" y="43"/>
                      </a:moveTo>
                      <a:cubicBezTo>
                        <a:pt x="5088" y="615"/>
                        <a:pt x="-531" y="6616"/>
                        <a:pt x="40" y="13378"/>
                      </a:cubicBezTo>
                      <a:cubicBezTo>
                        <a:pt x="516" y="20141"/>
                        <a:pt x="6993" y="25285"/>
                        <a:pt x="14423" y="24713"/>
                      </a:cubicBezTo>
                      <a:cubicBezTo>
                        <a:pt x="21852" y="24142"/>
                        <a:pt x="27377" y="18141"/>
                        <a:pt x="26900" y="11378"/>
                      </a:cubicBezTo>
                      <a:cubicBezTo>
                        <a:pt x="26329" y="4615"/>
                        <a:pt x="19852" y="-528"/>
                        <a:pt x="12518" y="43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4">
                <a:extLst>
                  <a:ext uri="{FF2B5EF4-FFF2-40B4-BE49-F238E27FC236}">
                    <a16:creationId xmlns:a16="http://schemas.microsoft.com/office/drawing/2014/main" id="{48825C81-2D7C-78DF-1064-FDBA1B7FCEFD}"/>
                  </a:ext>
                </a:extLst>
              </p:cNvPr>
              <p:cNvGrpSpPr/>
              <p:nvPr/>
            </p:nvGrpSpPr>
            <p:grpSpPr>
              <a:xfrm>
                <a:off x="2795325" y="2648556"/>
                <a:ext cx="525544" cy="229380"/>
                <a:chOff x="2795325" y="2648556"/>
                <a:chExt cx="525544" cy="229380"/>
              </a:xfrm>
            </p:grpSpPr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20A5BB39-DC2C-5E7A-42B4-9CFB745209AD}"/>
                    </a:ext>
                  </a:extLst>
                </p:cNvPr>
                <p:cNvSpPr/>
                <p:nvPr/>
              </p:nvSpPr>
              <p:spPr>
                <a:xfrm>
                  <a:off x="3177384" y="2795908"/>
                  <a:ext cx="13269" cy="13448"/>
                </a:xfrm>
                <a:custGeom>
                  <a:avLst/>
                  <a:gdLst>
                    <a:gd name="connsiteX0" fmla="*/ 7153 w 13269"/>
                    <a:gd name="connsiteY0" fmla="*/ 13439 h 13448"/>
                    <a:gd name="connsiteX1" fmla="*/ 13249 w 13269"/>
                    <a:gd name="connsiteY1" fmla="*/ 6295 h 13448"/>
                    <a:gd name="connsiteX2" fmla="*/ 6200 w 13269"/>
                    <a:gd name="connsiteY2" fmla="*/ 9 h 13448"/>
                    <a:gd name="connsiteX3" fmla="*/ 9 w 13269"/>
                    <a:gd name="connsiteY3" fmla="*/ 7153 h 13448"/>
                    <a:gd name="connsiteX4" fmla="*/ 7153 w 13269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7153" y="13439"/>
                      </a:moveTo>
                      <a:cubicBezTo>
                        <a:pt x="10772" y="13153"/>
                        <a:pt x="13535" y="10010"/>
                        <a:pt x="13249" y="6295"/>
                      </a:cubicBezTo>
                      <a:cubicBezTo>
                        <a:pt x="12963" y="2676"/>
                        <a:pt x="9915" y="-182"/>
                        <a:pt x="6200" y="9"/>
                      </a:cubicBezTo>
                      <a:cubicBezTo>
                        <a:pt x="2581" y="199"/>
                        <a:pt x="-181" y="3438"/>
                        <a:pt x="9" y="7153"/>
                      </a:cubicBezTo>
                      <a:cubicBezTo>
                        <a:pt x="390" y="10867"/>
                        <a:pt x="3533" y="13630"/>
                        <a:pt x="7153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70A25C43-FC61-41E3-69E8-AB09F1C60204}"/>
                    </a:ext>
                  </a:extLst>
                </p:cNvPr>
                <p:cNvSpPr/>
                <p:nvPr/>
              </p:nvSpPr>
              <p:spPr>
                <a:xfrm>
                  <a:off x="3197734" y="2773134"/>
                  <a:ext cx="24744" cy="26906"/>
                </a:xfrm>
                <a:custGeom>
                  <a:avLst/>
                  <a:gdLst>
                    <a:gd name="connsiteX0" fmla="*/ 43 w 24744"/>
                    <a:gd name="connsiteY0" fmla="*/ 14306 h 26906"/>
                    <a:gd name="connsiteX1" fmla="*/ 13283 w 24744"/>
                    <a:gd name="connsiteY1" fmla="*/ 26879 h 26906"/>
                    <a:gd name="connsiteX2" fmla="*/ 24713 w 24744"/>
                    <a:gd name="connsiteY2" fmla="*/ 12687 h 26906"/>
                    <a:gd name="connsiteX3" fmla="*/ 11473 w 24744"/>
                    <a:gd name="connsiteY3" fmla="*/ 18 h 26906"/>
                    <a:gd name="connsiteX4" fmla="*/ 43 w 24744"/>
                    <a:gd name="connsiteY4" fmla="*/ 14306 h 2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44" h="26906">
                      <a:moveTo>
                        <a:pt x="43" y="14306"/>
                      </a:moveTo>
                      <a:cubicBezTo>
                        <a:pt x="520" y="21735"/>
                        <a:pt x="6425" y="27355"/>
                        <a:pt x="13283" y="26879"/>
                      </a:cubicBezTo>
                      <a:cubicBezTo>
                        <a:pt x="20141" y="26402"/>
                        <a:pt x="25189" y="20021"/>
                        <a:pt x="24713" y="12687"/>
                      </a:cubicBezTo>
                      <a:cubicBezTo>
                        <a:pt x="24237" y="5257"/>
                        <a:pt x="18331" y="-363"/>
                        <a:pt x="11473" y="18"/>
                      </a:cubicBezTo>
                      <a:cubicBezTo>
                        <a:pt x="4615" y="494"/>
                        <a:pt x="-528" y="6876"/>
                        <a:pt x="43" y="1430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906C4326-D071-D9C0-2C80-29219F29E95D}"/>
                    </a:ext>
                  </a:extLst>
                </p:cNvPr>
                <p:cNvSpPr/>
                <p:nvPr/>
              </p:nvSpPr>
              <p:spPr>
                <a:xfrm rot="10577421">
                  <a:off x="2972883" y="2828155"/>
                  <a:ext cx="6476" cy="6667"/>
                </a:xfrm>
                <a:custGeom>
                  <a:avLst/>
                  <a:gdLst>
                    <a:gd name="connsiteX0" fmla="*/ 6477 w 6476"/>
                    <a:gd name="connsiteY0" fmla="*/ 3334 h 6667"/>
                    <a:gd name="connsiteX1" fmla="*/ 3239 w 6476"/>
                    <a:gd name="connsiteY1" fmla="*/ 6667 h 6667"/>
                    <a:gd name="connsiteX2" fmla="*/ 0 w 6476"/>
                    <a:gd name="connsiteY2" fmla="*/ 3334 h 6667"/>
                    <a:gd name="connsiteX3" fmla="*/ 3239 w 6476"/>
                    <a:gd name="connsiteY3" fmla="*/ 0 h 6667"/>
                    <a:gd name="connsiteX4" fmla="*/ 6477 w 6476"/>
                    <a:gd name="connsiteY4" fmla="*/ 3334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6" h="6667">
                      <a:moveTo>
                        <a:pt x="6477" y="3334"/>
                      </a:moveTo>
                      <a:cubicBezTo>
                        <a:pt x="6477" y="5175"/>
                        <a:pt x="5027" y="6667"/>
                        <a:pt x="3239" y="6667"/>
                      </a:cubicBezTo>
                      <a:cubicBezTo>
                        <a:pt x="1450" y="6667"/>
                        <a:pt x="0" y="5175"/>
                        <a:pt x="0" y="3334"/>
                      </a:cubicBezTo>
                      <a:cubicBezTo>
                        <a:pt x="0" y="1493"/>
                        <a:pt x="1450" y="0"/>
                        <a:pt x="3239" y="0"/>
                      </a:cubicBezTo>
                      <a:cubicBezTo>
                        <a:pt x="5027" y="0"/>
                        <a:pt x="6477" y="1493"/>
                        <a:pt x="6477" y="3334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1263974E-B671-30C1-FC8F-73A5804E204D}"/>
                    </a:ext>
                  </a:extLst>
                </p:cNvPr>
                <p:cNvSpPr/>
                <p:nvPr/>
              </p:nvSpPr>
              <p:spPr>
                <a:xfrm>
                  <a:off x="3122616" y="2701706"/>
                  <a:ext cx="13269" cy="13448"/>
                </a:xfrm>
                <a:custGeom>
                  <a:avLst/>
                  <a:gdLst>
                    <a:gd name="connsiteX0" fmla="*/ 13249 w 13269"/>
                    <a:gd name="connsiteY0" fmla="*/ 6296 h 13448"/>
                    <a:gd name="connsiteX1" fmla="*/ 6200 w 13269"/>
                    <a:gd name="connsiteY1" fmla="*/ 9 h 13448"/>
                    <a:gd name="connsiteX2" fmla="*/ 9 w 13269"/>
                    <a:gd name="connsiteY2" fmla="*/ 7153 h 13448"/>
                    <a:gd name="connsiteX3" fmla="*/ 7058 w 13269"/>
                    <a:gd name="connsiteY3" fmla="*/ 13439 h 13448"/>
                    <a:gd name="connsiteX4" fmla="*/ 13249 w 13269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13249" y="6296"/>
                      </a:moveTo>
                      <a:cubicBezTo>
                        <a:pt x="13058" y="2581"/>
                        <a:pt x="9915" y="-181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ubicBezTo>
                        <a:pt x="200" y="10868"/>
                        <a:pt x="3343" y="13630"/>
                        <a:pt x="7058" y="13439"/>
                      </a:cubicBezTo>
                      <a:cubicBezTo>
                        <a:pt x="10772" y="13249"/>
                        <a:pt x="13535" y="10010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FDAFBC83-1E9F-6476-5640-20FD7DBAA638}"/>
                    </a:ext>
                  </a:extLst>
                </p:cNvPr>
                <p:cNvSpPr/>
                <p:nvPr/>
              </p:nvSpPr>
              <p:spPr>
                <a:xfrm rot="-227061">
                  <a:off x="3172478" y="2838919"/>
                  <a:ext cx="12191" cy="13144"/>
                </a:xfrm>
                <a:custGeom>
                  <a:avLst/>
                  <a:gdLst>
                    <a:gd name="connsiteX0" fmla="*/ 12192 w 12191"/>
                    <a:gd name="connsiteY0" fmla="*/ 6572 h 13144"/>
                    <a:gd name="connsiteX1" fmla="*/ 6096 w 12191"/>
                    <a:gd name="connsiteY1" fmla="*/ 13144 h 13144"/>
                    <a:gd name="connsiteX2" fmla="*/ 0 w 12191"/>
                    <a:gd name="connsiteY2" fmla="*/ 6572 h 13144"/>
                    <a:gd name="connsiteX3" fmla="*/ 6096 w 12191"/>
                    <a:gd name="connsiteY3" fmla="*/ 0 h 13144"/>
                    <a:gd name="connsiteX4" fmla="*/ 12192 w 12191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91" h="13144">
                      <a:moveTo>
                        <a:pt x="12192" y="6572"/>
                      </a:moveTo>
                      <a:cubicBezTo>
                        <a:pt x="12192" y="10202"/>
                        <a:pt x="9462" y="13144"/>
                        <a:pt x="6096" y="13144"/>
                      </a:cubicBezTo>
                      <a:cubicBezTo>
                        <a:pt x="2729" y="13144"/>
                        <a:pt x="0" y="10202"/>
                        <a:pt x="0" y="6572"/>
                      </a:cubicBezTo>
                      <a:cubicBezTo>
                        <a:pt x="0" y="2943"/>
                        <a:pt x="2729" y="0"/>
                        <a:pt x="6096" y="0"/>
                      </a:cubicBezTo>
                      <a:cubicBezTo>
                        <a:pt x="9463" y="0"/>
                        <a:pt x="12192" y="2943"/>
                        <a:pt x="12192" y="657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31BBA762-3018-6B5B-C75B-0E979C42EAD5}"/>
                    </a:ext>
                  </a:extLst>
                </p:cNvPr>
                <p:cNvSpPr/>
                <p:nvPr/>
              </p:nvSpPr>
              <p:spPr>
                <a:xfrm>
                  <a:off x="3020326" y="2832398"/>
                  <a:ext cx="6477" cy="6477"/>
                </a:xfrm>
                <a:custGeom>
                  <a:avLst/>
                  <a:gdLst>
                    <a:gd name="connsiteX0" fmla="*/ 6477 w 6477"/>
                    <a:gd name="connsiteY0" fmla="*/ 3239 h 6477"/>
                    <a:gd name="connsiteX1" fmla="*/ 3238 w 6477"/>
                    <a:gd name="connsiteY1" fmla="*/ 6477 h 6477"/>
                    <a:gd name="connsiteX2" fmla="*/ 0 w 6477"/>
                    <a:gd name="connsiteY2" fmla="*/ 3239 h 6477"/>
                    <a:gd name="connsiteX3" fmla="*/ 3238 w 6477"/>
                    <a:gd name="connsiteY3" fmla="*/ 0 h 6477"/>
                    <a:gd name="connsiteX4" fmla="*/ 6477 w 6477"/>
                    <a:gd name="connsiteY4" fmla="*/ 3239 h 6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7" h="6477">
                      <a:moveTo>
                        <a:pt x="6477" y="3239"/>
                      </a:moveTo>
                      <a:cubicBezTo>
                        <a:pt x="6477" y="5027"/>
                        <a:pt x="5027" y="6477"/>
                        <a:pt x="3238" y="6477"/>
                      </a:cubicBezTo>
                      <a:cubicBezTo>
                        <a:pt x="1450" y="6477"/>
                        <a:pt x="0" y="5027"/>
                        <a:pt x="0" y="3239"/>
                      </a:cubicBezTo>
                      <a:cubicBezTo>
                        <a:pt x="0" y="1450"/>
                        <a:pt x="1450" y="0"/>
                        <a:pt x="3238" y="0"/>
                      </a:cubicBezTo>
                      <a:cubicBezTo>
                        <a:pt x="5027" y="0"/>
                        <a:pt x="6477" y="1450"/>
                        <a:pt x="6477" y="32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0225F7EB-EE78-04ED-A7B4-B8F60F6D690E}"/>
                    </a:ext>
                  </a:extLst>
                </p:cNvPr>
                <p:cNvSpPr/>
                <p:nvPr/>
              </p:nvSpPr>
              <p:spPr>
                <a:xfrm>
                  <a:off x="3013363" y="2793516"/>
                  <a:ext cx="12128" cy="13173"/>
                </a:xfrm>
                <a:custGeom>
                  <a:avLst/>
                  <a:gdLst>
                    <a:gd name="connsiteX0" fmla="*/ 10 w 12128"/>
                    <a:gd name="connsiteY0" fmla="*/ 6973 h 13173"/>
                    <a:gd name="connsiteX1" fmla="*/ 6487 w 12128"/>
                    <a:gd name="connsiteY1" fmla="*/ 13164 h 13173"/>
                    <a:gd name="connsiteX2" fmla="*/ 12107 w 12128"/>
                    <a:gd name="connsiteY2" fmla="*/ 6211 h 13173"/>
                    <a:gd name="connsiteX3" fmla="*/ 5630 w 12128"/>
                    <a:gd name="connsiteY3" fmla="*/ 20 h 13173"/>
                    <a:gd name="connsiteX4" fmla="*/ 10 w 12128"/>
                    <a:gd name="connsiteY4" fmla="*/ 6973 h 1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8" h="13173">
                      <a:moveTo>
                        <a:pt x="10" y="6973"/>
                      </a:moveTo>
                      <a:cubicBezTo>
                        <a:pt x="296" y="10592"/>
                        <a:pt x="3153" y="13355"/>
                        <a:pt x="6487" y="13164"/>
                      </a:cubicBezTo>
                      <a:cubicBezTo>
                        <a:pt x="9821" y="12974"/>
                        <a:pt x="12393" y="9830"/>
                        <a:pt x="12107" y="6211"/>
                      </a:cubicBezTo>
                      <a:cubicBezTo>
                        <a:pt x="11821" y="2591"/>
                        <a:pt x="8964" y="-266"/>
                        <a:pt x="5630" y="20"/>
                      </a:cubicBezTo>
                      <a:cubicBezTo>
                        <a:pt x="2296" y="210"/>
                        <a:pt x="-180" y="3353"/>
                        <a:pt x="10" y="697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C27CAB04-3B77-7143-C9C0-817EC5F28695}"/>
                    </a:ext>
                  </a:extLst>
                </p:cNvPr>
                <p:cNvSpPr/>
                <p:nvPr/>
              </p:nvSpPr>
              <p:spPr>
                <a:xfrm rot="-5628433">
                  <a:off x="3039383" y="2754249"/>
                  <a:ext cx="6667" cy="6477"/>
                </a:xfrm>
                <a:custGeom>
                  <a:avLst/>
                  <a:gdLst>
                    <a:gd name="connsiteX0" fmla="*/ 6668 w 6667"/>
                    <a:gd name="connsiteY0" fmla="*/ 3238 h 6477"/>
                    <a:gd name="connsiteX1" fmla="*/ 3334 w 6667"/>
                    <a:gd name="connsiteY1" fmla="*/ 6477 h 6477"/>
                    <a:gd name="connsiteX2" fmla="*/ 0 w 6667"/>
                    <a:gd name="connsiteY2" fmla="*/ 3238 h 6477"/>
                    <a:gd name="connsiteX3" fmla="*/ 3334 w 6667"/>
                    <a:gd name="connsiteY3" fmla="*/ 0 h 6477"/>
                    <a:gd name="connsiteX4" fmla="*/ 6668 w 6667"/>
                    <a:gd name="connsiteY4" fmla="*/ 3238 h 6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" h="6477">
                      <a:moveTo>
                        <a:pt x="6668" y="3238"/>
                      </a:moveTo>
                      <a:cubicBezTo>
                        <a:pt x="6668" y="5027"/>
                        <a:pt x="5175" y="6477"/>
                        <a:pt x="3334" y="6477"/>
                      </a:cubicBezTo>
                      <a:cubicBezTo>
                        <a:pt x="1493" y="6477"/>
                        <a:pt x="0" y="5027"/>
                        <a:pt x="0" y="3238"/>
                      </a:cubicBezTo>
                      <a:cubicBezTo>
                        <a:pt x="0" y="1450"/>
                        <a:pt x="1493" y="0"/>
                        <a:pt x="3334" y="0"/>
                      </a:cubicBezTo>
                      <a:cubicBezTo>
                        <a:pt x="5175" y="0"/>
                        <a:pt x="6668" y="1450"/>
                        <a:pt x="6668" y="323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45DF0C2E-401A-CB3C-9638-65D24F549622}"/>
                    </a:ext>
                  </a:extLst>
                </p:cNvPr>
                <p:cNvSpPr/>
                <p:nvPr/>
              </p:nvSpPr>
              <p:spPr>
                <a:xfrm rot="10572253">
                  <a:off x="3125334" y="2813798"/>
                  <a:ext cx="6476" cy="6476"/>
                </a:xfrm>
                <a:custGeom>
                  <a:avLst/>
                  <a:gdLst>
                    <a:gd name="connsiteX0" fmla="*/ 6477 w 6476"/>
                    <a:gd name="connsiteY0" fmla="*/ 3238 h 6476"/>
                    <a:gd name="connsiteX1" fmla="*/ 3239 w 6476"/>
                    <a:gd name="connsiteY1" fmla="*/ 6477 h 6476"/>
                    <a:gd name="connsiteX2" fmla="*/ 0 w 6476"/>
                    <a:gd name="connsiteY2" fmla="*/ 3238 h 6476"/>
                    <a:gd name="connsiteX3" fmla="*/ 3239 w 6476"/>
                    <a:gd name="connsiteY3" fmla="*/ 0 h 6476"/>
                    <a:gd name="connsiteX4" fmla="*/ 6477 w 6476"/>
                    <a:gd name="connsiteY4" fmla="*/ 3238 h 6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6" h="6476">
                      <a:moveTo>
                        <a:pt x="6477" y="3238"/>
                      </a:moveTo>
                      <a:cubicBezTo>
                        <a:pt x="6477" y="5027"/>
                        <a:pt x="5027" y="6477"/>
                        <a:pt x="3239" y="6477"/>
                      </a:cubicBezTo>
                      <a:cubicBezTo>
                        <a:pt x="1450" y="6477"/>
                        <a:pt x="0" y="5027"/>
                        <a:pt x="0" y="3238"/>
                      </a:cubicBezTo>
                      <a:cubicBezTo>
                        <a:pt x="0" y="1450"/>
                        <a:pt x="1450" y="0"/>
                        <a:pt x="3239" y="0"/>
                      </a:cubicBezTo>
                      <a:cubicBezTo>
                        <a:pt x="5027" y="0"/>
                        <a:pt x="6477" y="1450"/>
                        <a:pt x="6477" y="323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DA4B78C2-D2E5-4008-52F2-5911689C25D4}"/>
                    </a:ext>
                  </a:extLst>
                </p:cNvPr>
                <p:cNvSpPr/>
                <p:nvPr/>
              </p:nvSpPr>
              <p:spPr>
                <a:xfrm rot="-221893">
                  <a:off x="3064332" y="2823170"/>
                  <a:ext cx="12191" cy="13334"/>
                </a:xfrm>
                <a:custGeom>
                  <a:avLst/>
                  <a:gdLst>
                    <a:gd name="connsiteX0" fmla="*/ 12192 w 12191"/>
                    <a:gd name="connsiteY0" fmla="*/ 6667 h 13334"/>
                    <a:gd name="connsiteX1" fmla="*/ 6096 w 12191"/>
                    <a:gd name="connsiteY1" fmla="*/ 13335 h 13334"/>
                    <a:gd name="connsiteX2" fmla="*/ 0 w 12191"/>
                    <a:gd name="connsiteY2" fmla="*/ 6667 h 13334"/>
                    <a:gd name="connsiteX3" fmla="*/ 6096 w 12191"/>
                    <a:gd name="connsiteY3" fmla="*/ 0 h 13334"/>
                    <a:gd name="connsiteX4" fmla="*/ 12192 w 12191"/>
                    <a:gd name="connsiteY4" fmla="*/ 666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91" h="13334">
                      <a:moveTo>
                        <a:pt x="12192" y="6667"/>
                      </a:moveTo>
                      <a:cubicBezTo>
                        <a:pt x="12192" y="10350"/>
                        <a:pt x="9462" y="13335"/>
                        <a:pt x="6096" y="13335"/>
                      </a:cubicBezTo>
                      <a:cubicBezTo>
                        <a:pt x="2729" y="13335"/>
                        <a:pt x="0" y="10350"/>
                        <a:pt x="0" y="6667"/>
                      </a:cubicBezTo>
                      <a:cubicBezTo>
                        <a:pt x="0" y="2985"/>
                        <a:pt x="2729" y="0"/>
                        <a:pt x="6096" y="0"/>
                      </a:cubicBezTo>
                      <a:cubicBezTo>
                        <a:pt x="9463" y="0"/>
                        <a:pt x="12192" y="2985"/>
                        <a:pt x="12192" y="6667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62384E72-8A2A-3D2C-CCD3-23EF5610A7BA}"/>
                    </a:ext>
                  </a:extLst>
                </p:cNvPr>
                <p:cNvSpPr/>
                <p:nvPr/>
              </p:nvSpPr>
              <p:spPr>
                <a:xfrm>
                  <a:off x="2942783" y="2781430"/>
                  <a:ext cx="13258" cy="13448"/>
                </a:xfrm>
                <a:custGeom>
                  <a:avLst/>
                  <a:gdLst>
                    <a:gd name="connsiteX0" fmla="*/ 6200 w 13258"/>
                    <a:gd name="connsiteY0" fmla="*/ 9 h 13448"/>
                    <a:gd name="connsiteX1" fmla="*/ 9 w 13258"/>
                    <a:gd name="connsiteY1" fmla="*/ 7153 h 13448"/>
                    <a:gd name="connsiteX2" fmla="*/ 7058 w 13258"/>
                    <a:gd name="connsiteY2" fmla="*/ 13440 h 13448"/>
                    <a:gd name="connsiteX3" fmla="*/ 13249 w 13258"/>
                    <a:gd name="connsiteY3" fmla="*/ 6296 h 13448"/>
                    <a:gd name="connsiteX4" fmla="*/ 6200 w 13258"/>
                    <a:gd name="connsiteY4" fmla="*/ 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6200" y="9"/>
                      </a:moveTo>
                      <a:cubicBezTo>
                        <a:pt x="2581" y="200"/>
                        <a:pt x="-181" y="3438"/>
                        <a:pt x="9" y="7153"/>
                      </a:cubicBez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677" y="13249"/>
                        <a:pt x="13440" y="10011"/>
                        <a:pt x="13249" y="6296"/>
                      </a:cubicBezTo>
                      <a:cubicBezTo>
                        <a:pt x="12963" y="2581"/>
                        <a:pt x="9820" y="-181"/>
                        <a:pt x="6200" y="9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38EBE9C6-CEF5-146F-853A-14DDD57456E8}"/>
                    </a:ext>
                  </a:extLst>
                </p:cNvPr>
                <p:cNvSpPr/>
                <p:nvPr/>
              </p:nvSpPr>
              <p:spPr>
                <a:xfrm>
                  <a:off x="2873430" y="2844951"/>
                  <a:ext cx="13269" cy="13458"/>
                </a:xfrm>
                <a:custGeom>
                  <a:avLst/>
                  <a:gdLst>
                    <a:gd name="connsiteX0" fmla="*/ 6116 w 13269"/>
                    <a:gd name="connsiteY0" fmla="*/ 20 h 13458"/>
                    <a:gd name="connsiteX1" fmla="*/ 20 w 13269"/>
                    <a:gd name="connsiteY1" fmla="*/ 7163 h 13458"/>
                    <a:gd name="connsiteX2" fmla="*/ 7069 w 13269"/>
                    <a:gd name="connsiteY2" fmla="*/ 13450 h 13458"/>
                    <a:gd name="connsiteX3" fmla="*/ 13260 w 13269"/>
                    <a:gd name="connsiteY3" fmla="*/ 6306 h 13458"/>
                    <a:gd name="connsiteX4" fmla="*/ 6116 w 13269"/>
                    <a:gd name="connsiteY4" fmla="*/ 20 h 1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58">
                      <a:moveTo>
                        <a:pt x="6116" y="20"/>
                      </a:moveTo>
                      <a:cubicBezTo>
                        <a:pt x="2497" y="210"/>
                        <a:pt x="-265" y="3449"/>
                        <a:pt x="20" y="7163"/>
                      </a:cubicBezTo>
                      <a:cubicBezTo>
                        <a:pt x="306" y="10783"/>
                        <a:pt x="3449" y="13641"/>
                        <a:pt x="7069" y="13450"/>
                      </a:cubicBezTo>
                      <a:cubicBezTo>
                        <a:pt x="10688" y="13164"/>
                        <a:pt x="13451" y="10021"/>
                        <a:pt x="13260" y="6306"/>
                      </a:cubicBezTo>
                      <a:cubicBezTo>
                        <a:pt x="12974" y="2591"/>
                        <a:pt x="9831" y="-266"/>
                        <a:pt x="6116" y="20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15FB08F9-C167-B47E-6FE9-E593511B5EBD}"/>
                    </a:ext>
                  </a:extLst>
                </p:cNvPr>
                <p:cNvSpPr/>
                <p:nvPr/>
              </p:nvSpPr>
              <p:spPr>
                <a:xfrm rot="-5625689">
                  <a:off x="2902958" y="2719457"/>
                  <a:ext cx="26859" cy="24763"/>
                </a:xfrm>
                <a:custGeom>
                  <a:avLst/>
                  <a:gdLst>
                    <a:gd name="connsiteX0" fmla="*/ 26859 w 26859"/>
                    <a:gd name="connsiteY0" fmla="*/ 12382 h 24763"/>
                    <a:gd name="connsiteX1" fmla="*/ 13430 w 26859"/>
                    <a:gd name="connsiteY1" fmla="*/ 24764 h 24763"/>
                    <a:gd name="connsiteX2" fmla="*/ 0 w 26859"/>
                    <a:gd name="connsiteY2" fmla="*/ 12382 h 24763"/>
                    <a:gd name="connsiteX3" fmla="*/ 13430 w 26859"/>
                    <a:gd name="connsiteY3" fmla="*/ 0 h 24763"/>
                    <a:gd name="connsiteX4" fmla="*/ 26859 w 26859"/>
                    <a:gd name="connsiteY4" fmla="*/ 12382 h 2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59" h="24763">
                      <a:moveTo>
                        <a:pt x="26859" y="12382"/>
                      </a:moveTo>
                      <a:cubicBezTo>
                        <a:pt x="26859" y="19220"/>
                        <a:pt x="20847" y="24764"/>
                        <a:pt x="13430" y="24764"/>
                      </a:cubicBezTo>
                      <a:cubicBezTo>
                        <a:pt x="6013" y="24764"/>
                        <a:pt x="0" y="19220"/>
                        <a:pt x="0" y="12382"/>
                      </a:cubicBezTo>
                      <a:cubicBezTo>
                        <a:pt x="0" y="5544"/>
                        <a:pt x="6013" y="0"/>
                        <a:pt x="13430" y="0"/>
                      </a:cubicBezTo>
                      <a:cubicBezTo>
                        <a:pt x="20847" y="0"/>
                        <a:pt x="26859" y="5544"/>
                        <a:pt x="26859" y="12382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1D4BD571-2421-712F-9E5E-0D2318C95BC3}"/>
                    </a:ext>
                  </a:extLst>
                </p:cNvPr>
                <p:cNvSpPr/>
                <p:nvPr/>
              </p:nvSpPr>
              <p:spPr>
                <a:xfrm rot="-223951">
                  <a:off x="3205740" y="2731086"/>
                  <a:ext cx="24765" cy="26861"/>
                </a:xfrm>
                <a:custGeom>
                  <a:avLst/>
                  <a:gdLst>
                    <a:gd name="connsiteX0" fmla="*/ 24766 w 24765"/>
                    <a:gd name="connsiteY0" fmla="*/ 13430 h 26861"/>
                    <a:gd name="connsiteX1" fmla="*/ 12383 w 24765"/>
                    <a:gd name="connsiteY1" fmla="*/ 26861 h 26861"/>
                    <a:gd name="connsiteX2" fmla="*/ 0 w 24765"/>
                    <a:gd name="connsiteY2" fmla="*/ 13430 h 26861"/>
                    <a:gd name="connsiteX3" fmla="*/ 12383 w 24765"/>
                    <a:gd name="connsiteY3" fmla="*/ 0 h 26861"/>
                    <a:gd name="connsiteX4" fmla="*/ 24766 w 24765"/>
                    <a:gd name="connsiteY4" fmla="*/ 13430 h 26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26861">
                      <a:moveTo>
                        <a:pt x="24766" y="13430"/>
                      </a:moveTo>
                      <a:cubicBezTo>
                        <a:pt x="24766" y="20848"/>
                        <a:pt x="19222" y="26861"/>
                        <a:pt x="12383" y="26861"/>
                      </a:cubicBezTo>
                      <a:cubicBezTo>
                        <a:pt x="5544" y="26861"/>
                        <a:pt x="0" y="20848"/>
                        <a:pt x="0" y="13430"/>
                      </a:cubicBezTo>
                      <a:cubicBezTo>
                        <a:pt x="0" y="6013"/>
                        <a:pt x="5544" y="0"/>
                        <a:pt x="12383" y="0"/>
                      </a:cubicBezTo>
                      <a:cubicBezTo>
                        <a:pt x="19222" y="0"/>
                        <a:pt x="24766" y="6013"/>
                        <a:pt x="24766" y="13430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EDBAD0D1-1095-F898-ABFB-C789EB04EEBA}"/>
                    </a:ext>
                  </a:extLst>
                </p:cNvPr>
                <p:cNvSpPr/>
                <p:nvPr/>
              </p:nvSpPr>
              <p:spPr>
                <a:xfrm rot="-225689">
                  <a:off x="3042164" y="2719490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1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1" y="0"/>
                        <a:pt x="13144" y="3028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285A8209-E531-09A7-1505-8E7FAC2A6A5A}"/>
                    </a:ext>
                  </a:extLst>
                </p:cNvPr>
                <p:cNvSpPr/>
                <p:nvPr/>
              </p:nvSpPr>
              <p:spPr>
                <a:xfrm rot="5171567">
                  <a:off x="3034994" y="2838057"/>
                  <a:ext cx="13525" cy="13144"/>
                </a:xfrm>
                <a:custGeom>
                  <a:avLst/>
                  <a:gdLst>
                    <a:gd name="connsiteX0" fmla="*/ 13526 w 13525"/>
                    <a:gd name="connsiteY0" fmla="*/ 6572 h 13144"/>
                    <a:gd name="connsiteX1" fmla="*/ 6763 w 13525"/>
                    <a:gd name="connsiteY1" fmla="*/ 13145 h 13144"/>
                    <a:gd name="connsiteX2" fmla="*/ 0 w 13525"/>
                    <a:gd name="connsiteY2" fmla="*/ 6572 h 13144"/>
                    <a:gd name="connsiteX3" fmla="*/ 6763 w 13525"/>
                    <a:gd name="connsiteY3" fmla="*/ 0 h 13144"/>
                    <a:gd name="connsiteX4" fmla="*/ 13526 w 13525"/>
                    <a:gd name="connsiteY4" fmla="*/ 6572 h 1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25" h="13144">
                      <a:moveTo>
                        <a:pt x="13526" y="6572"/>
                      </a:moveTo>
                      <a:cubicBezTo>
                        <a:pt x="13526" y="10202"/>
                        <a:pt x="10498" y="13145"/>
                        <a:pt x="6763" y="13145"/>
                      </a:cubicBezTo>
                      <a:cubicBezTo>
                        <a:pt x="3028" y="13145"/>
                        <a:pt x="0" y="10202"/>
                        <a:pt x="0" y="6572"/>
                      </a:cubicBezTo>
                      <a:cubicBezTo>
                        <a:pt x="0" y="2943"/>
                        <a:pt x="3028" y="0"/>
                        <a:pt x="6763" y="0"/>
                      </a:cubicBezTo>
                      <a:cubicBezTo>
                        <a:pt x="10498" y="0"/>
                        <a:pt x="13526" y="2943"/>
                        <a:pt x="13526" y="657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6A5656A9-2CC5-1B3F-8115-2C8DCFD5B296}"/>
                    </a:ext>
                  </a:extLst>
                </p:cNvPr>
                <p:cNvSpPr/>
                <p:nvPr/>
              </p:nvSpPr>
              <p:spPr>
                <a:xfrm>
                  <a:off x="3251382" y="2823245"/>
                  <a:ext cx="13185" cy="13448"/>
                </a:xfrm>
                <a:custGeom>
                  <a:avLst/>
                  <a:gdLst>
                    <a:gd name="connsiteX0" fmla="*/ 20 w 13185"/>
                    <a:gd name="connsiteY0" fmla="*/ 7153 h 13448"/>
                    <a:gd name="connsiteX1" fmla="*/ 7069 w 13185"/>
                    <a:gd name="connsiteY1" fmla="*/ 13440 h 13448"/>
                    <a:gd name="connsiteX2" fmla="*/ 13165 w 13185"/>
                    <a:gd name="connsiteY2" fmla="*/ 6296 h 13448"/>
                    <a:gd name="connsiteX3" fmla="*/ 6212 w 13185"/>
                    <a:gd name="connsiteY3" fmla="*/ 9 h 13448"/>
                    <a:gd name="connsiteX4" fmla="*/ 20 w 13185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20" y="7153"/>
                      </a:moveTo>
                      <a:cubicBezTo>
                        <a:pt x="211" y="10868"/>
                        <a:pt x="3354" y="13630"/>
                        <a:pt x="7069" y="13440"/>
                      </a:cubicBezTo>
                      <a:cubicBezTo>
                        <a:pt x="10688" y="13249"/>
                        <a:pt x="13451" y="10011"/>
                        <a:pt x="13165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DB0A1041-F1E6-495E-8214-4668A67B526C}"/>
                    </a:ext>
                  </a:extLst>
                </p:cNvPr>
                <p:cNvSpPr/>
                <p:nvPr/>
              </p:nvSpPr>
              <p:spPr>
                <a:xfrm>
                  <a:off x="3097649" y="2790098"/>
                  <a:ext cx="13174" cy="13448"/>
                </a:xfrm>
                <a:custGeom>
                  <a:avLst/>
                  <a:gdLst>
                    <a:gd name="connsiteX0" fmla="*/ 6974 w 13174"/>
                    <a:gd name="connsiteY0" fmla="*/ 13439 h 13448"/>
                    <a:gd name="connsiteX1" fmla="*/ 13165 w 13174"/>
                    <a:gd name="connsiteY1" fmla="*/ 6296 h 13448"/>
                    <a:gd name="connsiteX2" fmla="*/ 6116 w 13174"/>
                    <a:gd name="connsiteY2" fmla="*/ 9 h 13448"/>
                    <a:gd name="connsiteX3" fmla="*/ 20 w 13174"/>
                    <a:gd name="connsiteY3" fmla="*/ 7153 h 13448"/>
                    <a:gd name="connsiteX4" fmla="*/ 6974 w 13174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74" h="13448">
                      <a:moveTo>
                        <a:pt x="6974" y="13439"/>
                      </a:moveTo>
                      <a:cubicBezTo>
                        <a:pt x="10593" y="13153"/>
                        <a:pt x="13355" y="10010"/>
                        <a:pt x="13165" y="6296"/>
                      </a:cubicBezTo>
                      <a:cubicBezTo>
                        <a:pt x="12879" y="2676"/>
                        <a:pt x="9831" y="-182"/>
                        <a:pt x="6116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211" y="10867"/>
                        <a:pt x="3354" y="13630"/>
                        <a:pt x="6974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BDABAC0B-66C5-73E8-9D6B-B8A325B43F82}"/>
                    </a:ext>
                  </a:extLst>
                </p:cNvPr>
                <p:cNvSpPr/>
                <p:nvPr/>
              </p:nvSpPr>
              <p:spPr>
                <a:xfrm>
                  <a:off x="3199281" y="2813625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39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211" y="10868"/>
                        <a:pt x="3449" y="13630"/>
                        <a:pt x="7069" y="13439"/>
                      </a:cubicBezTo>
                      <a:cubicBezTo>
                        <a:pt x="10688" y="13249"/>
                        <a:pt x="13451" y="10010"/>
                        <a:pt x="13260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641F3099-E046-F04B-0FE8-E1D0385C53FD}"/>
                    </a:ext>
                  </a:extLst>
                </p:cNvPr>
                <p:cNvSpPr/>
                <p:nvPr/>
              </p:nvSpPr>
              <p:spPr>
                <a:xfrm rot="10572596">
                  <a:off x="3045475" y="2807912"/>
                  <a:ext cx="6476" cy="6667"/>
                </a:xfrm>
                <a:custGeom>
                  <a:avLst/>
                  <a:gdLst>
                    <a:gd name="connsiteX0" fmla="*/ 6477 w 6476"/>
                    <a:gd name="connsiteY0" fmla="*/ 3334 h 6667"/>
                    <a:gd name="connsiteX1" fmla="*/ 3238 w 6476"/>
                    <a:gd name="connsiteY1" fmla="*/ 6667 h 6667"/>
                    <a:gd name="connsiteX2" fmla="*/ 0 w 6476"/>
                    <a:gd name="connsiteY2" fmla="*/ 3334 h 6667"/>
                    <a:gd name="connsiteX3" fmla="*/ 3238 w 6476"/>
                    <a:gd name="connsiteY3" fmla="*/ 0 h 6667"/>
                    <a:gd name="connsiteX4" fmla="*/ 6477 w 6476"/>
                    <a:gd name="connsiteY4" fmla="*/ 3334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6" h="6667">
                      <a:moveTo>
                        <a:pt x="6477" y="3334"/>
                      </a:moveTo>
                      <a:cubicBezTo>
                        <a:pt x="6477" y="5175"/>
                        <a:pt x="5027" y="6667"/>
                        <a:pt x="3238" y="6667"/>
                      </a:cubicBezTo>
                      <a:cubicBezTo>
                        <a:pt x="1450" y="6667"/>
                        <a:pt x="0" y="5175"/>
                        <a:pt x="0" y="3334"/>
                      </a:cubicBezTo>
                      <a:cubicBezTo>
                        <a:pt x="0" y="1493"/>
                        <a:pt x="1450" y="0"/>
                        <a:pt x="3238" y="0"/>
                      </a:cubicBezTo>
                      <a:cubicBezTo>
                        <a:pt x="5027" y="0"/>
                        <a:pt x="6477" y="1493"/>
                        <a:pt x="6477" y="3334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103466B8-568B-128B-41E6-4D65C704B269}"/>
                    </a:ext>
                  </a:extLst>
                </p:cNvPr>
                <p:cNvSpPr/>
                <p:nvPr/>
              </p:nvSpPr>
              <p:spPr>
                <a:xfrm rot="10574311">
                  <a:off x="3252109" y="2799628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1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1" y="0"/>
                        <a:pt x="13144" y="3028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82E112BA-EBD3-1FED-513F-E16C004FEEC3}"/>
                    </a:ext>
                  </a:extLst>
                </p:cNvPr>
                <p:cNvSpPr/>
                <p:nvPr/>
              </p:nvSpPr>
              <p:spPr>
                <a:xfrm>
                  <a:off x="3017067" y="2808100"/>
                  <a:ext cx="13185" cy="13448"/>
                </a:xfrm>
                <a:custGeom>
                  <a:avLst/>
                  <a:gdLst>
                    <a:gd name="connsiteX0" fmla="*/ 7069 w 13185"/>
                    <a:gd name="connsiteY0" fmla="*/ 13439 h 13448"/>
                    <a:gd name="connsiteX1" fmla="*/ 13165 w 13185"/>
                    <a:gd name="connsiteY1" fmla="*/ 6296 h 13448"/>
                    <a:gd name="connsiteX2" fmla="*/ 6117 w 13185"/>
                    <a:gd name="connsiteY2" fmla="*/ 9 h 13448"/>
                    <a:gd name="connsiteX3" fmla="*/ 21 w 13185"/>
                    <a:gd name="connsiteY3" fmla="*/ 7153 h 13448"/>
                    <a:gd name="connsiteX4" fmla="*/ 7069 w 13185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7069" y="13439"/>
                      </a:moveTo>
                      <a:cubicBezTo>
                        <a:pt x="10689" y="13249"/>
                        <a:pt x="13451" y="10010"/>
                        <a:pt x="13165" y="6296"/>
                      </a:cubicBezTo>
                      <a:cubicBezTo>
                        <a:pt x="12880" y="2676"/>
                        <a:pt x="9832" y="-182"/>
                        <a:pt x="6117" y="9"/>
                      </a:cubicBezTo>
                      <a:cubicBezTo>
                        <a:pt x="2402" y="200"/>
                        <a:pt x="-265" y="3438"/>
                        <a:pt x="21" y="7153"/>
                      </a:cubicBezTo>
                      <a:cubicBezTo>
                        <a:pt x="307" y="10867"/>
                        <a:pt x="3450" y="13630"/>
                        <a:pt x="7069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1C42EA42-3CB4-93C6-D5AE-6D5718953C3D}"/>
                    </a:ext>
                  </a:extLst>
                </p:cNvPr>
                <p:cNvSpPr/>
                <p:nvPr/>
              </p:nvSpPr>
              <p:spPr>
                <a:xfrm rot="-227747">
                  <a:off x="3254025" y="2826806"/>
                  <a:ext cx="13144" cy="13334"/>
                </a:xfrm>
                <a:custGeom>
                  <a:avLst/>
                  <a:gdLst>
                    <a:gd name="connsiteX0" fmla="*/ 13144 w 13144"/>
                    <a:gd name="connsiteY0" fmla="*/ 6668 h 13334"/>
                    <a:gd name="connsiteX1" fmla="*/ 6572 w 13144"/>
                    <a:gd name="connsiteY1" fmla="*/ 13335 h 13334"/>
                    <a:gd name="connsiteX2" fmla="*/ 0 w 13144"/>
                    <a:gd name="connsiteY2" fmla="*/ 6668 h 13334"/>
                    <a:gd name="connsiteX3" fmla="*/ 6572 w 13144"/>
                    <a:gd name="connsiteY3" fmla="*/ 0 h 13334"/>
                    <a:gd name="connsiteX4" fmla="*/ 13144 w 13144"/>
                    <a:gd name="connsiteY4" fmla="*/ 666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334">
                      <a:moveTo>
                        <a:pt x="13144" y="6668"/>
                      </a:moveTo>
                      <a:cubicBezTo>
                        <a:pt x="13144" y="10350"/>
                        <a:pt x="10202" y="13335"/>
                        <a:pt x="6572" y="13335"/>
                      </a:cubicBezTo>
                      <a:cubicBezTo>
                        <a:pt x="2942" y="13335"/>
                        <a:pt x="0" y="10350"/>
                        <a:pt x="0" y="6668"/>
                      </a:cubicBezTo>
                      <a:cubicBezTo>
                        <a:pt x="0" y="2985"/>
                        <a:pt x="2942" y="0"/>
                        <a:pt x="6572" y="0"/>
                      </a:cubicBezTo>
                      <a:cubicBezTo>
                        <a:pt x="10202" y="0"/>
                        <a:pt x="13144" y="2985"/>
                        <a:pt x="13144" y="666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F58DED50-9BE6-F4D2-5643-B66873964C0A}"/>
                    </a:ext>
                  </a:extLst>
                </p:cNvPr>
                <p:cNvSpPr/>
                <p:nvPr/>
              </p:nvSpPr>
              <p:spPr>
                <a:xfrm>
                  <a:off x="3072789" y="2846200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40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306" y="10868"/>
                        <a:pt x="3449" y="13630"/>
                        <a:pt x="7069" y="13440"/>
                      </a:cubicBezTo>
                      <a:cubicBezTo>
                        <a:pt x="10688" y="13154"/>
                        <a:pt x="13451" y="10011"/>
                        <a:pt x="13260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332299B0-2527-8DF9-6A17-495CF10CA6B5}"/>
                    </a:ext>
                  </a:extLst>
                </p:cNvPr>
                <p:cNvSpPr/>
                <p:nvPr/>
              </p:nvSpPr>
              <p:spPr>
                <a:xfrm rot="-222922">
                  <a:off x="3187136" y="2828472"/>
                  <a:ext cx="13144" cy="13525"/>
                </a:xfrm>
                <a:custGeom>
                  <a:avLst/>
                  <a:gdLst>
                    <a:gd name="connsiteX0" fmla="*/ 13145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5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41C7876A-743B-C20C-0571-F4C4D4AAC5A4}"/>
                    </a:ext>
                  </a:extLst>
                </p:cNvPr>
                <p:cNvSpPr/>
                <p:nvPr/>
              </p:nvSpPr>
              <p:spPr>
                <a:xfrm>
                  <a:off x="2918885" y="2840685"/>
                  <a:ext cx="6477" cy="6477"/>
                </a:xfrm>
                <a:custGeom>
                  <a:avLst/>
                  <a:gdLst>
                    <a:gd name="connsiteX0" fmla="*/ 6477 w 6477"/>
                    <a:gd name="connsiteY0" fmla="*/ 3238 h 6477"/>
                    <a:gd name="connsiteX1" fmla="*/ 3239 w 6477"/>
                    <a:gd name="connsiteY1" fmla="*/ 6477 h 6477"/>
                    <a:gd name="connsiteX2" fmla="*/ 0 w 6477"/>
                    <a:gd name="connsiteY2" fmla="*/ 3238 h 6477"/>
                    <a:gd name="connsiteX3" fmla="*/ 3239 w 6477"/>
                    <a:gd name="connsiteY3" fmla="*/ 0 h 6477"/>
                    <a:gd name="connsiteX4" fmla="*/ 6477 w 6477"/>
                    <a:gd name="connsiteY4" fmla="*/ 3238 h 6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7" h="6477">
                      <a:moveTo>
                        <a:pt x="6477" y="3238"/>
                      </a:moveTo>
                      <a:cubicBezTo>
                        <a:pt x="6477" y="5027"/>
                        <a:pt x="5027" y="6477"/>
                        <a:pt x="3239" y="6477"/>
                      </a:cubicBezTo>
                      <a:cubicBezTo>
                        <a:pt x="1450" y="6477"/>
                        <a:pt x="0" y="5027"/>
                        <a:pt x="0" y="3238"/>
                      </a:cubicBezTo>
                      <a:cubicBezTo>
                        <a:pt x="0" y="1450"/>
                        <a:pt x="1450" y="0"/>
                        <a:pt x="3239" y="0"/>
                      </a:cubicBezTo>
                      <a:cubicBezTo>
                        <a:pt x="5027" y="0"/>
                        <a:pt x="6477" y="1450"/>
                        <a:pt x="6477" y="323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313DDB10-E704-A47A-6F14-DFD3DD4F6BF4}"/>
                    </a:ext>
                  </a:extLst>
                </p:cNvPr>
                <p:cNvSpPr/>
                <p:nvPr/>
              </p:nvSpPr>
              <p:spPr>
                <a:xfrm rot="-224980">
                  <a:off x="3155204" y="2789329"/>
                  <a:ext cx="24766" cy="26861"/>
                </a:xfrm>
                <a:custGeom>
                  <a:avLst/>
                  <a:gdLst>
                    <a:gd name="connsiteX0" fmla="*/ 24766 w 24766"/>
                    <a:gd name="connsiteY0" fmla="*/ 13431 h 26861"/>
                    <a:gd name="connsiteX1" fmla="*/ 12383 w 24766"/>
                    <a:gd name="connsiteY1" fmla="*/ 26862 h 26861"/>
                    <a:gd name="connsiteX2" fmla="*/ 0 w 24766"/>
                    <a:gd name="connsiteY2" fmla="*/ 13431 h 26861"/>
                    <a:gd name="connsiteX3" fmla="*/ 12383 w 24766"/>
                    <a:gd name="connsiteY3" fmla="*/ 0 h 26861"/>
                    <a:gd name="connsiteX4" fmla="*/ 24766 w 24766"/>
                    <a:gd name="connsiteY4" fmla="*/ 13431 h 26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6" h="26861">
                      <a:moveTo>
                        <a:pt x="24766" y="13431"/>
                      </a:moveTo>
                      <a:cubicBezTo>
                        <a:pt x="24766" y="20848"/>
                        <a:pt x="19222" y="26862"/>
                        <a:pt x="12383" y="26862"/>
                      </a:cubicBezTo>
                      <a:cubicBezTo>
                        <a:pt x="5544" y="26862"/>
                        <a:pt x="0" y="20848"/>
                        <a:pt x="0" y="13431"/>
                      </a:cubicBezTo>
                      <a:cubicBezTo>
                        <a:pt x="0" y="6013"/>
                        <a:pt x="5544" y="0"/>
                        <a:pt x="12383" y="0"/>
                      </a:cubicBezTo>
                      <a:cubicBezTo>
                        <a:pt x="19222" y="0"/>
                        <a:pt x="24766" y="6013"/>
                        <a:pt x="24766" y="13431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2127D038-B4FB-3BC8-0794-35F55A24BBB3}"/>
                    </a:ext>
                  </a:extLst>
                </p:cNvPr>
                <p:cNvSpPr/>
                <p:nvPr/>
              </p:nvSpPr>
              <p:spPr>
                <a:xfrm rot="10577078">
                  <a:off x="3125668" y="2831882"/>
                  <a:ext cx="13144" cy="13525"/>
                </a:xfrm>
                <a:custGeom>
                  <a:avLst/>
                  <a:gdLst>
                    <a:gd name="connsiteX0" fmla="*/ 13144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4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4" y="6763"/>
                      </a:moveTo>
                      <a:cubicBezTo>
                        <a:pt x="13144" y="10498"/>
                        <a:pt x="10202" y="13526"/>
                        <a:pt x="6572" y="13526"/>
                      </a:cubicBezTo>
                      <a:cubicBezTo>
                        <a:pt x="2942" y="13526"/>
                        <a:pt x="0" y="10498"/>
                        <a:pt x="0" y="6763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4" y="3028"/>
                        <a:pt x="13144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693F8E19-A5AF-8891-1AA8-23FA2745322E}"/>
                    </a:ext>
                  </a:extLst>
                </p:cNvPr>
                <p:cNvSpPr/>
                <p:nvPr/>
              </p:nvSpPr>
              <p:spPr>
                <a:xfrm>
                  <a:off x="2890682" y="2840676"/>
                  <a:ext cx="13258" cy="13458"/>
                </a:xfrm>
                <a:custGeom>
                  <a:avLst/>
                  <a:gdLst>
                    <a:gd name="connsiteX0" fmla="*/ 7058 w 13258"/>
                    <a:gd name="connsiteY0" fmla="*/ 13439 h 13458"/>
                    <a:gd name="connsiteX1" fmla="*/ 13249 w 13258"/>
                    <a:gd name="connsiteY1" fmla="*/ 6296 h 13458"/>
                    <a:gd name="connsiteX2" fmla="*/ 6200 w 13258"/>
                    <a:gd name="connsiteY2" fmla="*/ 9 h 13458"/>
                    <a:gd name="connsiteX3" fmla="*/ 9 w 13258"/>
                    <a:gd name="connsiteY3" fmla="*/ 7153 h 13458"/>
                    <a:gd name="connsiteX4" fmla="*/ 7058 w 13258"/>
                    <a:gd name="connsiteY4" fmla="*/ 13439 h 1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58">
                      <a:moveTo>
                        <a:pt x="7058" y="13439"/>
                      </a:moveTo>
                      <a:cubicBezTo>
                        <a:pt x="10677" y="13249"/>
                        <a:pt x="13440" y="10010"/>
                        <a:pt x="13249" y="6296"/>
                      </a:cubicBezTo>
                      <a:cubicBezTo>
                        <a:pt x="12963" y="2676"/>
                        <a:pt x="9915" y="-182"/>
                        <a:pt x="6200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ubicBezTo>
                        <a:pt x="200" y="10867"/>
                        <a:pt x="3343" y="13725"/>
                        <a:pt x="7058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876E436B-D3B9-9A49-284D-34918D1F6290}"/>
                    </a:ext>
                  </a:extLst>
                </p:cNvPr>
                <p:cNvSpPr/>
                <p:nvPr/>
              </p:nvSpPr>
              <p:spPr>
                <a:xfrm>
                  <a:off x="3116043" y="2749807"/>
                  <a:ext cx="13269" cy="13448"/>
                </a:xfrm>
                <a:custGeom>
                  <a:avLst/>
                  <a:gdLst>
                    <a:gd name="connsiteX0" fmla="*/ 13249 w 13269"/>
                    <a:gd name="connsiteY0" fmla="*/ 6296 h 13448"/>
                    <a:gd name="connsiteX1" fmla="*/ 6200 w 13269"/>
                    <a:gd name="connsiteY1" fmla="*/ 9 h 13448"/>
                    <a:gd name="connsiteX2" fmla="*/ 9 w 13269"/>
                    <a:gd name="connsiteY2" fmla="*/ 7153 h 13448"/>
                    <a:gd name="connsiteX3" fmla="*/ 7058 w 13269"/>
                    <a:gd name="connsiteY3" fmla="*/ 13440 h 13448"/>
                    <a:gd name="connsiteX4" fmla="*/ 13249 w 13269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13249" y="6296"/>
                      </a:move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ubicBezTo>
                        <a:pt x="200" y="10868"/>
                        <a:pt x="3438" y="13630"/>
                        <a:pt x="7058" y="13440"/>
                      </a:cubicBezTo>
                      <a:cubicBezTo>
                        <a:pt x="10772" y="13249"/>
                        <a:pt x="13535" y="10011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1B787C4B-E6DD-3F1B-FA64-2539D715AC3E}"/>
                    </a:ext>
                  </a:extLst>
                </p:cNvPr>
                <p:cNvSpPr/>
                <p:nvPr/>
              </p:nvSpPr>
              <p:spPr>
                <a:xfrm rot="10574677">
                  <a:off x="3045044" y="2849843"/>
                  <a:ext cx="13145" cy="13335"/>
                </a:xfrm>
                <a:custGeom>
                  <a:avLst/>
                  <a:gdLst>
                    <a:gd name="connsiteX0" fmla="*/ 13145 w 13145"/>
                    <a:gd name="connsiteY0" fmla="*/ 6668 h 13335"/>
                    <a:gd name="connsiteX1" fmla="*/ 6573 w 13145"/>
                    <a:gd name="connsiteY1" fmla="*/ 13336 h 13335"/>
                    <a:gd name="connsiteX2" fmla="*/ 0 w 13145"/>
                    <a:gd name="connsiteY2" fmla="*/ 6668 h 13335"/>
                    <a:gd name="connsiteX3" fmla="*/ 6573 w 13145"/>
                    <a:gd name="connsiteY3" fmla="*/ 0 h 13335"/>
                    <a:gd name="connsiteX4" fmla="*/ 13145 w 13145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335">
                      <a:moveTo>
                        <a:pt x="13145" y="6668"/>
                      </a:moveTo>
                      <a:cubicBezTo>
                        <a:pt x="13145" y="10350"/>
                        <a:pt x="10202" y="13336"/>
                        <a:pt x="6573" y="13336"/>
                      </a:cubicBezTo>
                      <a:cubicBezTo>
                        <a:pt x="2943" y="13336"/>
                        <a:pt x="0" y="10350"/>
                        <a:pt x="0" y="6668"/>
                      </a:cubicBezTo>
                      <a:cubicBezTo>
                        <a:pt x="0" y="2985"/>
                        <a:pt x="2943" y="0"/>
                        <a:pt x="6573" y="0"/>
                      </a:cubicBezTo>
                      <a:cubicBezTo>
                        <a:pt x="10202" y="0"/>
                        <a:pt x="13145" y="2985"/>
                        <a:pt x="13145" y="666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531">
                  <a:extLst>
                    <a:ext uri="{FF2B5EF4-FFF2-40B4-BE49-F238E27FC236}">
                      <a16:creationId xmlns:a16="http://schemas.microsoft.com/office/drawing/2014/main" id="{87294BBB-CDDC-0491-8AAC-9F8EC40F9EA2}"/>
                    </a:ext>
                  </a:extLst>
                </p:cNvPr>
                <p:cNvSpPr/>
                <p:nvPr/>
              </p:nvSpPr>
              <p:spPr>
                <a:xfrm>
                  <a:off x="2959727" y="2860678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39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306" y="10868"/>
                        <a:pt x="3449" y="13630"/>
                        <a:pt x="7069" y="13439"/>
                      </a:cubicBezTo>
                      <a:cubicBezTo>
                        <a:pt x="10688" y="13154"/>
                        <a:pt x="13451" y="10010"/>
                        <a:pt x="13260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00"/>
                        <a:pt x="-265" y="3343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3" name="任意多边形: 形状 532">
                  <a:extLst>
                    <a:ext uri="{FF2B5EF4-FFF2-40B4-BE49-F238E27FC236}">
                      <a16:creationId xmlns:a16="http://schemas.microsoft.com/office/drawing/2014/main" id="{F6F78CE2-5EF1-D1DD-5C6F-ECBA88930A79}"/>
                    </a:ext>
                  </a:extLst>
                </p:cNvPr>
                <p:cNvSpPr/>
                <p:nvPr/>
              </p:nvSpPr>
              <p:spPr>
                <a:xfrm>
                  <a:off x="3074027" y="2842962"/>
                  <a:ext cx="13185" cy="13448"/>
                </a:xfrm>
                <a:custGeom>
                  <a:avLst/>
                  <a:gdLst>
                    <a:gd name="connsiteX0" fmla="*/ 13165 w 13185"/>
                    <a:gd name="connsiteY0" fmla="*/ 6296 h 13448"/>
                    <a:gd name="connsiteX1" fmla="*/ 6116 w 13185"/>
                    <a:gd name="connsiteY1" fmla="*/ 9 h 13448"/>
                    <a:gd name="connsiteX2" fmla="*/ 20 w 13185"/>
                    <a:gd name="connsiteY2" fmla="*/ 7153 h 13448"/>
                    <a:gd name="connsiteX3" fmla="*/ 7069 w 13185"/>
                    <a:gd name="connsiteY3" fmla="*/ 13439 h 13448"/>
                    <a:gd name="connsiteX4" fmla="*/ 13165 w 13185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13165" y="6296"/>
                      </a:moveTo>
                      <a:cubicBezTo>
                        <a:pt x="12879" y="2581"/>
                        <a:pt x="9736" y="-181"/>
                        <a:pt x="6116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ubicBezTo>
                        <a:pt x="306" y="10772"/>
                        <a:pt x="3449" y="13630"/>
                        <a:pt x="7069" y="13439"/>
                      </a:cubicBezTo>
                      <a:cubicBezTo>
                        <a:pt x="10688" y="13154"/>
                        <a:pt x="13451" y="9915"/>
                        <a:pt x="13165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" name="任意多边形: 形状 533">
                  <a:extLst>
                    <a:ext uri="{FF2B5EF4-FFF2-40B4-BE49-F238E27FC236}">
                      <a16:creationId xmlns:a16="http://schemas.microsoft.com/office/drawing/2014/main" id="{CF93FAE9-F1B3-8165-42D9-43D6DAC98030}"/>
                    </a:ext>
                  </a:extLst>
                </p:cNvPr>
                <p:cNvSpPr/>
                <p:nvPr/>
              </p:nvSpPr>
              <p:spPr>
                <a:xfrm rot="-223608">
                  <a:off x="3041981" y="2803869"/>
                  <a:ext cx="24765" cy="26860"/>
                </a:xfrm>
                <a:custGeom>
                  <a:avLst/>
                  <a:gdLst>
                    <a:gd name="connsiteX0" fmla="*/ 24765 w 24765"/>
                    <a:gd name="connsiteY0" fmla="*/ 13430 h 26860"/>
                    <a:gd name="connsiteX1" fmla="*/ 12383 w 24765"/>
                    <a:gd name="connsiteY1" fmla="*/ 26861 h 26860"/>
                    <a:gd name="connsiteX2" fmla="*/ 0 w 24765"/>
                    <a:gd name="connsiteY2" fmla="*/ 13430 h 26860"/>
                    <a:gd name="connsiteX3" fmla="*/ 12383 w 24765"/>
                    <a:gd name="connsiteY3" fmla="*/ 0 h 26860"/>
                    <a:gd name="connsiteX4" fmla="*/ 24765 w 24765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26860">
                      <a:moveTo>
                        <a:pt x="24765" y="13430"/>
                      </a:moveTo>
                      <a:cubicBezTo>
                        <a:pt x="24765" y="20848"/>
                        <a:pt x="19221" y="26861"/>
                        <a:pt x="12383" y="26861"/>
                      </a:cubicBezTo>
                      <a:cubicBezTo>
                        <a:pt x="5544" y="26861"/>
                        <a:pt x="0" y="20848"/>
                        <a:pt x="0" y="13430"/>
                      </a:cubicBezTo>
                      <a:cubicBezTo>
                        <a:pt x="0" y="6013"/>
                        <a:pt x="5544" y="0"/>
                        <a:pt x="12383" y="0"/>
                      </a:cubicBezTo>
                      <a:cubicBezTo>
                        <a:pt x="19221" y="0"/>
                        <a:pt x="24765" y="6013"/>
                        <a:pt x="24765" y="13430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534">
                  <a:extLst>
                    <a:ext uri="{FF2B5EF4-FFF2-40B4-BE49-F238E27FC236}">
                      <a16:creationId xmlns:a16="http://schemas.microsoft.com/office/drawing/2014/main" id="{1280107A-3BA2-A25C-5962-18F64CABBD2C}"/>
                    </a:ext>
                  </a:extLst>
                </p:cNvPr>
                <p:cNvSpPr/>
                <p:nvPr/>
              </p:nvSpPr>
              <p:spPr>
                <a:xfrm rot="10576735">
                  <a:off x="3012534" y="2846420"/>
                  <a:ext cx="13144" cy="13335"/>
                </a:xfrm>
                <a:custGeom>
                  <a:avLst/>
                  <a:gdLst>
                    <a:gd name="connsiteX0" fmla="*/ 13145 w 13144"/>
                    <a:gd name="connsiteY0" fmla="*/ 6667 h 13335"/>
                    <a:gd name="connsiteX1" fmla="*/ 6572 w 13144"/>
                    <a:gd name="connsiteY1" fmla="*/ 13335 h 13335"/>
                    <a:gd name="connsiteX2" fmla="*/ 0 w 13144"/>
                    <a:gd name="connsiteY2" fmla="*/ 6667 h 13335"/>
                    <a:gd name="connsiteX3" fmla="*/ 6572 w 13144"/>
                    <a:gd name="connsiteY3" fmla="*/ 0 h 13335"/>
                    <a:gd name="connsiteX4" fmla="*/ 13145 w 13144"/>
                    <a:gd name="connsiteY4" fmla="*/ 6667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335">
                      <a:moveTo>
                        <a:pt x="13145" y="6667"/>
                      </a:moveTo>
                      <a:cubicBezTo>
                        <a:pt x="13145" y="10350"/>
                        <a:pt x="10202" y="13335"/>
                        <a:pt x="6572" y="13335"/>
                      </a:cubicBezTo>
                      <a:cubicBezTo>
                        <a:pt x="2943" y="13335"/>
                        <a:pt x="0" y="10350"/>
                        <a:pt x="0" y="6667"/>
                      </a:cubicBezTo>
                      <a:cubicBezTo>
                        <a:pt x="0" y="2985"/>
                        <a:pt x="2943" y="0"/>
                        <a:pt x="6572" y="0"/>
                      </a:cubicBezTo>
                      <a:cubicBezTo>
                        <a:pt x="10202" y="0"/>
                        <a:pt x="13145" y="2985"/>
                        <a:pt x="13145" y="6667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535">
                  <a:extLst>
                    <a:ext uri="{FF2B5EF4-FFF2-40B4-BE49-F238E27FC236}">
                      <a16:creationId xmlns:a16="http://schemas.microsoft.com/office/drawing/2014/main" id="{3CF93552-F2F0-4836-FE01-0DD538A6B5CA}"/>
                    </a:ext>
                  </a:extLst>
                </p:cNvPr>
                <p:cNvSpPr/>
                <p:nvPr/>
              </p:nvSpPr>
              <p:spPr>
                <a:xfrm>
                  <a:off x="2932009" y="2864488"/>
                  <a:ext cx="13185" cy="13448"/>
                </a:xfrm>
                <a:custGeom>
                  <a:avLst/>
                  <a:gdLst>
                    <a:gd name="connsiteX0" fmla="*/ 20 w 13185"/>
                    <a:gd name="connsiteY0" fmla="*/ 7153 h 13448"/>
                    <a:gd name="connsiteX1" fmla="*/ 7069 w 13185"/>
                    <a:gd name="connsiteY1" fmla="*/ 13440 h 13448"/>
                    <a:gd name="connsiteX2" fmla="*/ 13165 w 13185"/>
                    <a:gd name="connsiteY2" fmla="*/ 6296 h 13448"/>
                    <a:gd name="connsiteX3" fmla="*/ 6116 w 13185"/>
                    <a:gd name="connsiteY3" fmla="*/ 9 h 13448"/>
                    <a:gd name="connsiteX4" fmla="*/ 20 w 13185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20" y="7153"/>
                      </a:moveTo>
                      <a:cubicBezTo>
                        <a:pt x="306" y="10868"/>
                        <a:pt x="3354" y="13630"/>
                        <a:pt x="7069" y="13440"/>
                      </a:cubicBezTo>
                      <a:cubicBezTo>
                        <a:pt x="10784" y="13249"/>
                        <a:pt x="13451" y="10011"/>
                        <a:pt x="13165" y="6296"/>
                      </a:cubicBezTo>
                      <a:cubicBezTo>
                        <a:pt x="12879" y="2581"/>
                        <a:pt x="9831" y="-181"/>
                        <a:pt x="6116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197775F1-8AC5-F184-7589-CF3D377E4A13}"/>
                    </a:ext>
                  </a:extLst>
                </p:cNvPr>
                <p:cNvSpPr/>
                <p:nvPr/>
              </p:nvSpPr>
              <p:spPr>
                <a:xfrm>
                  <a:off x="2957262" y="2845914"/>
                  <a:ext cx="13258" cy="13448"/>
                </a:xfrm>
                <a:custGeom>
                  <a:avLst/>
                  <a:gdLst>
                    <a:gd name="connsiteX0" fmla="*/ 9 w 13258"/>
                    <a:gd name="connsiteY0" fmla="*/ 7153 h 13448"/>
                    <a:gd name="connsiteX1" fmla="*/ 7058 w 13258"/>
                    <a:gd name="connsiteY1" fmla="*/ 13439 h 13448"/>
                    <a:gd name="connsiteX2" fmla="*/ 13249 w 13258"/>
                    <a:gd name="connsiteY2" fmla="*/ 6296 h 13448"/>
                    <a:gd name="connsiteX3" fmla="*/ 6200 w 13258"/>
                    <a:gd name="connsiteY3" fmla="*/ 9 h 13448"/>
                    <a:gd name="connsiteX4" fmla="*/ 9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9" y="7153"/>
                      </a:moveTo>
                      <a:cubicBezTo>
                        <a:pt x="295" y="10868"/>
                        <a:pt x="3438" y="13630"/>
                        <a:pt x="7058" y="13439"/>
                      </a:cubicBezTo>
                      <a:cubicBezTo>
                        <a:pt x="10677" y="13249"/>
                        <a:pt x="13439" y="10011"/>
                        <a:pt x="13249" y="6296"/>
                      </a:cubicBez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8950FCE8-B3C8-F689-D77B-4D3BC7435F78}"/>
                    </a:ext>
                  </a:extLst>
                </p:cNvPr>
                <p:cNvSpPr/>
                <p:nvPr/>
              </p:nvSpPr>
              <p:spPr>
                <a:xfrm>
                  <a:off x="3063751" y="2648556"/>
                  <a:ext cx="13269" cy="13448"/>
                </a:xfrm>
                <a:custGeom>
                  <a:avLst/>
                  <a:gdLst>
                    <a:gd name="connsiteX0" fmla="*/ 13249 w 13269"/>
                    <a:gd name="connsiteY0" fmla="*/ 6296 h 13448"/>
                    <a:gd name="connsiteX1" fmla="*/ 6200 w 13269"/>
                    <a:gd name="connsiteY1" fmla="*/ 9 h 13448"/>
                    <a:gd name="connsiteX2" fmla="*/ 9 w 13269"/>
                    <a:gd name="connsiteY2" fmla="*/ 7153 h 13448"/>
                    <a:gd name="connsiteX3" fmla="*/ 7058 w 13269"/>
                    <a:gd name="connsiteY3" fmla="*/ 13440 h 13448"/>
                    <a:gd name="connsiteX4" fmla="*/ 13249 w 13269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13249" y="6296"/>
                      </a:moveTo>
                      <a:cubicBezTo>
                        <a:pt x="13058" y="2581"/>
                        <a:pt x="9820" y="-181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773" y="13154"/>
                        <a:pt x="13535" y="10011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ACCB4448-3A2E-F71D-7124-553C750B311C}"/>
                    </a:ext>
                  </a:extLst>
                </p:cNvPr>
                <p:cNvSpPr/>
                <p:nvPr/>
              </p:nvSpPr>
              <p:spPr>
                <a:xfrm rot="-223608">
                  <a:off x="3039600" y="2789102"/>
                  <a:ext cx="24765" cy="26860"/>
                </a:xfrm>
                <a:custGeom>
                  <a:avLst/>
                  <a:gdLst>
                    <a:gd name="connsiteX0" fmla="*/ 24765 w 24765"/>
                    <a:gd name="connsiteY0" fmla="*/ 13430 h 26860"/>
                    <a:gd name="connsiteX1" fmla="*/ 12383 w 24765"/>
                    <a:gd name="connsiteY1" fmla="*/ 26861 h 26860"/>
                    <a:gd name="connsiteX2" fmla="*/ 0 w 24765"/>
                    <a:gd name="connsiteY2" fmla="*/ 13430 h 26860"/>
                    <a:gd name="connsiteX3" fmla="*/ 12383 w 24765"/>
                    <a:gd name="connsiteY3" fmla="*/ 0 h 26860"/>
                    <a:gd name="connsiteX4" fmla="*/ 24765 w 24765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26860">
                      <a:moveTo>
                        <a:pt x="24765" y="13430"/>
                      </a:moveTo>
                      <a:cubicBezTo>
                        <a:pt x="24765" y="20848"/>
                        <a:pt x="19221" y="26861"/>
                        <a:pt x="12383" y="26861"/>
                      </a:cubicBezTo>
                      <a:cubicBezTo>
                        <a:pt x="5544" y="26861"/>
                        <a:pt x="0" y="20848"/>
                        <a:pt x="0" y="13430"/>
                      </a:cubicBezTo>
                      <a:cubicBezTo>
                        <a:pt x="0" y="6013"/>
                        <a:pt x="5544" y="0"/>
                        <a:pt x="12383" y="0"/>
                      </a:cubicBezTo>
                      <a:cubicBezTo>
                        <a:pt x="19221" y="0"/>
                        <a:pt x="24765" y="6013"/>
                        <a:pt x="24765" y="13430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8D46D42D-5801-E4B3-1A03-241A4D5ACE56}"/>
                    </a:ext>
                  </a:extLst>
                </p:cNvPr>
                <p:cNvSpPr/>
                <p:nvPr/>
              </p:nvSpPr>
              <p:spPr>
                <a:xfrm rot="10574311">
                  <a:off x="3072120" y="2731074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1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1" y="0"/>
                        <a:pt x="13144" y="3028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17826CE1-5E51-8030-689A-F2AA82F2909B}"/>
                    </a:ext>
                  </a:extLst>
                </p:cNvPr>
                <p:cNvSpPr/>
                <p:nvPr/>
              </p:nvSpPr>
              <p:spPr>
                <a:xfrm rot="10574311">
                  <a:off x="2929703" y="2849824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1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1" y="0"/>
                        <a:pt x="13144" y="3027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541">
                  <a:extLst>
                    <a:ext uri="{FF2B5EF4-FFF2-40B4-BE49-F238E27FC236}">
                      <a16:creationId xmlns:a16="http://schemas.microsoft.com/office/drawing/2014/main" id="{21677576-1089-923D-A492-E6CA87F34990}"/>
                    </a:ext>
                  </a:extLst>
                </p:cNvPr>
                <p:cNvSpPr/>
                <p:nvPr/>
              </p:nvSpPr>
              <p:spPr>
                <a:xfrm>
                  <a:off x="3012961" y="2787612"/>
                  <a:ext cx="24826" cy="26907"/>
                </a:xfrm>
                <a:custGeom>
                  <a:avLst/>
                  <a:gdLst>
                    <a:gd name="connsiteX0" fmla="*/ 24796 w 24826"/>
                    <a:gd name="connsiteY0" fmla="*/ 12687 h 26907"/>
                    <a:gd name="connsiteX1" fmla="*/ 11556 w 24826"/>
                    <a:gd name="connsiteY1" fmla="*/ 18 h 26907"/>
                    <a:gd name="connsiteX2" fmla="*/ 31 w 24826"/>
                    <a:gd name="connsiteY2" fmla="*/ 14306 h 26907"/>
                    <a:gd name="connsiteX3" fmla="*/ 13270 w 24826"/>
                    <a:gd name="connsiteY3" fmla="*/ 26879 h 26907"/>
                    <a:gd name="connsiteX4" fmla="*/ 24796 w 24826"/>
                    <a:gd name="connsiteY4" fmla="*/ 12687 h 2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26" h="26907">
                      <a:moveTo>
                        <a:pt x="24796" y="12687"/>
                      </a:moveTo>
                      <a:cubicBezTo>
                        <a:pt x="24319" y="5257"/>
                        <a:pt x="18414" y="-363"/>
                        <a:pt x="11556" y="18"/>
                      </a:cubicBezTo>
                      <a:cubicBezTo>
                        <a:pt x="4698" y="495"/>
                        <a:pt x="-446" y="6876"/>
                        <a:pt x="31" y="14306"/>
                      </a:cubicBezTo>
                      <a:cubicBezTo>
                        <a:pt x="507" y="21735"/>
                        <a:pt x="6412" y="27355"/>
                        <a:pt x="13270" y="26879"/>
                      </a:cubicBezTo>
                      <a:cubicBezTo>
                        <a:pt x="20128" y="26498"/>
                        <a:pt x="25272" y="20116"/>
                        <a:pt x="24796" y="12687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542">
                  <a:extLst>
                    <a:ext uri="{FF2B5EF4-FFF2-40B4-BE49-F238E27FC236}">
                      <a16:creationId xmlns:a16="http://schemas.microsoft.com/office/drawing/2014/main" id="{D2AFFA5C-970B-E6B3-CC42-215334F43DBC}"/>
                    </a:ext>
                  </a:extLst>
                </p:cNvPr>
                <p:cNvSpPr/>
                <p:nvPr/>
              </p:nvSpPr>
              <p:spPr>
                <a:xfrm rot="10576735">
                  <a:off x="2983405" y="2830397"/>
                  <a:ext cx="13144" cy="13525"/>
                </a:xfrm>
                <a:custGeom>
                  <a:avLst/>
                  <a:gdLst>
                    <a:gd name="connsiteX0" fmla="*/ 13145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5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2" y="13526"/>
                        <a:pt x="0" y="10498"/>
                        <a:pt x="0" y="6763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4" name="任意多边形: 形状 543">
                  <a:extLst>
                    <a:ext uri="{FF2B5EF4-FFF2-40B4-BE49-F238E27FC236}">
                      <a16:creationId xmlns:a16="http://schemas.microsoft.com/office/drawing/2014/main" id="{DC8A65D9-0405-4186-010F-AA13F3A33179}"/>
                    </a:ext>
                  </a:extLst>
                </p:cNvPr>
                <p:cNvSpPr/>
                <p:nvPr/>
              </p:nvSpPr>
              <p:spPr>
                <a:xfrm>
                  <a:off x="2985540" y="2857725"/>
                  <a:ext cx="13174" cy="13448"/>
                </a:xfrm>
                <a:custGeom>
                  <a:avLst/>
                  <a:gdLst>
                    <a:gd name="connsiteX0" fmla="*/ 13165 w 13174"/>
                    <a:gd name="connsiteY0" fmla="*/ 6296 h 13448"/>
                    <a:gd name="connsiteX1" fmla="*/ 6116 w 13174"/>
                    <a:gd name="connsiteY1" fmla="*/ 9 h 13448"/>
                    <a:gd name="connsiteX2" fmla="*/ 20 w 13174"/>
                    <a:gd name="connsiteY2" fmla="*/ 7153 h 13448"/>
                    <a:gd name="connsiteX3" fmla="*/ 7069 w 13174"/>
                    <a:gd name="connsiteY3" fmla="*/ 13440 h 13448"/>
                    <a:gd name="connsiteX4" fmla="*/ 13165 w 13174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74" h="13448">
                      <a:moveTo>
                        <a:pt x="13165" y="6296"/>
                      </a:moveTo>
                      <a:cubicBezTo>
                        <a:pt x="12879" y="2581"/>
                        <a:pt x="9736" y="-181"/>
                        <a:pt x="6116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ubicBezTo>
                        <a:pt x="211" y="10868"/>
                        <a:pt x="3449" y="13630"/>
                        <a:pt x="7069" y="13440"/>
                      </a:cubicBezTo>
                      <a:cubicBezTo>
                        <a:pt x="10593" y="13154"/>
                        <a:pt x="13355" y="10011"/>
                        <a:pt x="13165" y="6296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5FD618C4-8DD6-EE42-C571-72AE0C8144A1}"/>
                    </a:ext>
                  </a:extLst>
                </p:cNvPr>
                <p:cNvSpPr/>
                <p:nvPr/>
              </p:nvSpPr>
              <p:spPr>
                <a:xfrm rot="10574677">
                  <a:off x="2902921" y="2848155"/>
                  <a:ext cx="13145" cy="13526"/>
                </a:xfrm>
                <a:custGeom>
                  <a:avLst/>
                  <a:gdLst>
                    <a:gd name="connsiteX0" fmla="*/ 13145 w 13145"/>
                    <a:gd name="connsiteY0" fmla="*/ 6763 h 13526"/>
                    <a:gd name="connsiteX1" fmla="*/ 6573 w 13145"/>
                    <a:gd name="connsiteY1" fmla="*/ 13526 h 13526"/>
                    <a:gd name="connsiteX2" fmla="*/ 0 w 13145"/>
                    <a:gd name="connsiteY2" fmla="*/ 6763 h 13526"/>
                    <a:gd name="connsiteX3" fmla="*/ 6573 w 13145"/>
                    <a:gd name="connsiteY3" fmla="*/ 0 h 13526"/>
                    <a:gd name="connsiteX4" fmla="*/ 13145 w 13145"/>
                    <a:gd name="connsiteY4" fmla="*/ 6763 h 1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526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3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3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" name="任意多边形: 形状 545">
                  <a:extLst>
                    <a:ext uri="{FF2B5EF4-FFF2-40B4-BE49-F238E27FC236}">
                      <a16:creationId xmlns:a16="http://schemas.microsoft.com/office/drawing/2014/main" id="{95F2990B-D8F8-574E-98BC-CA1B1D67E070}"/>
                    </a:ext>
                  </a:extLst>
                </p:cNvPr>
                <p:cNvSpPr/>
                <p:nvPr/>
              </p:nvSpPr>
              <p:spPr>
                <a:xfrm>
                  <a:off x="2948583" y="2813625"/>
                  <a:ext cx="13185" cy="13448"/>
                </a:xfrm>
                <a:custGeom>
                  <a:avLst/>
                  <a:gdLst>
                    <a:gd name="connsiteX0" fmla="*/ 13165 w 13185"/>
                    <a:gd name="connsiteY0" fmla="*/ 6296 h 13448"/>
                    <a:gd name="connsiteX1" fmla="*/ 6116 w 13185"/>
                    <a:gd name="connsiteY1" fmla="*/ 9 h 13448"/>
                    <a:gd name="connsiteX2" fmla="*/ 20 w 13185"/>
                    <a:gd name="connsiteY2" fmla="*/ 7153 h 13448"/>
                    <a:gd name="connsiteX3" fmla="*/ 7069 w 13185"/>
                    <a:gd name="connsiteY3" fmla="*/ 13439 h 13448"/>
                    <a:gd name="connsiteX4" fmla="*/ 13165 w 13185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13165" y="6296"/>
                      </a:moveTo>
                      <a:cubicBezTo>
                        <a:pt x="12974" y="2581"/>
                        <a:pt x="9736" y="-181"/>
                        <a:pt x="6116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ubicBezTo>
                        <a:pt x="306" y="10868"/>
                        <a:pt x="3449" y="13630"/>
                        <a:pt x="7069" y="13439"/>
                      </a:cubicBezTo>
                      <a:cubicBezTo>
                        <a:pt x="10688" y="13154"/>
                        <a:pt x="13451" y="9915"/>
                        <a:pt x="13165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" name="任意多边形: 形状 546">
                  <a:extLst>
                    <a:ext uri="{FF2B5EF4-FFF2-40B4-BE49-F238E27FC236}">
                      <a16:creationId xmlns:a16="http://schemas.microsoft.com/office/drawing/2014/main" id="{2CA334A6-476C-8374-AAD8-44385CD62F32}"/>
                    </a:ext>
                  </a:extLst>
                </p:cNvPr>
                <p:cNvSpPr/>
                <p:nvPr/>
              </p:nvSpPr>
              <p:spPr>
                <a:xfrm rot="-226375">
                  <a:off x="2916591" y="2774258"/>
                  <a:ext cx="24764" cy="26859"/>
                </a:xfrm>
                <a:custGeom>
                  <a:avLst/>
                  <a:gdLst>
                    <a:gd name="connsiteX0" fmla="*/ 24764 w 24764"/>
                    <a:gd name="connsiteY0" fmla="*/ 13430 h 26859"/>
                    <a:gd name="connsiteX1" fmla="*/ 12382 w 24764"/>
                    <a:gd name="connsiteY1" fmla="*/ 26860 h 26859"/>
                    <a:gd name="connsiteX2" fmla="*/ 0 w 24764"/>
                    <a:gd name="connsiteY2" fmla="*/ 13430 h 26859"/>
                    <a:gd name="connsiteX3" fmla="*/ 12382 w 24764"/>
                    <a:gd name="connsiteY3" fmla="*/ 0 h 26859"/>
                    <a:gd name="connsiteX4" fmla="*/ 24764 w 24764"/>
                    <a:gd name="connsiteY4" fmla="*/ 13430 h 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4" h="26859">
                      <a:moveTo>
                        <a:pt x="24764" y="13430"/>
                      </a:moveTo>
                      <a:cubicBezTo>
                        <a:pt x="24764" y="20847"/>
                        <a:pt x="19220" y="26860"/>
                        <a:pt x="12382" y="26860"/>
                      </a:cubicBezTo>
                      <a:cubicBezTo>
                        <a:pt x="5544" y="26860"/>
                        <a:pt x="0" y="20847"/>
                        <a:pt x="0" y="13430"/>
                      </a:cubicBezTo>
                      <a:cubicBezTo>
                        <a:pt x="0" y="6013"/>
                        <a:pt x="5544" y="0"/>
                        <a:pt x="12382" y="0"/>
                      </a:cubicBezTo>
                      <a:cubicBezTo>
                        <a:pt x="19220" y="0"/>
                        <a:pt x="24764" y="6013"/>
                        <a:pt x="24764" y="13430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2E2673A1-C71C-280F-8635-C8D340DF9318}"/>
                    </a:ext>
                  </a:extLst>
                </p:cNvPr>
                <p:cNvSpPr/>
                <p:nvPr/>
              </p:nvSpPr>
              <p:spPr>
                <a:xfrm rot="10576735">
                  <a:off x="2887097" y="2817161"/>
                  <a:ext cx="13144" cy="13335"/>
                </a:xfrm>
                <a:custGeom>
                  <a:avLst/>
                  <a:gdLst>
                    <a:gd name="connsiteX0" fmla="*/ 13145 w 13144"/>
                    <a:gd name="connsiteY0" fmla="*/ 6668 h 13335"/>
                    <a:gd name="connsiteX1" fmla="*/ 6572 w 13144"/>
                    <a:gd name="connsiteY1" fmla="*/ 13335 h 13335"/>
                    <a:gd name="connsiteX2" fmla="*/ 0 w 13144"/>
                    <a:gd name="connsiteY2" fmla="*/ 6668 h 13335"/>
                    <a:gd name="connsiteX3" fmla="*/ 6572 w 13144"/>
                    <a:gd name="connsiteY3" fmla="*/ 0 h 13335"/>
                    <a:gd name="connsiteX4" fmla="*/ 13145 w 13144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335">
                      <a:moveTo>
                        <a:pt x="13145" y="6668"/>
                      </a:moveTo>
                      <a:cubicBezTo>
                        <a:pt x="13145" y="10350"/>
                        <a:pt x="10202" y="13335"/>
                        <a:pt x="6572" y="13335"/>
                      </a:cubicBezTo>
                      <a:cubicBezTo>
                        <a:pt x="2943" y="13335"/>
                        <a:pt x="0" y="10350"/>
                        <a:pt x="0" y="6668"/>
                      </a:cubicBezTo>
                      <a:cubicBezTo>
                        <a:pt x="0" y="2985"/>
                        <a:pt x="2943" y="0"/>
                        <a:pt x="6572" y="0"/>
                      </a:cubicBezTo>
                      <a:cubicBezTo>
                        <a:pt x="10202" y="0"/>
                        <a:pt x="13145" y="2985"/>
                        <a:pt x="13145" y="666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26A6133E-DB53-07CF-0FA1-2E395F98709D}"/>
                    </a:ext>
                  </a:extLst>
                </p:cNvPr>
                <p:cNvSpPr/>
                <p:nvPr/>
              </p:nvSpPr>
              <p:spPr>
                <a:xfrm rot="-227404">
                  <a:off x="2888953" y="2844568"/>
                  <a:ext cx="13144" cy="13334"/>
                </a:xfrm>
                <a:custGeom>
                  <a:avLst/>
                  <a:gdLst>
                    <a:gd name="connsiteX0" fmla="*/ 13144 w 13144"/>
                    <a:gd name="connsiteY0" fmla="*/ 6667 h 13334"/>
                    <a:gd name="connsiteX1" fmla="*/ 6572 w 13144"/>
                    <a:gd name="connsiteY1" fmla="*/ 13335 h 13334"/>
                    <a:gd name="connsiteX2" fmla="*/ 0 w 13144"/>
                    <a:gd name="connsiteY2" fmla="*/ 6667 h 13334"/>
                    <a:gd name="connsiteX3" fmla="*/ 6572 w 13144"/>
                    <a:gd name="connsiteY3" fmla="*/ 0 h 13334"/>
                    <a:gd name="connsiteX4" fmla="*/ 13144 w 13144"/>
                    <a:gd name="connsiteY4" fmla="*/ 666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334">
                      <a:moveTo>
                        <a:pt x="13144" y="6667"/>
                      </a:moveTo>
                      <a:cubicBezTo>
                        <a:pt x="13144" y="10350"/>
                        <a:pt x="10202" y="13335"/>
                        <a:pt x="6572" y="13335"/>
                      </a:cubicBezTo>
                      <a:cubicBezTo>
                        <a:pt x="2942" y="13335"/>
                        <a:pt x="0" y="10350"/>
                        <a:pt x="0" y="6667"/>
                      </a:cubicBezTo>
                      <a:cubicBezTo>
                        <a:pt x="0" y="2985"/>
                        <a:pt x="2942" y="0"/>
                        <a:pt x="6572" y="0"/>
                      </a:cubicBezTo>
                      <a:cubicBezTo>
                        <a:pt x="10202" y="0"/>
                        <a:pt x="13144" y="2985"/>
                        <a:pt x="13144" y="6667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" name="任意多边形: 形状 549">
                  <a:extLst>
                    <a:ext uri="{FF2B5EF4-FFF2-40B4-BE49-F238E27FC236}">
                      <a16:creationId xmlns:a16="http://schemas.microsoft.com/office/drawing/2014/main" id="{A4BB57E5-B2A9-13CA-0E05-00B8E880A56E}"/>
                    </a:ext>
                  </a:extLst>
                </p:cNvPr>
                <p:cNvSpPr/>
                <p:nvPr/>
              </p:nvSpPr>
              <p:spPr>
                <a:xfrm>
                  <a:off x="2880765" y="2856011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40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306" y="10868"/>
                        <a:pt x="3449" y="13630"/>
                        <a:pt x="7069" y="13440"/>
                      </a:cubicBezTo>
                      <a:cubicBezTo>
                        <a:pt x="10688" y="13154"/>
                        <a:pt x="13451" y="10011"/>
                        <a:pt x="13260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550">
                  <a:extLst>
                    <a:ext uri="{FF2B5EF4-FFF2-40B4-BE49-F238E27FC236}">
                      <a16:creationId xmlns:a16="http://schemas.microsoft.com/office/drawing/2014/main" id="{C1FBC587-B282-5ED0-2F44-8D31FC818463}"/>
                    </a:ext>
                  </a:extLst>
                </p:cNvPr>
                <p:cNvSpPr/>
                <p:nvPr/>
              </p:nvSpPr>
              <p:spPr>
                <a:xfrm>
                  <a:off x="2995160" y="2838294"/>
                  <a:ext cx="13174" cy="13448"/>
                </a:xfrm>
                <a:custGeom>
                  <a:avLst/>
                  <a:gdLst>
                    <a:gd name="connsiteX0" fmla="*/ 13165 w 13174"/>
                    <a:gd name="connsiteY0" fmla="*/ 6296 h 13448"/>
                    <a:gd name="connsiteX1" fmla="*/ 6116 w 13174"/>
                    <a:gd name="connsiteY1" fmla="*/ 9 h 13448"/>
                    <a:gd name="connsiteX2" fmla="*/ 20 w 13174"/>
                    <a:gd name="connsiteY2" fmla="*/ 7153 h 13448"/>
                    <a:gd name="connsiteX3" fmla="*/ 7069 w 13174"/>
                    <a:gd name="connsiteY3" fmla="*/ 13440 h 13448"/>
                    <a:gd name="connsiteX4" fmla="*/ 13165 w 13174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74" h="13448">
                      <a:moveTo>
                        <a:pt x="13165" y="6296"/>
                      </a:moveTo>
                      <a:cubicBezTo>
                        <a:pt x="12974" y="2581"/>
                        <a:pt x="9736" y="-181"/>
                        <a:pt x="6116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306" y="10868"/>
                        <a:pt x="3449" y="13630"/>
                        <a:pt x="7069" y="13440"/>
                      </a:cubicBezTo>
                      <a:cubicBezTo>
                        <a:pt x="10593" y="13249"/>
                        <a:pt x="13355" y="10011"/>
                        <a:pt x="13165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551">
                  <a:extLst>
                    <a:ext uri="{FF2B5EF4-FFF2-40B4-BE49-F238E27FC236}">
                      <a16:creationId xmlns:a16="http://schemas.microsoft.com/office/drawing/2014/main" id="{939BA81A-EE3A-3EA8-9112-8AF7375672DD}"/>
                    </a:ext>
                  </a:extLst>
                </p:cNvPr>
                <p:cNvSpPr/>
                <p:nvPr/>
              </p:nvSpPr>
              <p:spPr>
                <a:xfrm rot="-223608">
                  <a:off x="2963116" y="2799289"/>
                  <a:ext cx="24765" cy="26860"/>
                </a:xfrm>
                <a:custGeom>
                  <a:avLst/>
                  <a:gdLst>
                    <a:gd name="connsiteX0" fmla="*/ 24765 w 24765"/>
                    <a:gd name="connsiteY0" fmla="*/ 13431 h 26860"/>
                    <a:gd name="connsiteX1" fmla="*/ 12383 w 24765"/>
                    <a:gd name="connsiteY1" fmla="*/ 26861 h 26860"/>
                    <a:gd name="connsiteX2" fmla="*/ 0 w 24765"/>
                    <a:gd name="connsiteY2" fmla="*/ 13431 h 26860"/>
                    <a:gd name="connsiteX3" fmla="*/ 12383 w 24765"/>
                    <a:gd name="connsiteY3" fmla="*/ 0 h 26860"/>
                    <a:gd name="connsiteX4" fmla="*/ 24765 w 24765"/>
                    <a:gd name="connsiteY4" fmla="*/ 13431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26860">
                      <a:moveTo>
                        <a:pt x="24765" y="13431"/>
                      </a:moveTo>
                      <a:cubicBezTo>
                        <a:pt x="24765" y="20848"/>
                        <a:pt x="19221" y="26861"/>
                        <a:pt x="12383" y="26861"/>
                      </a:cubicBezTo>
                      <a:cubicBezTo>
                        <a:pt x="5544" y="26861"/>
                        <a:pt x="0" y="20848"/>
                        <a:pt x="0" y="13431"/>
                      </a:cubicBezTo>
                      <a:cubicBezTo>
                        <a:pt x="0" y="6013"/>
                        <a:pt x="5544" y="0"/>
                        <a:pt x="12383" y="0"/>
                      </a:cubicBezTo>
                      <a:cubicBezTo>
                        <a:pt x="19221" y="0"/>
                        <a:pt x="24765" y="6013"/>
                        <a:pt x="24765" y="13431"/>
                      </a:cubicBezTo>
                      <a:close/>
                    </a:path>
                  </a:pathLst>
                </a:custGeom>
                <a:solidFill>
                  <a:srgbClr val="4128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552">
                  <a:extLst>
                    <a:ext uri="{FF2B5EF4-FFF2-40B4-BE49-F238E27FC236}">
                      <a16:creationId xmlns:a16="http://schemas.microsoft.com/office/drawing/2014/main" id="{1E73DDDF-F5EE-959E-B874-7C3D15D6258F}"/>
                    </a:ext>
                  </a:extLst>
                </p:cNvPr>
                <p:cNvSpPr/>
                <p:nvPr/>
              </p:nvSpPr>
              <p:spPr>
                <a:xfrm>
                  <a:off x="3106126" y="2787240"/>
                  <a:ext cx="13269" cy="13363"/>
                </a:xfrm>
                <a:custGeom>
                  <a:avLst/>
                  <a:gdLst>
                    <a:gd name="connsiteX0" fmla="*/ 6116 w 13269"/>
                    <a:gd name="connsiteY0" fmla="*/ 9 h 13363"/>
                    <a:gd name="connsiteX1" fmla="*/ 20 w 13269"/>
                    <a:gd name="connsiteY1" fmla="*/ 7153 h 13363"/>
                    <a:gd name="connsiteX2" fmla="*/ 7069 w 13269"/>
                    <a:gd name="connsiteY2" fmla="*/ 13344 h 13363"/>
                    <a:gd name="connsiteX3" fmla="*/ 13260 w 13269"/>
                    <a:gd name="connsiteY3" fmla="*/ 6200 h 13363"/>
                    <a:gd name="connsiteX4" fmla="*/ 6116 w 13269"/>
                    <a:gd name="connsiteY4" fmla="*/ 9 h 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363">
                      <a:moveTo>
                        <a:pt x="6116" y="9"/>
                      </a:move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306" y="10773"/>
                        <a:pt x="3449" y="13630"/>
                        <a:pt x="7069" y="13344"/>
                      </a:cubicBezTo>
                      <a:cubicBezTo>
                        <a:pt x="10688" y="13154"/>
                        <a:pt x="13451" y="9915"/>
                        <a:pt x="13260" y="6200"/>
                      </a:cubicBezTo>
                      <a:cubicBezTo>
                        <a:pt x="12879" y="2581"/>
                        <a:pt x="9736" y="-181"/>
                        <a:pt x="6116" y="9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553">
                  <a:extLst>
                    <a:ext uri="{FF2B5EF4-FFF2-40B4-BE49-F238E27FC236}">
                      <a16:creationId xmlns:a16="http://schemas.microsoft.com/office/drawing/2014/main" id="{D467994B-594F-4920-F046-E1AB30C0457C}"/>
                    </a:ext>
                  </a:extLst>
                </p:cNvPr>
                <p:cNvSpPr/>
                <p:nvPr/>
              </p:nvSpPr>
              <p:spPr>
                <a:xfrm>
                  <a:off x="3151564" y="2782958"/>
                  <a:ext cx="6498" cy="6581"/>
                </a:xfrm>
                <a:custGeom>
                  <a:avLst/>
                  <a:gdLst>
                    <a:gd name="connsiteX0" fmla="*/ 17 w 6498"/>
                    <a:gd name="connsiteY0" fmla="*/ 3529 h 6581"/>
                    <a:gd name="connsiteX1" fmla="*/ 3446 w 6498"/>
                    <a:gd name="connsiteY1" fmla="*/ 6577 h 6581"/>
                    <a:gd name="connsiteX2" fmla="*/ 6494 w 6498"/>
                    <a:gd name="connsiteY2" fmla="*/ 3053 h 6581"/>
                    <a:gd name="connsiteX3" fmla="*/ 3065 w 6498"/>
                    <a:gd name="connsiteY3" fmla="*/ 5 h 6581"/>
                    <a:gd name="connsiteX4" fmla="*/ 17 w 6498"/>
                    <a:gd name="connsiteY4" fmla="*/ 3529 h 6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98" h="6581">
                      <a:moveTo>
                        <a:pt x="17" y="3529"/>
                      </a:moveTo>
                      <a:cubicBezTo>
                        <a:pt x="112" y="5339"/>
                        <a:pt x="1636" y="6672"/>
                        <a:pt x="3446" y="6577"/>
                      </a:cubicBezTo>
                      <a:cubicBezTo>
                        <a:pt x="5256" y="6482"/>
                        <a:pt x="6589" y="4863"/>
                        <a:pt x="6494" y="3053"/>
                      </a:cubicBezTo>
                      <a:cubicBezTo>
                        <a:pt x="6399" y="1243"/>
                        <a:pt x="4875" y="-91"/>
                        <a:pt x="3065" y="5"/>
                      </a:cubicBezTo>
                      <a:cubicBezTo>
                        <a:pt x="1255" y="100"/>
                        <a:pt x="-173" y="1719"/>
                        <a:pt x="17" y="352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5" name="任意多边形: 形状 554">
                  <a:extLst>
                    <a:ext uri="{FF2B5EF4-FFF2-40B4-BE49-F238E27FC236}">
                      <a16:creationId xmlns:a16="http://schemas.microsoft.com/office/drawing/2014/main" id="{9F80C415-76A1-87B6-247B-CCB419CA0BC9}"/>
                    </a:ext>
                  </a:extLst>
                </p:cNvPr>
                <p:cNvSpPr/>
                <p:nvPr/>
              </p:nvSpPr>
              <p:spPr>
                <a:xfrm>
                  <a:off x="3123271" y="2782954"/>
                  <a:ext cx="13185" cy="13458"/>
                </a:xfrm>
                <a:custGeom>
                  <a:avLst/>
                  <a:gdLst>
                    <a:gd name="connsiteX0" fmla="*/ 7069 w 13185"/>
                    <a:gd name="connsiteY0" fmla="*/ 13439 h 13458"/>
                    <a:gd name="connsiteX1" fmla="*/ 13165 w 13185"/>
                    <a:gd name="connsiteY1" fmla="*/ 6296 h 13458"/>
                    <a:gd name="connsiteX2" fmla="*/ 6116 w 13185"/>
                    <a:gd name="connsiteY2" fmla="*/ 9 h 13458"/>
                    <a:gd name="connsiteX3" fmla="*/ 20 w 13185"/>
                    <a:gd name="connsiteY3" fmla="*/ 7153 h 13458"/>
                    <a:gd name="connsiteX4" fmla="*/ 7069 w 13185"/>
                    <a:gd name="connsiteY4" fmla="*/ 13439 h 1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58">
                      <a:moveTo>
                        <a:pt x="7069" y="13439"/>
                      </a:moveTo>
                      <a:cubicBezTo>
                        <a:pt x="10688" y="13249"/>
                        <a:pt x="13451" y="10010"/>
                        <a:pt x="13165" y="6296"/>
                      </a:cubicBezTo>
                      <a:cubicBezTo>
                        <a:pt x="12879" y="2676"/>
                        <a:pt x="9831" y="-182"/>
                        <a:pt x="6116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306" y="10867"/>
                        <a:pt x="3449" y="13725"/>
                        <a:pt x="7069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6" name="任意多边形: 形状 555">
                  <a:extLst>
                    <a:ext uri="{FF2B5EF4-FFF2-40B4-BE49-F238E27FC236}">
                      <a16:creationId xmlns:a16="http://schemas.microsoft.com/office/drawing/2014/main" id="{8C4C8526-A1EF-C3EE-5B41-91140E5F81AE}"/>
                    </a:ext>
                  </a:extLst>
                </p:cNvPr>
                <p:cNvSpPr/>
                <p:nvPr/>
              </p:nvSpPr>
              <p:spPr>
                <a:xfrm>
                  <a:off x="3090612" y="2779525"/>
                  <a:ext cx="13269" cy="13448"/>
                </a:xfrm>
                <a:custGeom>
                  <a:avLst/>
                  <a:gdLst>
                    <a:gd name="connsiteX0" fmla="*/ 7153 w 13269"/>
                    <a:gd name="connsiteY0" fmla="*/ 13439 h 13448"/>
                    <a:gd name="connsiteX1" fmla="*/ 13249 w 13269"/>
                    <a:gd name="connsiteY1" fmla="*/ 6296 h 13448"/>
                    <a:gd name="connsiteX2" fmla="*/ 6200 w 13269"/>
                    <a:gd name="connsiteY2" fmla="*/ 9 h 13448"/>
                    <a:gd name="connsiteX3" fmla="*/ 9 w 13269"/>
                    <a:gd name="connsiteY3" fmla="*/ 7153 h 13448"/>
                    <a:gd name="connsiteX4" fmla="*/ 7153 w 13269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7153" y="13439"/>
                      </a:moveTo>
                      <a:cubicBezTo>
                        <a:pt x="10772" y="13153"/>
                        <a:pt x="13535" y="10010"/>
                        <a:pt x="13249" y="6296"/>
                      </a:cubicBezTo>
                      <a:cubicBezTo>
                        <a:pt x="12963" y="2676"/>
                        <a:pt x="9915" y="-182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ubicBezTo>
                        <a:pt x="390" y="10772"/>
                        <a:pt x="3533" y="13630"/>
                        <a:pt x="7153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7" name="任意多边形: 形状 556">
                  <a:extLst>
                    <a:ext uri="{FF2B5EF4-FFF2-40B4-BE49-F238E27FC236}">
                      <a16:creationId xmlns:a16="http://schemas.microsoft.com/office/drawing/2014/main" id="{80CE29E1-7E74-3800-657E-CEE1A73583EF}"/>
                    </a:ext>
                  </a:extLst>
                </p:cNvPr>
                <p:cNvSpPr/>
                <p:nvPr/>
              </p:nvSpPr>
              <p:spPr>
                <a:xfrm rot="10574677">
                  <a:off x="3192263" y="2802891"/>
                  <a:ext cx="13145" cy="13335"/>
                </a:xfrm>
                <a:custGeom>
                  <a:avLst/>
                  <a:gdLst>
                    <a:gd name="connsiteX0" fmla="*/ 13145 w 13145"/>
                    <a:gd name="connsiteY0" fmla="*/ 6668 h 13335"/>
                    <a:gd name="connsiteX1" fmla="*/ 6573 w 13145"/>
                    <a:gd name="connsiteY1" fmla="*/ 13336 h 13335"/>
                    <a:gd name="connsiteX2" fmla="*/ 0 w 13145"/>
                    <a:gd name="connsiteY2" fmla="*/ 6668 h 13335"/>
                    <a:gd name="connsiteX3" fmla="*/ 6573 w 13145"/>
                    <a:gd name="connsiteY3" fmla="*/ 0 h 13335"/>
                    <a:gd name="connsiteX4" fmla="*/ 13145 w 13145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335">
                      <a:moveTo>
                        <a:pt x="13145" y="6668"/>
                      </a:moveTo>
                      <a:cubicBezTo>
                        <a:pt x="13145" y="10350"/>
                        <a:pt x="10202" y="13336"/>
                        <a:pt x="6573" y="13336"/>
                      </a:cubicBezTo>
                      <a:cubicBezTo>
                        <a:pt x="2943" y="13336"/>
                        <a:pt x="0" y="10350"/>
                        <a:pt x="0" y="6668"/>
                      </a:cubicBezTo>
                      <a:cubicBezTo>
                        <a:pt x="0" y="2985"/>
                        <a:pt x="2943" y="0"/>
                        <a:pt x="6573" y="0"/>
                      </a:cubicBezTo>
                      <a:cubicBezTo>
                        <a:pt x="10202" y="0"/>
                        <a:pt x="13145" y="2985"/>
                        <a:pt x="13145" y="6668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22DB8173-DD22-0920-8924-CF8B942924E7}"/>
                    </a:ext>
                  </a:extLst>
                </p:cNvPr>
                <p:cNvSpPr/>
                <p:nvPr/>
              </p:nvSpPr>
              <p:spPr>
                <a:xfrm rot="10579480">
                  <a:off x="3245344" y="2788762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2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4" y="3027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683746E7-7E21-A638-3937-2DA1E75E5143}"/>
                    </a:ext>
                  </a:extLst>
                </p:cNvPr>
                <p:cNvSpPr/>
                <p:nvPr/>
              </p:nvSpPr>
              <p:spPr>
                <a:xfrm>
                  <a:off x="3189946" y="2788193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39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211" y="10868"/>
                        <a:pt x="3449" y="13630"/>
                        <a:pt x="7069" y="13439"/>
                      </a:cubicBezTo>
                      <a:cubicBezTo>
                        <a:pt x="10688" y="13154"/>
                        <a:pt x="13451" y="10010"/>
                        <a:pt x="13260" y="6296"/>
                      </a:cubicBezTo>
                      <a:cubicBezTo>
                        <a:pt x="12974" y="2581"/>
                        <a:pt x="9831" y="-181"/>
                        <a:pt x="6212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0812EEF5-6733-FE38-4F11-085ACEB53F2F}"/>
                    </a:ext>
                  </a:extLst>
                </p:cNvPr>
                <p:cNvSpPr/>
                <p:nvPr/>
              </p:nvSpPr>
              <p:spPr>
                <a:xfrm>
                  <a:off x="3242715" y="2774000"/>
                  <a:ext cx="13269" cy="13448"/>
                </a:xfrm>
                <a:custGeom>
                  <a:avLst/>
                  <a:gdLst>
                    <a:gd name="connsiteX0" fmla="*/ 20 w 13269"/>
                    <a:gd name="connsiteY0" fmla="*/ 7153 h 13448"/>
                    <a:gd name="connsiteX1" fmla="*/ 7069 w 13269"/>
                    <a:gd name="connsiteY1" fmla="*/ 13440 h 13448"/>
                    <a:gd name="connsiteX2" fmla="*/ 13260 w 13269"/>
                    <a:gd name="connsiteY2" fmla="*/ 6296 h 13448"/>
                    <a:gd name="connsiteX3" fmla="*/ 6212 w 13269"/>
                    <a:gd name="connsiteY3" fmla="*/ 9 h 13448"/>
                    <a:gd name="connsiteX4" fmla="*/ 20 w 13269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20" y="7153"/>
                      </a:moveTo>
                      <a:cubicBezTo>
                        <a:pt x="211" y="10868"/>
                        <a:pt x="3354" y="13630"/>
                        <a:pt x="7069" y="13440"/>
                      </a:cubicBezTo>
                      <a:cubicBezTo>
                        <a:pt x="10688" y="13154"/>
                        <a:pt x="13451" y="10011"/>
                        <a:pt x="13260" y="6296"/>
                      </a:cubicBezTo>
                      <a:cubicBezTo>
                        <a:pt x="12974" y="2581"/>
                        <a:pt x="9926" y="-181"/>
                        <a:pt x="6212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AA14F78F-3C46-1F2D-CADE-659E66CCE9CE}"/>
                    </a:ext>
                  </a:extLst>
                </p:cNvPr>
                <p:cNvSpPr/>
                <p:nvPr/>
              </p:nvSpPr>
              <p:spPr>
                <a:xfrm rot="10574311">
                  <a:off x="3162391" y="2791963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3 h 13524"/>
                    <a:gd name="connsiteX1" fmla="*/ 6572 w 13143"/>
                    <a:gd name="connsiteY1" fmla="*/ 13525 h 13524"/>
                    <a:gd name="connsiteX2" fmla="*/ 0 w 13143"/>
                    <a:gd name="connsiteY2" fmla="*/ 6763 h 13524"/>
                    <a:gd name="connsiteX3" fmla="*/ 6572 w 13143"/>
                    <a:gd name="connsiteY3" fmla="*/ 0 h 13524"/>
                    <a:gd name="connsiteX4" fmla="*/ 13144 w 13143"/>
                    <a:gd name="connsiteY4" fmla="*/ 6763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3"/>
                      </a:moveTo>
                      <a:cubicBezTo>
                        <a:pt x="13144" y="10497"/>
                        <a:pt x="10202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3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4" y="3028"/>
                        <a:pt x="13144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FA716D9F-786A-12ED-68A9-FE54BA6734AE}"/>
                    </a:ext>
                  </a:extLst>
                </p:cNvPr>
                <p:cNvSpPr/>
                <p:nvPr/>
              </p:nvSpPr>
              <p:spPr>
                <a:xfrm>
                  <a:off x="3139856" y="2724375"/>
                  <a:ext cx="13258" cy="13448"/>
                </a:xfrm>
                <a:custGeom>
                  <a:avLst/>
                  <a:gdLst>
                    <a:gd name="connsiteX0" fmla="*/ 9 w 13258"/>
                    <a:gd name="connsiteY0" fmla="*/ 7153 h 13448"/>
                    <a:gd name="connsiteX1" fmla="*/ 7058 w 13258"/>
                    <a:gd name="connsiteY1" fmla="*/ 13440 h 13448"/>
                    <a:gd name="connsiteX2" fmla="*/ 13249 w 13258"/>
                    <a:gd name="connsiteY2" fmla="*/ 6296 h 13448"/>
                    <a:gd name="connsiteX3" fmla="*/ 6200 w 13258"/>
                    <a:gd name="connsiteY3" fmla="*/ 9 h 13448"/>
                    <a:gd name="connsiteX4" fmla="*/ 9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9" y="7153"/>
                      </a:move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677" y="13249"/>
                        <a:pt x="13439" y="10011"/>
                        <a:pt x="13249" y="6296"/>
                      </a:cubicBez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522F4993-DFC7-D20D-AF90-E6719A60F8C2}"/>
                    </a:ext>
                  </a:extLst>
                </p:cNvPr>
                <p:cNvSpPr/>
                <p:nvPr/>
              </p:nvSpPr>
              <p:spPr>
                <a:xfrm>
                  <a:off x="3218056" y="2800004"/>
                  <a:ext cx="13269" cy="13448"/>
                </a:xfrm>
                <a:custGeom>
                  <a:avLst/>
                  <a:gdLst>
                    <a:gd name="connsiteX0" fmla="*/ 13249 w 13269"/>
                    <a:gd name="connsiteY0" fmla="*/ 6296 h 13448"/>
                    <a:gd name="connsiteX1" fmla="*/ 6201 w 13269"/>
                    <a:gd name="connsiteY1" fmla="*/ 9 h 13448"/>
                    <a:gd name="connsiteX2" fmla="*/ 9 w 13269"/>
                    <a:gd name="connsiteY2" fmla="*/ 7153 h 13448"/>
                    <a:gd name="connsiteX3" fmla="*/ 7058 w 13269"/>
                    <a:gd name="connsiteY3" fmla="*/ 13440 h 13448"/>
                    <a:gd name="connsiteX4" fmla="*/ 13249 w 13269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13249" y="6296"/>
                      </a:moveTo>
                      <a:cubicBezTo>
                        <a:pt x="12963" y="2581"/>
                        <a:pt x="9820" y="-181"/>
                        <a:pt x="6201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773" y="13249"/>
                        <a:pt x="13535" y="10011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AD585D77-D730-3D83-D51E-F779DE27DCDC}"/>
                    </a:ext>
                  </a:extLst>
                </p:cNvPr>
                <p:cNvSpPr/>
                <p:nvPr/>
              </p:nvSpPr>
              <p:spPr>
                <a:xfrm>
                  <a:off x="3135569" y="2790764"/>
                  <a:ext cx="13258" cy="13448"/>
                </a:xfrm>
                <a:custGeom>
                  <a:avLst/>
                  <a:gdLst>
                    <a:gd name="connsiteX0" fmla="*/ 10 w 13258"/>
                    <a:gd name="connsiteY0" fmla="*/ 7153 h 13448"/>
                    <a:gd name="connsiteX1" fmla="*/ 7058 w 13258"/>
                    <a:gd name="connsiteY1" fmla="*/ 13440 h 13448"/>
                    <a:gd name="connsiteX2" fmla="*/ 13249 w 13258"/>
                    <a:gd name="connsiteY2" fmla="*/ 6296 h 13448"/>
                    <a:gd name="connsiteX3" fmla="*/ 6201 w 13258"/>
                    <a:gd name="connsiteY3" fmla="*/ 9 h 13448"/>
                    <a:gd name="connsiteX4" fmla="*/ 10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10" y="7153"/>
                      </a:moveTo>
                      <a:cubicBezTo>
                        <a:pt x="295" y="10868"/>
                        <a:pt x="3343" y="13630"/>
                        <a:pt x="7058" y="13440"/>
                      </a:cubicBezTo>
                      <a:cubicBezTo>
                        <a:pt x="10678" y="13249"/>
                        <a:pt x="13440" y="10011"/>
                        <a:pt x="13249" y="6296"/>
                      </a:cubicBezTo>
                      <a:cubicBezTo>
                        <a:pt x="12964" y="2581"/>
                        <a:pt x="9916" y="-181"/>
                        <a:pt x="6201" y="9"/>
                      </a:cubicBezTo>
                      <a:cubicBezTo>
                        <a:pt x="2486" y="200"/>
                        <a:pt x="-181" y="3438"/>
                        <a:pt x="10" y="715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3E68C6CD-8E15-C09D-788F-FF568C5C52E9}"/>
                    </a:ext>
                  </a:extLst>
                </p:cNvPr>
                <p:cNvSpPr/>
                <p:nvPr/>
              </p:nvSpPr>
              <p:spPr>
                <a:xfrm>
                  <a:off x="3121663" y="2786764"/>
                  <a:ext cx="13269" cy="13448"/>
                </a:xfrm>
                <a:custGeom>
                  <a:avLst/>
                  <a:gdLst>
                    <a:gd name="connsiteX0" fmla="*/ 13249 w 13269"/>
                    <a:gd name="connsiteY0" fmla="*/ 6296 h 13448"/>
                    <a:gd name="connsiteX1" fmla="*/ 6200 w 13269"/>
                    <a:gd name="connsiteY1" fmla="*/ 9 h 13448"/>
                    <a:gd name="connsiteX2" fmla="*/ 9 w 13269"/>
                    <a:gd name="connsiteY2" fmla="*/ 7153 h 13448"/>
                    <a:gd name="connsiteX3" fmla="*/ 7058 w 13269"/>
                    <a:gd name="connsiteY3" fmla="*/ 13440 h 13448"/>
                    <a:gd name="connsiteX4" fmla="*/ 13249 w 13269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48">
                      <a:moveTo>
                        <a:pt x="13249" y="6296"/>
                      </a:move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773" y="13154"/>
                        <a:pt x="13535" y="10011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3626FD32-1B25-F4C7-DB49-0E163760FB6C}"/>
                    </a:ext>
                  </a:extLst>
                </p:cNvPr>
                <p:cNvSpPr/>
                <p:nvPr/>
              </p:nvSpPr>
              <p:spPr>
                <a:xfrm>
                  <a:off x="3113376" y="2798289"/>
                  <a:ext cx="13258" cy="13448"/>
                </a:xfrm>
                <a:custGeom>
                  <a:avLst/>
                  <a:gdLst>
                    <a:gd name="connsiteX0" fmla="*/ 9 w 13258"/>
                    <a:gd name="connsiteY0" fmla="*/ 7153 h 13448"/>
                    <a:gd name="connsiteX1" fmla="*/ 7058 w 13258"/>
                    <a:gd name="connsiteY1" fmla="*/ 13439 h 13448"/>
                    <a:gd name="connsiteX2" fmla="*/ 13249 w 13258"/>
                    <a:gd name="connsiteY2" fmla="*/ 6296 h 13448"/>
                    <a:gd name="connsiteX3" fmla="*/ 6200 w 13258"/>
                    <a:gd name="connsiteY3" fmla="*/ 9 h 13448"/>
                    <a:gd name="connsiteX4" fmla="*/ 9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9" y="7153"/>
                      </a:moveTo>
                      <a:cubicBezTo>
                        <a:pt x="200" y="10868"/>
                        <a:pt x="3438" y="13630"/>
                        <a:pt x="7058" y="13439"/>
                      </a:cubicBezTo>
                      <a:cubicBezTo>
                        <a:pt x="10677" y="13249"/>
                        <a:pt x="13439" y="10011"/>
                        <a:pt x="13249" y="6296"/>
                      </a:cubicBez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95"/>
                        <a:pt x="-181" y="3438"/>
                        <a:pt x="9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666570E7-4076-D712-CD0C-B08401A15040}"/>
                    </a:ext>
                  </a:extLst>
                </p:cNvPr>
                <p:cNvSpPr/>
                <p:nvPr/>
              </p:nvSpPr>
              <p:spPr>
                <a:xfrm>
                  <a:off x="3227760" y="2780668"/>
                  <a:ext cx="13185" cy="13448"/>
                </a:xfrm>
                <a:custGeom>
                  <a:avLst/>
                  <a:gdLst>
                    <a:gd name="connsiteX0" fmla="*/ 13165 w 13185"/>
                    <a:gd name="connsiteY0" fmla="*/ 6296 h 13448"/>
                    <a:gd name="connsiteX1" fmla="*/ 6116 w 13185"/>
                    <a:gd name="connsiteY1" fmla="*/ 9 h 13448"/>
                    <a:gd name="connsiteX2" fmla="*/ 20 w 13185"/>
                    <a:gd name="connsiteY2" fmla="*/ 7153 h 13448"/>
                    <a:gd name="connsiteX3" fmla="*/ 7069 w 13185"/>
                    <a:gd name="connsiteY3" fmla="*/ 13440 h 13448"/>
                    <a:gd name="connsiteX4" fmla="*/ 13165 w 13185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13165" y="6296"/>
                      </a:moveTo>
                      <a:cubicBezTo>
                        <a:pt x="12879" y="2581"/>
                        <a:pt x="9736" y="-181"/>
                        <a:pt x="6116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306" y="10868"/>
                        <a:pt x="3449" y="13630"/>
                        <a:pt x="7069" y="13440"/>
                      </a:cubicBezTo>
                      <a:cubicBezTo>
                        <a:pt x="10688" y="13154"/>
                        <a:pt x="13451" y="9915"/>
                        <a:pt x="13165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0F0E3603-1038-484C-7A19-9DE57CBD519A}"/>
                    </a:ext>
                  </a:extLst>
                </p:cNvPr>
                <p:cNvSpPr/>
                <p:nvPr/>
              </p:nvSpPr>
              <p:spPr>
                <a:xfrm>
                  <a:off x="3029926" y="2806089"/>
                  <a:ext cx="13269" cy="13458"/>
                </a:xfrm>
                <a:custGeom>
                  <a:avLst/>
                  <a:gdLst>
                    <a:gd name="connsiteX0" fmla="*/ 6116 w 13269"/>
                    <a:gd name="connsiteY0" fmla="*/ 20 h 13458"/>
                    <a:gd name="connsiteX1" fmla="*/ 20 w 13269"/>
                    <a:gd name="connsiteY1" fmla="*/ 7163 h 13458"/>
                    <a:gd name="connsiteX2" fmla="*/ 7069 w 13269"/>
                    <a:gd name="connsiteY2" fmla="*/ 13450 h 13458"/>
                    <a:gd name="connsiteX3" fmla="*/ 13260 w 13269"/>
                    <a:gd name="connsiteY3" fmla="*/ 6306 h 13458"/>
                    <a:gd name="connsiteX4" fmla="*/ 6116 w 13269"/>
                    <a:gd name="connsiteY4" fmla="*/ 20 h 1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" h="13458">
                      <a:moveTo>
                        <a:pt x="6116" y="20"/>
                      </a:moveTo>
                      <a:cubicBezTo>
                        <a:pt x="2497" y="305"/>
                        <a:pt x="-265" y="3449"/>
                        <a:pt x="20" y="7163"/>
                      </a:cubicBezTo>
                      <a:cubicBezTo>
                        <a:pt x="306" y="10783"/>
                        <a:pt x="3449" y="13641"/>
                        <a:pt x="7069" y="13450"/>
                      </a:cubicBezTo>
                      <a:cubicBezTo>
                        <a:pt x="10688" y="13164"/>
                        <a:pt x="13451" y="10021"/>
                        <a:pt x="13260" y="6306"/>
                      </a:cubicBezTo>
                      <a:cubicBezTo>
                        <a:pt x="12879" y="2591"/>
                        <a:pt x="9736" y="-266"/>
                        <a:pt x="6116" y="20"/>
                      </a:cubicBezTo>
                      <a:close/>
                    </a:path>
                  </a:pathLst>
                </a:custGeom>
                <a:solidFill>
                  <a:srgbClr val="C89D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0C0B10F5-43E7-D6B4-B3D5-DE63D9BE4C6A}"/>
                    </a:ext>
                  </a:extLst>
                </p:cNvPr>
                <p:cNvSpPr/>
                <p:nvPr/>
              </p:nvSpPr>
              <p:spPr>
                <a:xfrm>
                  <a:off x="3229200" y="2807338"/>
                  <a:ext cx="13258" cy="13448"/>
                </a:xfrm>
                <a:custGeom>
                  <a:avLst/>
                  <a:gdLst>
                    <a:gd name="connsiteX0" fmla="*/ 10 w 13258"/>
                    <a:gd name="connsiteY0" fmla="*/ 7153 h 13448"/>
                    <a:gd name="connsiteX1" fmla="*/ 7058 w 13258"/>
                    <a:gd name="connsiteY1" fmla="*/ 13440 h 13448"/>
                    <a:gd name="connsiteX2" fmla="*/ 13249 w 13258"/>
                    <a:gd name="connsiteY2" fmla="*/ 6296 h 13448"/>
                    <a:gd name="connsiteX3" fmla="*/ 6201 w 13258"/>
                    <a:gd name="connsiteY3" fmla="*/ 9 h 13448"/>
                    <a:gd name="connsiteX4" fmla="*/ 10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10" y="7153"/>
                      </a:moveTo>
                      <a:cubicBezTo>
                        <a:pt x="295" y="10868"/>
                        <a:pt x="3439" y="13630"/>
                        <a:pt x="7058" y="13440"/>
                      </a:cubicBezTo>
                      <a:cubicBezTo>
                        <a:pt x="10678" y="13154"/>
                        <a:pt x="13440" y="10011"/>
                        <a:pt x="13249" y="6296"/>
                      </a:cubicBezTo>
                      <a:cubicBezTo>
                        <a:pt x="12964" y="2581"/>
                        <a:pt x="9820" y="-181"/>
                        <a:pt x="6201" y="9"/>
                      </a:cubicBezTo>
                      <a:cubicBezTo>
                        <a:pt x="2486" y="200"/>
                        <a:pt x="-181" y="3438"/>
                        <a:pt x="1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2D6B802A-068B-472C-E163-EB1300BAAD98}"/>
                    </a:ext>
                  </a:extLst>
                </p:cNvPr>
                <p:cNvSpPr/>
                <p:nvPr/>
              </p:nvSpPr>
              <p:spPr>
                <a:xfrm>
                  <a:off x="3075381" y="2801823"/>
                  <a:ext cx="6477" cy="6477"/>
                </a:xfrm>
                <a:custGeom>
                  <a:avLst/>
                  <a:gdLst>
                    <a:gd name="connsiteX0" fmla="*/ 6477 w 6477"/>
                    <a:gd name="connsiteY0" fmla="*/ 3238 h 6477"/>
                    <a:gd name="connsiteX1" fmla="*/ 3238 w 6477"/>
                    <a:gd name="connsiteY1" fmla="*/ 6477 h 6477"/>
                    <a:gd name="connsiteX2" fmla="*/ 0 w 6477"/>
                    <a:gd name="connsiteY2" fmla="*/ 3238 h 6477"/>
                    <a:gd name="connsiteX3" fmla="*/ 3238 w 6477"/>
                    <a:gd name="connsiteY3" fmla="*/ 0 h 6477"/>
                    <a:gd name="connsiteX4" fmla="*/ 6477 w 6477"/>
                    <a:gd name="connsiteY4" fmla="*/ 3238 h 6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77" h="6477">
                      <a:moveTo>
                        <a:pt x="6477" y="3238"/>
                      </a:moveTo>
                      <a:cubicBezTo>
                        <a:pt x="6477" y="5027"/>
                        <a:pt x="5027" y="6477"/>
                        <a:pt x="3238" y="6477"/>
                      </a:cubicBezTo>
                      <a:cubicBezTo>
                        <a:pt x="1450" y="6477"/>
                        <a:pt x="0" y="5027"/>
                        <a:pt x="0" y="3238"/>
                      </a:cubicBezTo>
                      <a:cubicBezTo>
                        <a:pt x="0" y="1450"/>
                        <a:pt x="1450" y="0"/>
                        <a:pt x="3238" y="0"/>
                      </a:cubicBezTo>
                      <a:cubicBezTo>
                        <a:pt x="5027" y="0"/>
                        <a:pt x="6477" y="1450"/>
                        <a:pt x="6477" y="323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1" name="任意多边形: 形状 570">
                  <a:extLst>
                    <a:ext uri="{FF2B5EF4-FFF2-40B4-BE49-F238E27FC236}">
                      <a16:creationId xmlns:a16="http://schemas.microsoft.com/office/drawing/2014/main" id="{3F850AD6-F3D1-11F7-98CA-27AFDDE1CBC9}"/>
                    </a:ext>
                  </a:extLst>
                </p:cNvPr>
                <p:cNvSpPr/>
                <p:nvPr/>
              </p:nvSpPr>
              <p:spPr>
                <a:xfrm>
                  <a:off x="3047071" y="2801814"/>
                  <a:ext cx="13185" cy="13448"/>
                </a:xfrm>
                <a:custGeom>
                  <a:avLst/>
                  <a:gdLst>
                    <a:gd name="connsiteX0" fmla="*/ 7069 w 13185"/>
                    <a:gd name="connsiteY0" fmla="*/ 13439 h 13448"/>
                    <a:gd name="connsiteX1" fmla="*/ 13165 w 13185"/>
                    <a:gd name="connsiteY1" fmla="*/ 6296 h 13448"/>
                    <a:gd name="connsiteX2" fmla="*/ 6116 w 13185"/>
                    <a:gd name="connsiteY2" fmla="*/ 9 h 13448"/>
                    <a:gd name="connsiteX3" fmla="*/ 20 w 13185"/>
                    <a:gd name="connsiteY3" fmla="*/ 7153 h 13448"/>
                    <a:gd name="connsiteX4" fmla="*/ 7069 w 13185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7069" y="13439"/>
                      </a:moveTo>
                      <a:cubicBezTo>
                        <a:pt x="10688" y="13154"/>
                        <a:pt x="13451" y="10010"/>
                        <a:pt x="13165" y="6296"/>
                      </a:cubicBezTo>
                      <a:cubicBezTo>
                        <a:pt x="12879" y="2676"/>
                        <a:pt x="9831" y="-182"/>
                        <a:pt x="6116" y="9"/>
                      </a:cubicBezTo>
                      <a:cubicBezTo>
                        <a:pt x="2497" y="200"/>
                        <a:pt x="-265" y="3438"/>
                        <a:pt x="20" y="7153"/>
                      </a:cubicBezTo>
                      <a:cubicBezTo>
                        <a:pt x="306" y="10867"/>
                        <a:pt x="3449" y="13630"/>
                        <a:pt x="7069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ADBB7B61-A342-5C8F-C673-D5D6B0C3E82B}"/>
                    </a:ext>
                  </a:extLst>
                </p:cNvPr>
                <p:cNvSpPr/>
                <p:nvPr/>
              </p:nvSpPr>
              <p:spPr>
                <a:xfrm>
                  <a:off x="2972681" y="2780002"/>
                  <a:ext cx="13185" cy="13448"/>
                </a:xfrm>
                <a:custGeom>
                  <a:avLst/>
                  <a:gdLst>
                    <a:gd name="connsiteX0" fmla="*/ 7069 w 13185"/>
                    <a:gd name="connsiteY0" fmla="*/ 13439 h 13448"/>
                    <a:gd name="connsiteX1" fmla="*/ 13165 w 13185"/>
                    <a:gd name="connsiteY1" fmla="*/ 6295 h 13448"/>
                    <a:gd name="connsiteX2" fmla="*/ 6116 w 13185"/>
                    <a:gd name="connsiteY2" fmla="*/ 9 h 13448"/>
                    <a:gd name="connsiteX3" fmla="*/ 20 w 13185"/>
                    <a:gd name="connsiteY3" fmla="*/ 7153 h 13448"/>
                    <a:gd name="connsiteX4" fmla="*/ 7069 w 13185"/>
                    <a:gd name="connsiteY4" fmla="*/ 13439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85" h="13448">
                      <a:moveTo>
                        <a:pt x="7069" y="13439"/>
                      </a:moveTo>
                      <a:cubicBezTo>
                        <a:pt x="10688" y="13249"/>
                        <a:pt x="13451" y="10010"/>
                        <a:pt x="13165" y="6295"/>
                      </a:cubicBezTo>
                      <a:cubicBezTo>
                        <a:pt x="12879" y="2676"/>
                        <a:pt x="9831" y="-182"/>
                        <a:pt x="6116" y="9"/>
                      </a:cubicBezTo>
                      <a:cubicBezTo>
                        <a:pt x="2497" y="295"/>
                        <a:pt x="-265" y="3438"/>
                        <a:pt x="20" y="7153"/>
                      </a:cubicBezTo>
                      <a:cubicBezTo>
                        <a:pt x="306" y="10867"/>
                        <a:pt x="3449" y="13630"/>
                        <a:pt x="7069" y="13439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3" name="任意多边形: 形状 572">
                  <a:extLst>
                    <a:ext uri="{FF2B5EF4-FFF2-40B4-BE49-F238E27FC236}">
                      <a16:creationId xmlns:a16="http://schemas.microsoft.com/office/drawing/2014/main" id="{6616DDD2-D84D-7DC8-0116-87F821B8B58A}"/>
                    </a:ext>
                  </a:extLst>
                </p:cNvPr>
                <p:cNvSpPr/>
                <p:nvPr/>
              </p:nvSpPr>
              <p:spPr>
                <a:xfrm>
                  <a:off x="2795325" y="2695038"/>
                  <a:ext cx="13174" cy="13448"/>
                </a:xfrm>
                <a:custGeom>
                  <a:avLst/>
                  <a:gdLst>
                    <a:gd name="connsiteX0" fmla="*/ 20 w 13174"/>
                    <a:gd name="connsiteY0" fmla="*/ 7153 h 13448"/>
                    <a:gd name="connsiteX1" fmla="*/ 6974 w 13174"/>
                    <a:gd name="connsiteY1" fmla="*/ 13440 h 13448"/>
                    <a:gd name="connsiteX2" fmla="*/ 13165 w 13174"/>
                    <a:gd name="connsiteY2" fmla="*/ 6296 h 13448"/>
                    <a:gd name="connsiteX3" fmla="*/ 6116 w 13174"/>
                    <a:gd name="connsiteY3" fmla="*/ 9 h 13448"/>
                    <a:gd name="connsiteX4" fmla="*/ 20 w 13174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74" h="13448">
                      <a:moveTo>
                        <a:pt x="20" y="7153"/>
                      </a:moveTo>
                      <a:cubicBezTo>
                        <a:pt x="306" y="10868"/>
                        <a:pt x="3449" y="13630"/>
                        <a:pt x="6974" y="13440"/>
                      </a:cubicBezTo>
                      <a:cubicBezTo>
                        <a:pt x="10593" y="13249"/>
                        <a:pt x="13355" y="10011"/>
                        <a:pt x="13165" y="6296"/>
                      </a:cubicBezTo>
                      <a:cubicBezTo>
                        <a:pt x="12879" y="2581"/>
                        <a:pt x="9736" y="-181"/>
                        <a:pt x="6116" y="9"/>
                      </a:cubicBezTo>
                      <a:cubicBezTo>
                        <a:pt x="2497" y="200"/>
                        <a:pt x="-266" y="3438"/>
                        <a:pt x="20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4" name="任意多边形: 形状 573">
                  <a:extLst>
                    <a:ext uri="{FF2B5EF4-FFF2-40B4-BE49-F238E27FC236}">
                      <a16:creationId xmlns:a16="http://schemas.microsoft.com/office/drawing/2014/main" id="{EEAE81BC-3095-9F62-F6CE-5F1DCA944582}"/>
                    </a:ext>
                  </a:extLst>
                </p:cNvPr>
                <p:cNvSpPr/>
                <p:nvPr/>
              </p:nvSpPr>
              <p:spPr>
                <a:xfrm rot="10574677">
                  <a:off x="3307302" y="2805066"/>
                  <a:ext cx="13145" cy="13335"/>
                </a:xfrm>
                <a:custGeom>
                  <a:avLst/>
                  <a:gdLst>
                    <a:gd name="connsiteX0" fmla="*/ 13145 w 13145"/>
                    <a:gd name="connsiteY0" fmla="*/ 6668 h 13335"/>
                    <a:gd name="connsiteX1" fmla="*/ 6573 w 13145"/>
                    <a:gd name="connsiteY1" fmla="*/ 13336 h 13335"/>
                    <a:gd name="connsiteX2" fmla="*/ 0 w 13145"/>
                    <a:gd name="connsiteY2" fmla="*/ 6668 h 13335"/>
                    <a:gd name="connsiteX3" fmla="*/ 6573 w 13145"/>
                    <a:gd name="connsiteY3" fmla="*/ 0 h 13335"/>
                    <a:gd name="connsiteX4" fmla="*/ 13145 w 13145"/>
                    <a:gd name="connsiteY4" fmla="*/ 666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335">
                      <a:moveTo>
                        <a:pt x="13145" y="6668"/>
                      </a:moveTo>
                      <a:cubicBezTo>
                        <a:pt x="13145" y="10350"/>
                        <a:pt x="10202" y="13336"/>
                        <a:pt x="6573" y="13336"/>
                      </a:cubicBezTo>
                      <a:cubicBezTo>
                        <a:pt x="2943" y="13336"/>
                        <a:pt x="0" y="10350"/>
                        <a:pt x="0" y="6668"/>
                      </a:cubicBezTo>
                      <a:cubicBezTo>
                        <a:pt x="0" y="2985"/>
                        <a:pt x="2943" y="0"/>
                        <a:pt x="6573" y="0"/>
                      </a:cubicBezTo>
                      <a:cubicBezTo>
                        <a:pt x="10202" y="0"/>
                        <a:pt x="13145" y="2985"/>
                        <a:pt x="13145" y="6668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5" name="任意多边形: 形状 574">
                  <a:extLst>
                    <a:ext uri="{FF2B5EF4-FFF2-40B4-BE49-F238E27FC236}">
                      <a16:creationId xmlns:a16="http://schemas.microsoft.com/office/drawing/2014/main" id="{C3ED9871-037A-E344-B9EB-F9050FA4CCAF}"/>
                    </a:ext>
                  </a:extLst>
                </p:cNvPr>
                <p:cNvSpPr/>
                <p:nvPr/>
              </p:nvSpPr>
              <p:spPr>
                <a:xfrm rot="10574311">
                  <a:off x="3088628" y="2825577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2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4" y="3027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6" name="任意多边形: 形状 575">
                  <a:extLst>
                    <a:ext uri="{FF2B5EF4-FFF2-40B4-BE49-F238E27FC236}">
                      <a16:creationId xmlns:a16="http://schemas.microsoft.com/office/drawing/2014/main" id="{9538C7F8-919E-4304-B29A-27AD84A7B218}"/>
                    </a:ext>
                  </a:extLst>
                </p:cNvPr>
                <p:cNvSpPr/>
                <p:nvPr/>
              </p:nvSpPr>
              <p:spPr>
                <a:xfrm rot="10572253">
                  <a:off x="3113821" y="2806959"/>
                  <a:ext cx="13144" cy="13334"/>
                </a:xfrm>
                <a:custGeom>
                  <a:avLst/>
                  <a:gdLst>
                    <a:gd name="connsiteX0" fmla="*/ 13144 w 13144"/>
                    <a:gd name="connsiteY0" fmla="*/ 6667 h 13334"/>
                    <a:gd name="connsiteX1" fmla="*/ 6572 w 13144"/>
                    <a:gd name="connsiteY1" fmla="*/ 13335 h 13334"/>
                    <a:gd name="connsiteX2" fmla="*/ 0 w 13144"/>
                    <a:gd name="connsiteY2" fmla="*/ 6667 h 13334"/>
                    <a:gd name="connsiteX3" fmla="*/ 6572 w 13144"/>
                    <a:gd name="connsiteY3" fmla="*/ 0 h 13334"/>
                    <a:gd name="connsiteX4" fmla="*/ 13144 w 13144"/>
                    <a:gd name="connsiteY4" fmla="*/ 666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334">
                      <a:moveTo>
                        <a:pt x="13144" y="6667"/>
                      </a:moveTo>
                      <a:cubicBezTo>
                        <a:pt x="13144" y="10350"/>
                        <a:pt x="10202" y="13335"/>
                        <a:pt x="6572" y="13335"/>
                      </a:cubicBezTo>
                      <a:cubicBezTo>
                        <a:pt x="2943" y="13335"/>
                        <a:pt x="0" y="10350"/>
                        <a:pt x="0" y="6667"/>
                      </a:cubicBezTo>
                      <a:cubicBezTo>
                        <a:pt x="0" y="2985"/>
                        <a:pt x="2943" y="0"/>
                        <a:pt x="6572" y="0"/>
                      </a:cubicBezTo>
                      <a:cubicBezTo>
                        <a:pt x="10202" y="0"/>
                        <a:pt x="13144" y="2985"/>
                        <a:pt x="13144" y="6667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576">
                  <a:extLst>
                    <a:ext uri="{FF2B5EF4-FFF2-40B4-BE49-F238E27FC236}">
                      <a16:creationId xmlns:a16="http://schemas.microsoft.com/office/drawing/2014/main" id="{E9E28090-053A-3CAD-3959-0D113EA5DAB2}"/>
                    </a:ext>
                  </a:extLst>
                </p:cNvPr>
                <p:cNvSpPr/>
                <p:nvPr/>
              </p:nvSpPr>
              <p:spPr>
                <a:xfrm rot="10577078">
                  <a:off x="3155677" y="2737619"/>
                  <a:ext cx="13144" cy="13525"/>
                </a:xfrm>
                <a:custGeom>
                  <a:avLst/>
                  <a:gdLst>
                    <a:gd name="connsiteX0" fmla="*/ 13145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5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2" y="13526"/>
                        <a:pt x="0" y="10498"/>
                        <a:pt x="0" y="6763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577">
                  <a:extLst>
                    <a:ext uri="{FF2B5EF4-FFF2-40B4-BE49-F238E27FC236}">
                      <a16:creationId xmlns:a16="http://schemas.microsoft.com/office/drawing/2014/main" id="{4812BE3B-0C78-5FBB-8EB2-62A3CBFD0210}"/>
                    </a:ext>
                  </a:extLst>
                </p:cNvPr>
                <p:cNvSpPr/>
                <p:nvPr/>
              </p:nvSpPr>
              <p:spPr>
                <a:xfrm rot="-225323">
                  <a:off x="3178090" y="2711507"/>
                  <a:ext cx="13145" cy="13526"/>
                </a:xfrm>
                <a:custGeom>
                  <a:avLst/>
                  <a:gdLst>
                    <a:gd name="connsiteX0" fmla="*/ 13145 w 13145"/>
                    <a:gd name="connsiteY0" fmla="*/ 6763 h 13526"/>
                    <a:gd name="connsiteX1" fmla="*/ 6572 w 13145"/>
                    <a:gd name="connsiteY1" fmla="*/ 13526 h 13526"/>
                    <a:gd name="connsiteX2" fmla="*/ 0 w 13145"/>
                    <a:gd name="connsiteY2" fmla="*/ 6763 h 13526"/>
                    <a:gd name="connsiteX3" fmla="*/ 6572 w 13145"/>
                    <a:gd name="connsiteY3" fmla="*/ 0 h 13526"/>
                    <a:gd name="connsiteX4" fmla="*/ 13145 w 13145"/>
                    <a:gd name="connsiteY4" fmla="*/ 6763 h 1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526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9" name="任意多边形: 形状 578">
                  <a:extLst>
                    <a:ext uri="{FF2B5EF4-FFF2-40B4-BE49-F238E27FC236}">
                      <a16:creationId xmlns:a16="http://schemas.microsoft.com/office/drawing/2014/main" id="{35E1811B-DCA4-E445-C44F-595F306B96CD}"/>
                    </a:ext>
                  </a:extLst>
                </p:cNvPr>
                <p:cNvSpPr/>
                <p:nvPr/>
              </p:nvSpPr>
              <p:spPr>
                <a:xfrm rot="10571910">
                  <a:off x="3085989" y="2810813"/>
                  <a:ext cx="13144" cy="13525"/>
                </a:xfrm>
                <a:custGeom>
                  <a:avLst/>
                  <a:gdLst>
                    <a:gd name="connsiteX0" fmla="*/ 13145 w 13144"/>
                    <a:gd name="connsiteY0" fmla="*/ 6763 h 13525"/>
                    <a:gd name="connsiteX1" fmla="*/ 6572 w 13144"/>
                    <a:gd name="connsiteY1" fmla="*/ 13526 h 13525"/>
                    <a:gd name="connsiteX2" fmla="*/ 0 w 13144"/>
                    <a:gd name="connsiteY2" fmla="*/ 6763 h 13525"/>
                    <a:gd name="connsiteX3" fmla="*/ 6572 w 13144"/>
                    <a:gd name="connsiteY3" fmla="*/ 0 h 13525"/>
                    <a:gd name="connsiteX4" fmla="*/ 13145 w 13144"/>
                    <a:gd name="connsiteY4" fmla="*/ 6763 h 1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4" h="13525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0" name="任意多边形: 形状 579">
                  <a:extLst>
                    <a:ext uri="{FF2B5EF4-FFF2-40B4-BE49-F238E27FC236}">
                      <a16:creationId xmlns:a16="http://schemas.microsoft.com/office/drawing/2014/main" id="{CC684FF3-E5C9-8641-9672-E5DB8E86295C}"/>
                    </a:ext>
                  </a:extLst>
                </p:cNvPr>
                <p:cNvSpPr/>
                <p:nvPr/>
              </p:nvSpPr>
              <p:spPr>
                <a:xfrm rot="-224980">
                  <a:off x="3141963" y="2818974"/>
                  <a:ext cx="13145" cy="13526"/>
                </a:xfrm>
                <a:custGeom>
                  <a:avLst/>
                  <a:gdLst>
                    <a:gd name="connsiteX0" fmla="*/ 13145 w 13145"/>
                    <a:gd name="connsiteY0" fmla="*/ 6763 h 13526"/>
                    <a:gd name="connsiteX1" fmla="*/ 6572 w 13145"/>
                    <a:gd name="connsiteY1" fmla="*/ 13526 h 13526"/>
                    <a:gd name="connsiteX2" fmla="*/ 0 w 13145"/>
                    <a:gd name="connsiteY2" fmla="*/ 6763 h 13526"/>
                    <a:gd name="connsiteX3" fmla="*/ 6572 w 13145"/>
                    <a:gd name="connsiteY3" fmla="*/ 0 h 13526"/>
                    <a:gd name="connsiteX4" fmla="*/ 13145 w 13145"/>
                    <a:gd name="connsiteY4" fmla="*/ 6763 h 1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526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2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2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580">
                  <a:extLst>
                    <a:ext uri="{FF2B5EF4-FFF2-40B4-BE49-F238E27FC236}">
                      <a16:creationId xmlns:a16="http://schemas.microsoft.com/office/drawing/2014/main" id="{96631F14-096E-02F1-F6A8-DF5201B7DDF5}"/>
                    </a:ext>
                  </a:extLst>
                </p:cNvPr>
                <p:cNvSpPr/>
                <p:nvPr/>
              </p:nvSpPr>
              <p:spPr>
                <a:xfrm rot="10574311">
                  <a:off x="3006040" y="2761558"/>
                  <a:ext cx="13143" cy="13524"/>
                </a:xfrm>
                <a:custGeom>
                  <a:avLst/>
                  <a:gdLst>
                    <a:gd name="connsiteX0" fmla="*/ 13144 w 13143"/>
                    <a:gd name="connsiteY0" fmla="*/ 6762 h 13524"/>
                    <a:gd name="connsiteX1" fmla="*/ 6572 w 13143"/>
                    <a:gd name="connsiteY1" fmla="*/ 13525 h 13524"/>
                    <a:gd name="connsiteX2" fmla="*/ 0 w 13143"/>
                    <a:gd name="connsiteY2" fmla="*/ 6762 h 13524"/>
                    <a:gd name="connsiteX3" fmla="*/ 6572 w 13143"/>
                    <a:gd name="connsiteY3" fmla="*/ 0 h 13524"/>
                    <a:gd name="connsiteX4" fmla="*/ 13144 w 13143"/>
                    <a:gd name="connsiteY4" fmla="*/ 6762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3" h="13524">
                      <a:moveTo>
                        <a:pt x="13144" y="6762"/>
                      </a:moveTo>
                      <a:cubicBezTo>
                        <a:pt x="13144" y="10497"/>
                        <a:pt x="10201" y="13525"/>
                        <a:pt x="6572" y="13525"/>
                      </a:cubicBezTo>
                      <a:cubicBezTo>
                        <a:pt x="2942" y="13525"/>
                        <a:pt x="0" y="10497"/>
                        <a:pt x="0" y="6762"/>
                      </a:cubicBezTo>
                      <a:cubicBezTo>
                        <a:pt x="0" y="3028"/>
                        <a:pt x="2942" y="0"/>
                        <a:pt x="6572" y="0"/>
                      </a:cubicBezTo>
                      <a:cubicBezTo>
                        <a:pt x="10201" y="0"/>
                        <a:pt x="13144" y="3027"/>
                        <a:pt x="13144" y="6762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581">
                  <a:extLst>
                    <a:ext uri="{FF2B5EF4-FFF2-40B4-BE49-F238E27FC236}">
                      <a16:creationId xmlns:a16="http://schemas.microsoft.com/office/drawing/2014/main" id="{F0B66D6B-23DE-FFAE-4C60-B5FE224C902D}"/>
                    </a:ext>
                  </a:extLst>
                </p:cNvPr>
                <p:cNvSpPr/>
                <p:nvPr/>
              </p:nvSpPr>
              <p:spPr>
                <a:xfrm rot="-225323">
                  <a:off x="3045599" y="2805724"/>
                  <a:ext cx="13145" cy="13526"/>
                </a:xfrm>
                <a:custGeom>
                  <a:avLst/>
                  <a:gdLst>
                    <a:gd name="connsiteX0" fmla="*/ 13145 w 13145"/>
                    <a:gd name="connsiteY0" fmla="*/ 6763 h 13526"/>
                    <a:gd name="connsiteX1" fmla="*/ 6573 w 13145"/>
                    <a:gd name="connsiteY1" fmla="*/ 13526 h 13526"/>
                    <a:gd name="connsiteX2" fmla="*/ 0 w 13145"/>
                    <a:gd name="connsiteY2" fmla="*/ 6763 h 13526"/>
                    <a:gd name="connsiteX3" fmla="*/ 6573 w 13145"/>
                    <a:gd name="connsiteY3" fmla="*/ 0 h 13526"/>
                    <a:gd name="connsiteX4" fmla="*/ 13145 w 13145"/>
                    <a:gd name="connsiteY4" fmla="*/ 6763 h 1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45" h="13526">
                      <a:moveTo>
                        <a:pt x="13145" y="6763"/>
                      </a:moveTo>
                      <a:cubicBezTo>
                        <a:pt x="13145" y="10498"/>
                        <a:pt x="10202" y="13526"/>
                        <a:pt x="6573" y="13526"/>
                      </a:cubicBezTo>
                      <a:cubicBezTo>
                        <a:pt x="2943" y="13526"/>
                        <a:pt x="0" y="10498"/>
                        <a:pt x="0" y="6763"/>
                      </a:cubicBezTo>
                      <a:cubicBezTo>
                        <a:pt x="0" y="3028"/>
                        <a:pt x="2943" y="0"/>
                        <a:pt x="6573" y="0"/>
                      </a:cubicBezTo>
                      <a:cubicBezTo>
                        <a:pt x="10202" y="0"/>
                        <a:pt x="13145" y="3028"/>
                        <a:pt x="13145" y="6763"/>
                      </a:cubicBezTo>
                      <a:close/>
                    </a:path>
                  </a:pathLst>
                </a:custGeom>
                <a:solidFill>
                  <a:srgbClr val="673A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582">
                  <a:extLst>
                    <a:ext uri="{FF2B5EF4-FFF2-40B4-BE49-F238E27FC236}">
                      <a16:creationId xmlns:a16="http://schemas.microsoft.com/office/drawing/2014/main" id="{8C1ABF89-8AC2-2762-B36F-82BEEC98FCBC}"/>
                    </a:ext>
                  </a:extLst>
                </p:cNvPr>
                <p:cNvSpPr/>
                <p:nvPr/>
              </p:nvSpPr>
              <p:spPr>
                <a:xfrm>
                  <a:off x="3037176" y="2817149"/>
                  <a:ext cx="13258" cy="13448"/>
                </a:xfrm>
                <a:custGeom>
                  <a:avLst/>
                  <a:gdLst>
                    <a:gd name="connsiteX0" fmla="*/ 9 w 13258"/>
                    <a:gd name="connsiteY0" fmla="*/ 7153 h 13448"/>
                    <a:gd name="connsiteX1" fmla="*/ 7058 w 13258"/>
                    <a:gd name="connsiteY1" fmla="*/ 13440 h 13448"/>
                    <a:gd name="connsiteX2" fmla="*/ 13249 w 13258"/>
                    <a:gd name="connsiteY2" fmla="*/ 6296 h 13448"/>
                    <a:gd name="connsiteX3" fmla="*/ 6200 w 13258"/>
                    <a:gd name="connsiteY3" fmla="*/ 9 h 13448"/>
                    <a:gd name="connsiteX4" fmla="*/ 9 w 13258"/>
                    <a:gd name="connsiteY4" fmla="*/ 7153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9" y="7153"/>
                      </a:moveTo>
                      <a:cubicBezTo>
                        <a:pt x="295" y="10868"/>
                        <a:pt x="3438" y="13630"/>
                        <a:pt x="7058" y="13440"/>
                      </a:cubicBezTo>
                      <a:cubicBezTo>
                        <a:pt x="10677" y="13249"/>
                        <a:pt x="13439" y="10011"/>
                        <a:pt x="13249" y="6296"/>
                      </a:cubicBez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4" name="任意多边形: 形状 583">
                  <a:extLst>
                    <a:ext uri="{FF2B5EF4-FFF2-40B4-BE49-F238E27FC236}">
                      <a16:creationId xmlns:a16="http://schemas.microsoft.com/office/drawing/2014/main" id="{58CE5E9A-849D-7743-37B6-99ABC592D78B}"/>
                    </a:ext>
                  </a:extLst>
                </p:cNvPr>
                <p:cNvSpPr/>
                <p:nvPr/>
              </p:nvSpPr>
              <p:spPr>
                <a:xfrm>
                  <a:off x="3151476" y="2799432"/>
                  <a:ext cx="13258" cy="13448"/>
                </a:xfrm>
                <a:custGeom>
                  <a:avLst/>
                  <a:gdLst>
                    <a:gd name="connsiteX0" fmla="*/ 13249 w 13258"/>
                    <a:gd name="connsiteY0" fmla="*/ 6296 h 13448"/>
                    <a:gd name="connsiteX1" fmla="*/ 6200 w 13258"/>
                    <a:gd name="connsiteY1" fmla="*/ 9 h 13448"/>
                    <a:gd name="connsiteX2" fmla="*/ 9 w 13258"/>
                    <a:gd name="connsiteY2" fmla="*/ 7153 h 13448"/>
                    <a:gd name="connsiteX3" fmla="*/ 7058 w 13258"/>
                    <a:gd name="connsiteY3" fmla="*/ 13440 h 13448"/>
                    <a:gd name="connsiteX4" fmla="*/ 13249 w 13258"/>
                    <a:gd name="connsiteY4" fmla="*/ 6296 h 13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58" h="13448">
                      <a:moveTo>
                        <a:pt x="13249" y="6296"/>
                      </a:moveTo>
                      <a:cubicBezTo>
                        <a:pt x="12963" y="2581"/>
                        <a:pt x="9820" y="-181"/>
                        <a:pt x="6200" y="9"/>
                      </a:cubicBezTo>
                      <a:cubicBezTo>
                        <a:pt x="2581" y="200"/>
                        <a:pt x="-181" y="3438"/>
                        <a:pt x="9" y="7153"/>
                      </a:cubicBezTo>
                      <a:cubicBezTo>
                        <a:pt x="295" y="10773"/>
                        <a:pt x="3438" y="13630"/>
                        <a:pt x="7058" y="13440"/>
                      </a:cubicBezTo>
                      <a:cubicBezTo>
                        <a:pt x="10772" y="13154"/>
                        <a:pt x="13439" y="10011"/>
                        <a:pt x="13249" y="6296"/>
                      </a:cubicBezTo>
                      <a:close/>
                    </a:path>
                  </a:pathLst>
                </a:custGeom>
                <a:solidFill>
                  <a:srgbClr val="7C4D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5" name="图形 4">
                <a:extLst>
                  <a:ext uri="{FF2B5EF4-FFF2-40B4-BE49-F238E27FC236}">
                    <a16:creationId xmlns:a16="http://schemas.microsoft.com/office/drawing/2014/main" id="{9836257A-6A6C-D5EF-B4F9-CAACC8E55A33}"/>
                  </a:ext>
                </a:extLst>
              </p:cNvPr>
              <p:cNvGrpSpPr/>
              <p:nvPr/>
            </p:nvGrpSpPr>
            <p:grpSpPr>
              <a:xfrm>
                <a:off x="1868087" y="2182603"/>
                <a:ext cx="479107" cy="815720"/>
                <a:chOff x="1868087" y="2182603"/>
                <a:chExt cx="479107" cy="815720"/>
              </a:xfrm>
            </p:grpSpPr>
            <p:grpSp>
              <p:nvGrpSpPr>
                <p:cNvPr id="586" name="图形 4">
                  <a:extLst>
                    <a:ext uri="{FF2B5EF4-FFF2-40B4-BE49-F238E27FC236}">
                      <a16:creationId xmlns:a16="http://schemas.microsoft.com/office/drawing/2014/main" id="{307797A2-E06E-1F9E-8AD7-AE029AC0936B}"/>
                    </a:ext>
                  </a:extLst>
                </p:cNvPr>
                <p:cNvGrpSpPr/>
                <p:nvPr/>
              </p:nvGrpSpPr>
              <p:grpSpPr>
                <a:xfrm>
                  <a:off x="1929904" y="2272233"/>
                  <a:ext cx="189642" cy="460057"/>
                  <a:chOff x="1929904" y="2272233"/>
                  <a:chExt cx="189642" cy="460057"/>
                </a:xfrm>
              </p:grpSpPr>
              <p:sp>
                <p:nvSpPr>
                  <p:cNvPr id="587" name="任意多边形: 形状 586">
                    <a:extLst>
                      <a:ext uri="{FF2B5EF4-FFF2-40B4-BE49-F238E27FC236}">
                        <a16:creationId xmlns:a16="http://schemas.microsoft.com/office/drawing/2014/main" id="{F52D89D1-AA26-99A1-7BB3-10F953C302D5}"/>
                      </a:ext>
                    </a:extLst>
                  </p:cNvPr>
                  <p:cNvSpPr/>
                  <p:nvPr/>
                </p:nvSpPr>
                <p:spPr>
                  <a:xfrm>
                    <a:off x="1929904" y="2272423"/>
                    <a:ext cx="163925" cy="459866"/>
                  </a:xfrm>
                  <a:custGeom>
                    <a:avLst/>
                    <a:gdLst>
                      <a:gd name="connsiteX0" fmla="*/ 163925 w 163925"/>
                      <a:gd name="connsiteY0" fmla="*/ 456438 h 459866"/>
                      <a:gd name="connsiteX1" fmla="*/ 0 w 163925"/>
                      <a:gd name="connsiteY1" fmla="*/ 0 h 459866"/>
                      <a:gd name="connsiteX2" fmla="*/ 149543 w 163925"/>
                      <a:gd name="connsiteY2" fmla="*/ 459867 h 459866"/>
                      <a:gd name="connsiteX3" fmla="*/ 163925 w 163925"/>
                      <a:gd name="connsiteY3" fmla="*/ 456438 h 459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3925" h="459866">
                        <a:moveTo>
                          <a:pt x="163925" y="456438"/>
                        </a:moveTo>
                        <a:cubicBezTo>
                          <a:pt x="112395" y="312992"/>
                          <a:pt x="30099" y="83725"/>
                          <a:pt x="0" y="0"/>
                        </a:cubicBezTo>
                        <a:cubicBezTo>
                          <a:pt x="18002" y="92012"/>
                          <a:pt x="103251" y="332613"/>
                          <a:pt x="149543" y="459867"/>
                        </a:cubicBezTo>
                        <a:cubicBezTo>
                          <a:pt x="154400" y="458629"/>
                          <a:pt x="159163" y="457581"/>
                          <a:pt x="163925" y="456438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" name="任意多边形: 形状 587">
                    <a:extLst>
                      <a:ext uri="{FF2B5EF4-FFF2-40B4-BE49-F238E27FC236}">
                        <a16:creationId xmlns:a16="http://schemas.microsoft.com/office/drawing/2014/main" id="{4962F845-5E02-445A-5596-455ABAE62779}"/>
                      </a:ext>
                    </a:extLst>
                  </p:cNvPr>
                  <p:cNvSpPr/>
                  <p:nvPr/>
                </p:nvSpPr>
                <p:spPr>
                  <a:xfrm>
                    <a:off x="1929904" y="2272233"/>
                    <a:ext cx="189642" cy="456533"/>
                  </a:xfrm>
                  <a:custGeom>
                    <a:avLst/>
                    <a:gdLst>
                      <a:gd name="connsiteX0" fmla="*/ 189643 w 189642"/>
                      <a:gd name="connsiteY0" fmla="*/ 450818 h 456533"/>
                      <a:gd name="connsiteX1" fmla="*/ 0 w 189642"/>
                      <a:gd name="connsiteY1" fmla="*/ 0 h 456533"/>
                      <a:gd name="connsiteX2" fmla="*/ 0 w 189642"/>
                      <a:gd name="connsiteY2" fmla="*/ 95 h 456533"/>
                      <a:gd name="connsiteX3" fmla="*/ 163925 w 189642"/>
                      <a:gd name="connsiteY3" fmla="*/ 456533 h 456533"/>
                      <a:gd name="connsiteX4" fmla="*/ 189643 w 189642"/>
                      <a:gd name="connsiteY4" fmla="*/ 450818 h 456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9642" h="456533">
                        <a:moveTo>
                          <a:pt x="189643" y="450818"/>
                        </a:moveTo>
                        <a:cubicBezTo>
                          <a:pt x="117158" y="240125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30099" y="83915"/>
                          <a:pt x="112395" y="313087"/>
                          <a:pt x="163925" y="456533"/>
                        </a:cubicBezTo>
                        <a:cubicBezTo>
                          <a:pt x="172498" y="454628"/>
                          <a:pt x="181070" y="452723"/>
                          <a:pt x="189643" y="450818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9" name="图形 4">
                  <a:extLst>
                    <a:ext uri="{FF2B5EF4-FFF2-40B4-BE49-F238E27FC236}">
                      <a16:creationId xmlns:a16="http://schemas.microsoft.com/office/drawing/2014/main" id="{0CE17E43-86A1-F2BD-789C-0162B2A853CB}"/>
                    </a:ext>
                  </a:extLst>
                </p:cNvPr>
                <p:cNvGrpSpPr/>
                <p:nvPr/>
              </p:nvGrpSpPr>
              <p:grpSpPr>
                <a:xfrm>
                  <a:off x="1996960" y="2215369"/>
                  <a:ext cx="143541" cy="511873"/>
                  <a:chOff x="1996960" y="2215369"/>
                  <a:chExt cx="143541" cy="511873"/>
                </a:xfrm>
              </p:grpSpPr>
              <p:sp>
                <p:nvSpPr>
                  <p:cNvPr id="590" name="任意多边形: 形状 589">
                    <a:extLst>
                      <a:ext uri="{FF2B5EF4-FFF2-40B4-BE49-F238E27FC236}">
                        <a16:creationId xmlns:a16="http://schemas.microsoft.com/office/drawing/2014/main" id="{3336B405-ED01-EDF3-E28E-DAA99C36EF79}"/>
                      </a:ext>
                    </a:extLst>
                  </p:cNvPr>
                  <p:cNvSpPr/>
                  <p:nvPr/>
                </p:nvSpPr>
                <p:spPr>
                  <a:xfrm>
                    <a:off x="1997056" y="2215464"/>
                    <a:ext cx="118110" cy="511778"/>
                  </a:xfrm>
                  <a:custGeom>
                    <a:avLst/>
                    <a:gdLst>
                      <a:gd name="connsiteX0" fmla="*/ 118110 w 118110"/>
                      <a:gd name="connsiteY0" fmla="*/ 508540 h 511778"/>
                      <a:gd name="connsiteX1" fmla="*/ 0 w 118110"/>
                      <a:gd name="connsiteY1" fmla="*/ 0 h 511778"/>
                      <a:gd name="connsiteX2" fmla="*/ 103823 w 118110"/>
                      <a:gd name="connsiteY2" fmla="*/ 511778 h 511778"/>
                      <a:gd name="connsiteX3" fmla="*/ 118110 w 118110"/>
                      <a:gd name="connsiteY3" fmla="*/ 508540 h 511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8110" h="511778">
                        <a:moveTo>
                          <a:pt x="118110" y="508540"/>
                        </a:moveTo>
                        <a:cubicBezTo>
                          <a:pt x="84201" y="362426"/>
                          <a:pt x="21812" y="93917"/>
                          <a:pt x="0" y="0"/>
                        </a:cubicBezTo>
                        <a:cubicBezTo>
                          <a:pt x="7906" y="102870"/>
                          <a:pt x="75057" y="391477"/>
                          <a:pt x="103823" y="511778"/>
                        </a:cubicBezTo>
                        <a:cubicBezTo>
                          <a:pt x="108585" y="510730"/>
                          <a:pt x="113348" y="509588"/>
                          <a:pt x="118110" y="50854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590">
                    <a:extLst>
                      <a:ext uri="{FF2B5EF4-FFF2-40B4-BE49-F238E27FC236}">
                        <a16:creationId xmlns:a16="http://schemas.microsoft.com/office/drawing/2014/main" id="{E15EE880-9046-0297-F508-56B2BE74BF14}"/>
                      </a:ext>
                    </a:extLst>
                  </p:cNvPr>
                  <p:cNvSpPr/>
                  <p:nvPr/>
                </p:nvSpPr>
                <p:spPr>
                  <a:xfrm>
                    <a:off x="1996960" y="2215369"/>
                    <a:ext cx="143541" cy="508634"/>
                  </a:xfrm>
                  <a:custGeom>
                    <a:avLst/>
                    <a:gdLst>
                      <a:gd name="connsiteX0" fmla="*/ 143542 w 143541"/>
                      <a:gd name="connsiteY0" fmla="*/ 503396 h 508634"/>
                      <a:gd name="connsiteX1" fmla="*/ 0 w 143541"/>
                      <a:gd name="connsiteY1" fmla="*/ 0 h 508634"/>
                      <a:gd name="connsiteX2" fmla="*/ 0 w 143541"/>
                      <a:gd name="connsiteY2" fmla="*/ 95 h 508634"/>
                      <a:gd name="connsiteX3" fmla="*/ 118110 w 143541"/>
                      <a:gd name="connsiteY3" fmla="*/ 508635 h 508634"/>
                      <a:gd name="connsiteX4" fmla="*/ 143542 w 143541"/>
                      <a:gd name="connsiteY4" fmla="*/ 503396 h 508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41" h="508634">
                        <a:moveTo>
                          <a:pt x="143542" y="503396"/>
                        </a:moveTo>
                        <a:cubicBezTo>
                          <a:pt x="97250" y="277273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21812" y="94107"/>
                          <a:pt x="84201" y="362617"/>
                          <a:pt x="118110" y="508635"/>
                        </a:cubicBezTo>
                        <a:cubicBezTo>
                          <a:pt x="126683" y="506825"/>
                          <a:pt x="135065" y="505015"/>
                          <a:pt x="143542" y="503396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92" name="图形 4">
                  <a:extLst>
                    <a:ext uri="{FF2B5EF4-FFF2-40B4-BE49-F238E27FC236}">
                      <a16:creationId xmlns:a16="http://schemas.microsoft.com/office/drawing/2014/main" id="{84338034-196D-AD8F-F423-47375BF4F357}"/>
                    </a:ext>
                  </a:extLst>
                </p:cNvPr>
                <p:cNvGrpSpPr/>
                <p:nvPr/>
              </p:nvGrpSpPr>
              <p:grpSpPr>
                <a:xfrm>
                  <a:off x="1895805" y="2362816"/>
                  <a:ext cx="178212" cy="377570"/>
                  <a:chOff x="1895805" y="2362816"/>
                  <a:chExt cx="178212" cy="377570"/>
                </a:xfrm>
              </p:grpSpPr>
              <p:sp>
                <p:nvSpPr>
                  <p:cNvPr id="593" name="任意多边形: 形状 592">
                    <a:extLst>
                      <a:ext uri="{FF2B5EF4-FFF2-40B4-BE49-F238E27FC236}">
                        <a16:creationId xmlns:a16="http://schemas.microsoft.com/office/drawing/2014/main" id="{79817131-1327-09A4-4593-7995D497C548}"/>
                      </a:ext>
                    </a:extLst>
                  </p:cNvPr>
                  <p:cNvSpPr/>
                  <p:nvPr/>
                </p:nvSpPr>
                <p:spPr>
                  <a:xfrm>
                    <a:off x="1895805" y="2362911"/>
                    <a:ext cx="159258" cy="377475"/>
                  </a:xfrm>
                  <a:custGeom>
                    <a:avLst/>
                    <a:gdLst>
                      <a:gd name="connsiteX0" fmla="*/ 159258 w 159258"/>
                      <a:gd name="connsiteY0" fmla="*/ 374999 h 377475"/>
                      <a:gd name="connsiteX1" fmla="*/ 0 w 159258"/>
                      <a:gd name="connsiteY1" fmla="*/ 0 h 377475"/>
                      <a:gd name="connsiteX2" fmla="*/ 148304 w 159258"/>
                      <a:gd name="connsiteY2" fmla="*/ 377476 h 377475"/>
                      <a:gd name="connsiteX3" fmla="*/ 159258 w 159258"/>
                      <a:gd name="connsiteY3" fmla="*/ 374999 h 377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258" h="377475">
                        <a:moveTo>
                          <a:pt x="159258" y="374999"/>
                        </a:moveTo>
                        <a:cubicBezTo>
                          <a:pt x="116205" y="273749"/>
                          <a:pt x="29623" y="69723"/>
                          <a:pt x="0" y="0"/>
                        </a:cubicBezTo>
                        <a:cubicBezTo>
                          <a:pt x="20003" y="78581"/>
                          <a:pt x="114014" y="298228"/>
                          <a:pt x="148304" y="377476"/>
                        </a:cubicBezTo>
                        <a:cubicBezTo>
                          <a:pt x="152019" y="376619"/>
                          <a:pt x="155639" y="375857"/>
                          <a:pt x="159258" y="374999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593">
                    <a:extLst>
                      <a:ext uri="{FF2B5EF4-FFF2-40B4-BE49-F238E27FC236}">
                        <a16:creationId xmlns:a16="http://schemas.microsoft.com/office/drawing/2014/main" id="{8CC58895-E598-2E04-21C0-6AD179132531}"/>
                      </a:ext>
                    </a:extLst>
                  </p:cNvPr>
                  <p:cNvSpPr/>
                  <p:nvPr/>
                </p:nvSpPr>
                <p:spPr>
                  <a:xfrm>
                    <a:off x="1895805" y="2362816"/>
                    <a:ext cx="178212" cy="375094"/>
                  </a:xfrm>
                  <a:custGeom>
                    <a:avLst/>
                    <a:gdLst>
                      <a:gd name="connsiteX0" fmla="*/ 178213 w 178212"/>
                      <a:gd name="connsiteY0" fmla="*/ 370713 h 375094"/>
                      <a:gd name="connsiteX1" fmla="*/ 0 w 178212"/>
                      <a:gd name="connsiteY1" fmla="*/ 0 h 375094"/>
                      <a:gd name="connsiteX2" fmla="*/ 0 w 178212"/>
                      <a:gd name="connsiteY2" fmla="*/ 95 h 375094"/>
                      <a:gd name="connsiteX3" fmla="*/ 159258 w 178212"/>
                      <a:gd name="connsiteY3" fmla="*/ 375094 h 375094"/>
                      <a:gd name="connsiteX4" fmla="*/ 178213 w 178212"/>
                      <a:gd name="connsiteY4" fmla="*/ 370713 h 375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212" h="375094">
                        <a:moveTo>
                          <a:pt x="178213" y="370713"/>
                        </a:moveTo>
                        <a:cubicBezTo>
                          <a:pt x="115157" y="205550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29623" y="69818"/>
                          <a:pt x="116205" y="273844"/>
                          <a:pt x="159258" y="375094"/>
                        </a:cubicBezTo>
                        <a:cubicBezTo>
                          <a:pt x="165545" y="373666"/>
                          <a:pt x="171926" y="372237"/>
                          <a:pt x="178213" y="370713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95" name="图形 4">
                  <a:extLst>
                    <a:ext uri="{FF2B5EF4-FFF2-40B4-BE49-F238E27FC236}">
                      <a16:creationId xmlns:a16="http://schemas.microsoft.com/office/drawing/2014/main" id="{784E897F-2D76-9E20-8B7B-4A12736B854F}"/>
                    </a:ext>
                  </a:extLst>
                </p:cNvPr>
                <p:cNvGrpSpPr/>
                <p:nvPr/>
              </p:nvGrpSpPr>
              <p:grpSpPr>
                <a:xfrm>
                  <a:off x="2056554" y="2182603"/>
                  <a:ext cx="92425" cy="543305"/>
                  <a:chOff x="2056554" y="2182603"/>
                  <a:chExt cx="92425" cy="543305"/>
                </a:xfrm>
              </p:grpSpPr>
              <p:sp>
                <p:nvSpPr>
                  <p:cNvPr id="596" name="任意多边形: 形状 595">
                    <a:extLst>
                      <a:ext uri="{FF2B5EF4-FFF2-40B4-BE49-F238E27FC236}">
                        <a16:creationId xmlns:a16="http://schemas.microsoft.com/office/drawing/2014/main" id="{A398065F-D711-ACE8-9F91-CF804C5A4D07}"/>
                      </a:ext>
                    </a:extLst>
                  </p:cNvPr>
                  <p:cNvSpPr/>
                  <p:nvPr/>
                </p:nvSpPr>
                <p:spPr>
                  <a:xfrm>
                    <a:off x="2056554" y="2182793"/>
                    <a:ext cx="65469" cy="543115"/>
                  </a:xfrm>
                  <a:custGeom>
                    <a:avLst/>
                    <a:gdLst>
                      <a:gd name="connsiteX0" fmla="*/ 65470 w 65469"/>
                      <a:gd name="connsiteY0" fmla="*/ 539782 h 543115"/>
                      <a:gd name="connsiteX1" fmla="*/ 223 w 65469"/>
                      <a:gd name="connsiteY1" fmla="*/ 0 h 543115"/>
                      <a:gd name="connsiteX2" fmla="*/ 50420 w 65469"/>
                      <a:gd name="connsiteY2" fmla="*/ 543116 h 543115"/>
                      <a:gd name="connsiteX3" fmla="*/ 65470 w 65469"/>
                      <a:gd name="connsiteY3" fmla="*/ 539782 h 543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469" h="543115">
                        <a:moveTo>
                          <a:pt x="65470" y="539782"/>
                        </a:moveTo>
                        <a:cubicBezTo>
                          <a:pt x="46420" y="382238"/>
                          <a:pt x="12225" y="99632"/>
                          <a:pt x="223" y="0"/>
                        </a:cubicBezTo>
                        <a:cubicBezTo>
                          <a:pt x="-3206" y="107442"/>
                          <a:pt x="33751" y="412147"/>
                          <a:pt x="50420" y="543116"/>
                        </a:cubicBezTo>
                        <a:cubicBezTo>
                          <a:pt x="55373" y="541973"/>
                          <a:pt x="60421" y="540830"/>
                          <a:pt x="65470" y="539782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" name="任意多边形: 形状 596">
                    <a:extLst>
                      <a:ext uri="{FF2B5EF4-FFF2-40B4-BE49-F238E27FC236}">
                        <a16:creationId xmlns:a16="http://schemas.microsoft.com/office/drawing/2014/main" id="{A796EBA1-9BBE-86AA-599A-8E57408D2032}"/>
                      </a:ext>
                    </a:extLst>
                  </p:cNvPr>
                  <p:cNvSpPr/>
                  <p:nvPr/>
                </p:nvSpPr>
                <p:spPr>
                  <a:xfrm>
                    <a:off x="2056682" y="2182603"/>
                    <a:ext cx="92297" cy="539876"/>
                  </a:xfrm>
                  <a:custGeom>
                    <a:avLst/>
                    <a:gdLst>
                      <a:gd name="connsiteX0" fmla="*/ 92297 w 92297"/>
                      <a:gd name="connsiteY0" fmla="*/ 534543 h 539876"/>
                      <a:gd name="connsiteX1" fmla="*/ 0 w 92297"/>
                      <a:gd name="connsiteY1" fmla="*/ 0 h 539876"/>
                      <a:gd name="connsiteX2" fmla="*/ 0 w 92297"/>
                      <a:gd name="connsiteY2" fmla="*/ 95 h 539876"/>
                      <a:gd name="connsiteX3" fmla="*/ 65246 w 92297"/>
                      <a:gd name="connsiteY3" fmla="*/ 539877 h 539876"/>
                      <a:gd name="connsiteX4" fmla="*/ 92297 w 92297"/>
                      <a:gd name="connsiteY4" fmla="*/ 534543 h 539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297" h="539876">
                        <a:moveTo>
                          <a:pt x="92297" y="534543"/>
                        </a:moveTo>
                        <a:cubicBezTo>
                          <a:pt x="68771" y="294418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12097" y="99727"/>
                          <a:pt x="46196" y="382334"/>
                          <a:pt x="65246" y="539877"/>
                        </a:cubicBezTo>
                        <a:cubicBezTo>
                          <a:pt x="74295" y="537972"/>
                          <a:pt x="83344" y="536162"/>
                          <a:pt x="92297" y="534543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98" name="图形 4">
                  <a:extLst>
                    <a:ext uri="{FF2B5EF4-FFF2-40B4-BE49-F238E27FC236}">
                      <a16:creationId xmlns:a16="http://schemas.microsoft.com/office/drawing/2014/main" id="{9513479F-3A3F-FD47-6470-2A3EAFFC6255}"/>
                    </a:ext>
                  </a:extLst>
                </p:cNvPr>
                <p:cNvGrpSpPr/>
                <p:nvPr/>
              </p:nvGrpSpPr>
              <p:grpSpPr>
                <a:xfrm>
                  <a:off x="2128742" y="2206701"/>
                  <a:ext cx="53193" cy="511111"/>
                  <a:chOff x="2128742" y="2206701"/>
                  <a:chExt cx="53193" cy="511111"/>
                </a:xfrm>
              </p:grpSpPr>
              <p:sp>
                <p:nvSpPr>
                  <p:cNvPr id="599" name="任意多边形: 形状 598">
                    <a:extLst>
                      <a:ext uri="{FF2B5EF4-FFF2-40B4-BE49-F238E27FC236}">
                        <a16:creationId xmlns:a16="http://schemas.microsoft.com/office/drawing/2014/main" id="{1A1BB726-9520-7D80-56D6-B5AD79034F5D}"/>
                      </a:ext>
                    </a:extLst>
                  </p:cNvPr>
                  <p:cNvSpPr/>
                  <p:nvPr/>
                </p:nvSpPr>
                <p:spPr>
                  <a:xfrm>
                    <a:off x="2128742" y="2206796"/>
                    <a:ext cx="29762" cy="511016"/>
                  </a:xfrm>
                  <a:custGeom>
                    <a:avLst/>
                    <a:gdLst>
                      <a:gd name="connsiteX0" fmla="*/ 29763 w 29762"/>
                      <a:gd name="connsiteY0" fmla="*/ 508730 h 511016"/>
                      <a:gd name="connsiteX1" fmla="*/ 3188 w 29762"/>
                      <a:gd name="connsiteY1" fmla="*/ 0 h 511016"/>
                      <a:gd name="connsiteX2" fmla="*/ 16332 w 29762"/>
                      <a:gd name="connsiteY2" fmla="*/ 511016 h 511016"/>
                      <a:gd name="connsiteX3" fmla="*/ 29763 w 29762"/>
                      <a:gd name="connsiteY3" fmla="*/ 508730 h 511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762" h="511016">
                        <a:moveTo>
                          <a:pt x="29763" y="508730"/>
                        </a:moveTo>
                        <a:cubicBezTo>
                          <a:pt x="22809" y="376238"/>
                          <a:pt x="8141" y="94964"/>
                          <a:pt x="3188" y="0"/>
                        </a:cubicBezTo>
                        <a:cubicBezTo>
                          <a:pt x="-7194" y="103346"/>
                          <a:pt x="10617" y="416719"/>
                          <a:pt x="16332" y="511016"/>
                        </a:cubicBezTo>
                        <a:cubicBezTo>
                          <a:pt x="20809" y="510254"/>
                          <a:pt x="25286" y="509492"/>
                          <a:pt x="29763" y="50873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0" name="任意多边形: 形状 599">
                    <a:extLst>
                      <a:ext uri="{FF2B5EF4-FFF2-40B4-BE49-F238E27FC236}">
                        <a16:creationId xmlns:a16="http://schemas.microsoft.com/office/drawing/2014/main" id="{0FEF6D38-DAC2-0324-866D-4DEEE93D8BF1}"/>
                      </a:ext>
                    </a:extLst>
                  </p:cNvPr>
                  <p:cNvSpPr/>
                  <p:nvPr/>
                </p:nvSpPr>
                <p:spPr>
                  <a:xfrm>
                    <a:off x="2132025" y="2206701"/>
                    <a:ext cx="49910" cy="508825"/>
                  </a:xfrm>
                  <a:custGeom>
                    <a:avLst/>
                    <a:gdLst>
                      <a:gd name="connsiteX0" fmla="*/ 49911 w 49910"/>
                      <a:gd name="connsiteY0" fmla="*/ 505587 h 508825"/>
                      <a:gd name="connsiteX1" fmla="*/ 0 w 49910"/>
                      <a:gd name="connsiteY1" fmla="*/ 0 h 508825"/>
                      <a:gd name="connsiteX2" fmla="*/ 0 w 49910"/>
                      <a:gd name="connsiteY2" fmla="*/ 95 h 508825"/>
                      <a:gd name="connsiteX3" fmla="*/ 26575 w 49910"/>
                      <a:gd name="connsiteY3" fmla="*/ 508825 h 508825"/>
                      <a:gd name="connsiteX4" fmla="*/ 49911 w 49910"/>
                      <a:gd name="connsiteY4" fmla="*/ 505587 h 508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910" h="508825">
                        <a:moveTo>
                          <a:pt x="49911" y="505587"/>
                        </a:moveTo>
                        <a:cubicBezTo>
                          <a:pt x="46768" y="287655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4953" y="95059"/>
                          <a:pt x="19621" y="376333"/>
                          <a:pt x="26575" y="508825"/>
                        </a:cubicBezTo>
                        <a:cubicBezTo>
                          <a:pt x="34290" y="507587"/>
                          <a:pt x="42005" y="506539"/>
                          <a:pt x="49911" y="505587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1" name="图形 4">
                  <a:extLst>
                    <a:ext uri="{FF2B5EF4-FFF2-40B4-BE49-F238E27FC236}">
                      <a16:creationId xmlns:a16="http://schemas.microsoft.com/office/drawing/2014/main" id="{94FB0AEF-98C5-1608-1905-E198407E6CA1}"/>
                    </a:ext>
                  </a:extLst>
                </p:cNvPr>
                <p:cNvGrpSpPr/>
                <p:nvPr/>
              </p:nvGrpSpPr>
              <p:grpSpPr>
                <a:xfrm>
                  <a:off x="2168898" y="2281567"/>
                  <a:ext cx="41612" cy="431291"/>
                  <a:chOff x="2168898" y="2281567"/>
                  <a:chExt cx="41612" cy="431291"/>
                </a:xfrm>
              </p:grpSpPr>
              <p:sp>
                <p:nvSpPr>
                  <p:cNvPr id="602" name="任意多边形: 形状 601">
                    <a:extLst>
                      <a:ext uri="{FF2B5EF4-FFF2-40B4-BE49-F238E27FC236}">
                        <a16:creationId xmlns:a16="http://schemas.microsoft.com/office/drawing/2014/main" id="{137C7782-2722-9414-8600-2788A362BAE0}"/>
                      </a:ext>
                    </a:extLst>
                  </p:cNvPr>
                  <p:cNvSpPr/>
                  <p:nvPr/>
                </p:nvSpPr>
                <p:spPr>
                  <a:xfrm>
                    <a:off x="2168898" y="2281662"/>
                    <a:ext cx="20181" cy="431196"/>
                  </a:xfrm>
                  <a:custGeom>
                    <a:avLst/>
                    <a:gdLst>
                      <a:gd name="connsiteX0" fmla="*/ 20182 w 20181"/>
                      <a:gd name="connsiteY0" fmla="*/ 429863 h 431196"/>
                      <a:gd name="connsiteX1" fmla="*/ 4370 w 20181"/>
                      <a:gd name="connsiteY1" fmla="*/ 0 h 431196"/>
                      <a:gd name="connsiteX2" fmla="*/ 8180 w 20181"/>
                      <a:gd name="connsiteY2" fmla="*/ 431197 h 431196"/>
                      <a:gd name="connsiteX3" fmla="*/ 20182 w 20181"/>
                      <a:gd name="connsiteY3" fmla="*/ 429863 h 43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181" h="431196">
                        <a:moveTo>
                          <a:pt x="20182" y="429863"/>
                        </a:moveTo>
                        <a:cubicBezTo>
                          <a:pt x="15610" y="305848"/>
                          <a:pt x="7323" y="79343"/>
                          <a:pt x="4370" y="0"/>
                        </a:cubicBezTo>
                        <a:cubicBezTo>
                          <a:pt x="-5441" y="84677"/>
                          <a:pt x="3703" y="328994"/>
                          <a:pt x="8180" y="431197"/>
                        </a:cubicBezTo>
                        <a:cubicBezTo>
                          <a:pt x="12085" y="430721"/>
                          <a:pt x="16086" y="430244"/>
                          <a:pt x="20182" y="429863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3" name="任意多边形: 形状 602">
                    <a:extLst>
                      <a:ext uri="{FF2B5EF4-FFF2-40B4-BE49-F238E27FC236}">
                        <a16:creationId xmlns:a16="http://schemas.microsoft.com/office/drawing/2014/main" id="{545F7CF3-AB82-E384-A570-F0712F70D118}"/>
                      </a:ext>
                    </a:extLst>
                  </p:cNvPr>
                  <p:cNvSpPr/>
                  <p:nvPr/>
                </p:nvSpPr>
                <p:spPr>
                  <a:xfrm>
                    <a:off x="2173268" y="2281567"/>
                    <a:ext cx="37242" cy="429958"/>
                  </a:xfrm>
                  <a:custGeom>
                    <a:avLst/>
                    <a:gdLst>
                      <a:gd name="connsiteX0" fmla="*/ 37243 w 37242"/>
                      <a:gd name="connsiteY0" fmla="*/ 428530 h 429958"/>
                      <a:gd name="connsiteX1" fmla="*/ 0 w 37242"/>
                      <a:gd name="connsiteY1" fmla="*/ 0 h 429958"/>
                      <a:gd name="connsiteX2" fmla="*/ 0 w 37242"/>
                      <a:gd name="connsiteY2" fmla="*/ 95 h 429958"/>
                      <a:gd name="connsiteX3" fmla="*/ 15812 w 37242"/>
                      <a:gd name="connsiteY3" fmla="*/ 429959 h 429958"/>
                      <a:gd name="connsiteX4" fmla="*/ 37243 w 37242"/>
                      <a:gd name="connsiteY4" fmla="*/ 428530 h 429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42" h="429958">
                        <a:moveTo>
                          <a:pt x="37243" y="428530"/>
                        </a:moveTo>
                        <a:cubicBezTo>
                          <a:pt x="35052" y="238220"/>
                          <a:pt x="0" y="0"/>
                          <a:pt x="0" y="0"/>
                        </a:cubicBezTo>
                        <a:lnTo>
                          <a:pt x="0" y="95"/>
                        </a:lnTo>
                        <a:cubicBezTo>
                          <a:pt x="2953" y="79534"/>
                          <a:pt x="11240" y="305943"/>
                          <a:pt x="15812" y="429959"/>
                        </a:cubicBezTo>
                        <a:cubicBezTo>
                          <a:pt x="22860" y="429292"/>
                          <a:pt x="30004" y="428815"/>
                          <a:pt x="37243" y="42853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4" name="图形 4">
                  <a:extLst>
                    <a:ext uri="{FF2B5EF4-FFF2-40B4-BE49-F238E27FC236}">
                      <a16:creationId xmlns:a16="http://schemas.microsoft.com/office/drawing/2014/main" id="{642324A9-8F7B-7FC8-C9EF-D3812A020573}"/>
                    </a:ext>
                  </a:extLst>
                </p:cNvPr>
                <p:cNvGrpSpPr/>
                <p:nvPr/>
              </p:nvGrpSpPr>
              <p:grpSpPr>
                <a:xfrm>
                  <a:off x="2206415" y="2274900"/>
                  <a:ext cx="41207" cy="435387"/>
                  <a:chOff x="2206415" y="2274900"/>
                  <a:chExt cx="41207" cy="435387"/>
                </a:xfrm>
              </p:grpSpPr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0776F7A3-0FEF-8A30-8F3A-A1F185775F1B}"/>
                      </a:ext>
                    </a:extLst>
                  </p:cNvPr>
                  <p:cNvSpPr/>
                  <p:nvPr/>
                </p:nvSpPr>
                <p:spPr>
                  <a:xfrm>
                    <a:off x="2206415" y="2274995"/>
                    <a:ext cx="35813" cy="435292"/>
                  </a:xfrm>
                  <a:custGeom>
                    <a:avLst/>
                    <a:gdLst>
                      <a:gd name="connsiteX0" fmla="*/ 12192 w 35813"/>
                      <a:gd name="connsiteY0" fmla="*/ 434816 h 435292"/>
                      <a:gd name="connsiteX1" fmla="*/ 35814 w 35813"/>
                      <a:gd name="connsiteY1" fmla="*/ 0 h 435292"/>
                      <a:gd name="connsiteX2" fmla="*/ 0 w 35813"/>
                      <a:gd name="connsiteY2" fmla="*/ 435292 h 435292"/>
                      <a:gd name="connsiteX3" fmla="*/ 12192 w 35813"/>
                      <a:gd name="connsiteY3" fmla="*/ 434816 h 435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813" h="435292">
                        <a:moveTo>
                          <a:pt x="12192" y="434816"/>
                        </a:moveTo>
                        <a:cubicBezTo>
                          <a:pt x="18955" y="310705"/>
                          <a:pt x="31432" y="80391"/>
                          <a:pt x="35814" y="0"/>
                        </a:cubicBezTo>
                        <a:cubicBezTo>
                          <a:pt x="18097" y="84677"/>
                          <a:pt x="4858" y="334327"/>
                          <a:pt x="0" y="435292"/>
                        </a:cubicBezTo>
                        <a:cubicBezTo>
                          <a:pt x="4096" y="435102"/>
                          <a:pt x="8096" y="434912"/>
                          <a:pt x="12192" y="434816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171F4D93-4CC8-2B21-2EC6-2B1D57682A5F}"/>
                      </a:ext>
                    </a:extLst>
                  </p:cNvPr>
                  <p:cNvSpPr/>
                  <p:nvPr/>
                </p:nvSpPr>
                <p:spPr>
                  <a:xfrm>
                    <a:off x="2218607" y="2274900"/>
                    <a:ext cx="29015" cy="435197"/>
                  </a:xfrm>
                  <a:custGeom>
                    <a:avLst/>
                    <a:gdLst>
                      <a:gd name="connsiteX0" fmla="*/ 21526 w 29015"/>
                      <a:gd name="connsiteY0" fmla="*/ 435197 h 435197"/>
                      <a:gd name="connsiteX1" fmla="*/ 23622 w 29015"/>
                      <a:gd name="connsiteY1" fmla="*/ 0 h 435197"/>
                      <a:gd name="connsiteX2" fmla="*/ 23622 w 29015"/>
                      <a:gd name="connsiteY2" fmla="*/ 95 h 435197"/>
                      <a:gd name="connsiteX3" fmla="*/ 0 w 29015"/>
                      <a:gd name="connsiteY3" fmla="*/ 434911 h 435197"/>
                      <a:gd name="connsiteX4" fmla="*/ 21526 w 29015"/>
                      <a:gd name="connsiteY4" fmla="*/ 435197 h 43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15" h="435197">
                        <a:moveTo>
                          <a:pt x="21526" y="435197"/>
                        </a:moveTo>
                        <a:cubicBezTo>
                          <a:pt x="37052" y="243935"/>
                          <a:pt x="23622" y="0"/>
                          <a:pt x="23622" y="0"/>
                        </a:cubicBezTo>
                        <a:lnTo>
                          <a:pt x="23622" y="95"/>
                        </a:lnTo>
                        <a:cubicBezTo>
                          <a:pt x="19240" y="80486"/>
                          <a:pt x="6763" y="310896"/>
                          <a:pt x="0" y="434911"/>
                        </a:cubicBezTo>
                        <a:cubicBezTo>
                          <a:pt x="7144" y="434816"/>
                          <a:pt x="14288" y="434911"/>
                          <a:pt x="21526" y="435197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07" name="图形 4">
                  <a:extLst>
                    <a:ext uri="{FF2B5EF4-FFF2-40B4-BE49-F238E27FC236}">
                      <a16:creationId xmlns:a16="http://schemas.microsoft.com/office/drawing/2014/main" id="{BD891DA2-5B00-E555-EF42-7FE6C568A177}"/>
                    </a:ext>
                  </a:extLst>
                </p:cNvPr>
                <p:cNvGrpSpPr/>
                <p:nvPr/>
              </p:nvGrpSpPr>
              <p:grpSpPr>
                <a:xfrm>
                  <a:off x="2224227" y="2381389"/>
                  <a:ext cx="85058" cy="330422"/>
                  <a:chOff x="2224227" y="2381389"/>
                  <a:chExt cx="85058" cy="330422"/>
                </a:xfrm>
              </p:grpSpPr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EDEED1D8-6BE6-9707-48A9-F5F2B63CC277}"/>
                      </a:ext>
                    </a:extLst>
                  </p:cNvPr>
                  <p:cNvSpPr/>
                  <p:nvPr/>
                </p:nvSpPr>
                <p:spPr>
                  <a:xfrm>
                    <a:off x="2224227" y="2381484"/>
                    <a:ext cx="85058" cy="328422"/>
                  </a:xfrm>
                  <a:custGeom>
                    <a:avLst/>
                    <a:gdLst>
                      <a:gd name="connsiteX0" fmla="*/ 0 w 85058"/>
                      <a:gd name="connsiteY0" fmla="*/ 328327 h 328422"/>
                      <a:gd name="connsiteX1" fmla="*/ 9906 w 85058"/>
                      <a:gd name="connsiteY1" fmla="*/ 328422 h 328422"/>
                      <a:gd name="connsiteX2" fmla="*/ 85058 w 85058"/>
                      <a:gd name="connsiteY2" fmla="*/ 0 h 328422"/>
                      <a:gd name="connsiteX3" fmla="*/ 0 w 85058"/>
                      <a:gd name="connsiteY3" fmla="*/ 328327 h 32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5058" h="328422">
                        <a:moveTo>
                          <a:pt x="0" y="328327"/>
                        </a:moveTo>
                        <a:cubicBezTo>
                          <a:pt x="3334" y="328327"/>
                          <a:pt x="6572" y="328327"/>
                          <a:pt x="9906" y="328422"/>
                        </a:cubicBezTo>
                        <a:cubicBezTo>
                          <a:pt x="32290" y="230696"/>
                          <a:pt x="71152" y="60484"/>
                          <a:pt x="85058" y="0"/>
                        </a:cubicBezTo>
                        <a:cubicBezTo>
                          <a:pt x="60484" y="62008"/>
                          <a:pt x="18288" y="246031"/>
                          <a:pt x="0" y="328327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7DDB22C7-35FF-839B-C926-6B0BFECAC9D9}"/>
                      </a:ext>
                    </a:extLst>
                  </p:cNvPr>
                  <p:cNvSpPr/>
                  <p:nvPr/>
                </p:nvSpPr>
                <p:spPr>
                  <a:xfrm>
                    <a:off x="2234133" y="2381389"/>
                    <a:ext cx="75152" cy="330422"/>
                  </a:xfrm>
                  <a:custGeom>
                    <a:avLst/>
                    <a:gdLst>
                      <a:gd name="connsiteX0" fmla="*/ 6953 w 75152"/>
                      <a:gd name="connsiteY0" fmla="*/ 328708 h 330422"/>
                      <a:gd name="connsiteX1" fmla="*/ 17336 w 75152"/>
                      <a:gd name="connsiteY1" fmla="*/ 330422 h 330422"/>
                      <a:gd name="connsiteX2" fmla="*/ 75152 w 75152"/>
                      <a:gd name="connsiteY2" fmla="*/ 0 h 330422"/>
                      <a:gd name="connsiteX3" fmla="*/ 75152 w 75152"/>
                      <a:gd name="connsiteY3" fmla="*/ 95 h 330422"/>
                      <a:gd name="connsiteX4" fmla="*/ 0 w 75152"/>
                      <a:gd name="connsiteY4" fmla="*/ 328517 h 330422"/>
                      <a:gd name="connsiteX5" fmla="*/ 6953 w 75152"/>
                      <a:gd name="connsiteY5" fmla="*/ 328708 h 330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152" h="330422">
                        <a:moveTo>
                          <a:pt x="6953" y="328708"/>
                        </a:moveTo>
                        <a:cubicBezTo>
                          <a:pt x="10573" y="328898"/>
                          <a:pt x="14002" y="329565"/>
                          <a:pt x="17336" y="330422"/>
                        </a:cubicBezTo>
                        <a:cubicBezTo>
                          <a:pt x="53721" y="184404"/>
                          <a:pt x="75152" y="0"/>
                          <a:pt x="75152" y="0"/>
                        </a:cubicBezTo>
                        <a:lnTo>
                          <a:pt x="75152" y="95"/>
                        </a:lnTo>
                        <a:cubicBezTo>
                          <a:pt x="61341" y="60579"/>
                          <a:pt x="22384" y="230791"/>
                          <a:pt x="0" y="328517"/>
                        </a:cubicBezTo>
                        <a:cubicBezTo>
                          <a:pt x="2286" y="328613"/>
                          <a:pt x="4572" y="328613"/>
                          <a:pt x="6953" y="328708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0" name="图形 4">
                  <a:extLst>
                    <a:ext uri="{FF2B5EF4-FFF2-40B4-BE49-F238E27FC236}">
                      <a16:creationId xmlns:a16="http://schemas.microsoft.com/office/drawing/2014/main" id="{A926CC6A-C9E3-CFA1-EAB8-868F05123D8B}"/>
                    </a:ext>
                  </a:extLst>
                </p:cNvPr>
                <p:cNvGrpSpPr/>
                <p:nvPr/>
              </p:nvGrpSpPr>
              <p:grpSpPr>
                <a:xfrm>
                  <a:off x="1868087" y="2497308"/>
                  <a:ext cx="196119" cy="244125"/>
                  <a:chOff x="1868087" y="2497308"/>
                  <a:chExt cx="196119" cy="244125"/>
                </a:xfrm>
              </p:grpSpPr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712F7B2B-1099-304F-C853-DD0FA09177B0}"/>
                      </a:ext>
                    </a:extLst>
                  </p:cNvPr>
                  <p:cNvSpPr/>
                  <p:nvPr/>
                </p:nvSpPr>
                <p:spPr>
                  <a:xfrm>
                    <a:off x="1868087" y="2497308"/>
                    <a:ext cx="180308" cy="244125"/>
                  </a:xfrm>
                  <a:custGeom>
                    <a:avLst/>
                    <a:gdLst>
                      <a:gd name="connsiteX0" fmla="*/ 173641 w 180308"/>
                      <a:gd name="connsiteY0" fmla="*/ 243554 h 244125"/>
                      <a:gd name="connsiteX1" fmla="*/ 180308 w 180308"/>
                      <a:gd name="connsiteY1" fmla="*/ 242030 h 244125"/>
                      <a:gd name="connsiteX2" fmla="*/ 0 w 180308"/>
                      <a:gd name="connsiteY2" fmla="*/ 0 h 244125"/>
                      <a:gd name="connsiteX3" fmla="*/ 171259 w 180308"/>
                      <a:gd name="connsiteY3" fmla="*/ 244126 h 244125"/>
                      <a:gd name="connsiteX4" fmla="*/ 173641 w 180308"/>
                      <a:gd name="connsiteY4" fmla="*/ 243554 h 244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308" h="244125">
                        <a:moveTo>
                          <a:pt x="173641" y="243554"/>
                        </a:moveTo>
                        <a:cubicBezTo>
                          <a:pt x="175831" y="243078"/>
                          <a:pt x="178117" y="242602"/>
                          <a:pt x="180308" y="242030"/>
                        </a:cubicBezTo>
                        <a:cubicBezTo>
                          <a:pt x="128397" y="172307"/>
                          <a:pt x="33338" y="44767"/>
                          <a:pt x="0" y="0"/>
                        </a:cubicBezTo>
                        <a:cubicBezTo>
                          <a:pt x="27527" y="51816"/>
                          <a:pt x="126778" y="185166"/>
                          <a:pt x="171259" y="244126"/>
                        </a:cubicBezTo>
                        <a:cubicBezTo>
                          <a:pt x="172021" y="244030"/>
                          <a:pt x="172784" y="243745"/>
                          <a:pt x="173641" y="243554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2" name="任意多边形: 形状 611">
                    <a:extLst>
                      <a:ext uri="{FF2B5EF4-FFF2-40B4-BE49-F238E27FC236}">
                        <a16:creationId xmlns:a16="http://schemas.microsoft.com/office/drawing/2014/main" id="{E07F63F6-D7D1-9507-09AF-0B1A66CDD3EC}"/>
                      </a:ext>
                    </a:extLst>
                  </p:cNvPr>
                  <p:cNvSpPr/>
                  <p:nvPr/>
                </p:nvSpPr>
                <p:spPr>
                  <a:xfrm>
                    <a:off x="1868087" y="2497308"/>
                    <a:ext cx="196119" cy="242030"/>
                  </a:xfrm>
                  <a:custGeom>
                    <a:avLst/>
                    <a:gdLst>
                      <a:gd name="connsiteX0" fmla="*/ 196120 w 196119"/>
                      <a:gd name="connsiteY0" fmla="*/ 238506 h 242030"/>
                      <a:gd name="connsiteX1" fmla="*/ 0 w 196119"/>
                      <a:gd name="connsiteY1" fmla="*/ 0 h 242030"/>
                      <a:gd name="connsiteX2" fmla="*/ 0 w 196119"/>
                      <a:gd name="connsiteY2" fmla="*/ 0 h 242030"/>
                      <a:gd name="connsiteX3" fmla="*/ 180308 w 196119"/>
                      <a:gd name="connsiteY3" fmla="*/ 242030 h 242030"/>
                      <a:gd name="connsiteX4" fmla="*/ 196120 w 196119"/>
                      <a:gd name="connsiteY4" fmla="*/ 238506 h 242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119" h="242030">
                        <a:moveTo>
                          <a:pt x="196120" y="238506"/>
                        </a:moveTo>
                        <a:cubicBezTo>
                          <a:pt x="119253" y="128207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3338" y="44672"/>
                          <a:pt x="128397" y="172307"/>
                          <a:pt x="180308" y="242030"/>
                        </a:cubicBezTo>
                        <a:cubicBezTo>
                          <a:pt x="185547" y="240887"/>
                          <a:pt x="190881" y="239744"/>
                          <a:pt x="196120" y="238506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3" name="图形 4">
                  <a:extLst>
                    <a:ext uri="{FF2B5EF4-FFF2-40B4-BE49-F238E27FC236}">
                      <a16:creationId xmlns:a16="http://schemas.microsoft.com/office/drawing/2014/main" id="{C858E03F-0C52-6E5F-6C20-F0FBF835E6D3}"/>
                    </a:ext>
                  </a:extLst>
                </p:cNvPr>
                <p:cNvGrpSpPr/>
                <p:nvPr/>
              </p:nvGrpSpPr>
              <p:grpSpPr>
                <a:xfrm>
                  <a:off x="1973338" y="2684951"/>
                  <a:ext cx="373856" cy="313372"/>
                  <a:chOff x="1973338" y="2684951"/>
                  <a:chExt cx="373856" cy="313372"/>
                </a:xfrm>
              </p:grpSpPr>
              <p:sp>
                <p:nvSpPr>
                  <p:cNvPr id="614" name="任意多边形: 形状 613">
                    <a:extLst>
                      <a:ext uri="{FF2B5EF4-FFF2-40B4-BE49-F238E27FC236}">
                        <a16:creationId xmlns:a16="http://schemas.microsoft.com/office/drawing/2014/main" id="{7098C498-9596-4DA5-DA32-4CFAAA48475A}"/>
                      </a:ext>
                    </a:extLst>
                  </p:cNvPr>
                  <p:cNvSpPr/>
                  <p:nvPr/>
                </p:nvSpPr>
                <p:spPr>
                  <a:xfrm>
                    <a:off x="1995341" y="2700096"/>
                    <a:ext cx="335565" cy="298227"/>
                  </a:xfrm>
                  <a:custGeom>
                    <a:avLst/>
                    <a:gdLst>
                      <a:gd name="connsiteX0" fmla="*/ 335566 w 335565"/>
                      <a:gd name="connsiteY0" fmla="*/ 263842 h 298227"/>
                      <a:gd name="connsiteX1" fmla="*/ 330137 w 335565"/>
                      <a:gd name="connsiteY1" fmla="*/ 0 h 298227"/>
                      <a:gd name="connsiteX2" fmla="*/ 0 w 335565"/>
                      <a:gd name="connsiteY2" fmla="*/ 38957 h 298227"/>
                      <a:gd name="connsiteX3" fmla="*/ 56579 w 335565"/>
                      <a:gd name="connsiteY3" fmla="*/ 298228 h 298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5565" h="298227">
                        <a:moveTo>
                          <a:pt x="335566" y="263842"/>
                        </a:moveTo>
                        <a:lnTo>
                          <a:pt x="330137" y="0"/>
                        </a:lnTo>
                        <a:lnTo>
                          <a:pt x="0" y="38957"/>
                        </a:lnTo>
                        <a:lnTo>
                          <a:pt x="56579" y="298228"/>
                        </a:lnTo>
                        <a:close/>
                      </a:path>
                    </a:pathLst>
                  </a:custGeom>
                  <a:solidFill>
                    <a:srgbClr val="433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5" name="任意多边形: 形状 614">
                    <a:extLst>
                      <a:ext uri="{FF2B5EF4-FFF2-40B4-BE49-F238E27FC236}">
                        <a16:creationId xmlns:a16="http://schemas.microsoft.com/office/drawing/2014/main" id="{6E3EF4F9-4E7E-35CE-39F4-9C8E67C55876}"/>
                      </a:ext>
                    </a:extLst>
                  </p:cNvPr>
                  <p:cNvSpPr/>
                  <p:nvPr/>
                </p:nvSpPr>
                <p:spPr>
                  <a:xfrm>
                    <a:off x="1973338" y="2684951"/>
                    <a:ext cx="373856" cy="172497"/>
                  </a:xfrm>
                  <a:custGeom>
                    <a:avLst/>
                    <a:gdLst>
                      <a:gd name="connsiteX0" fmla="*/ 373856 w 373856"/>
                      <a:gd name="connsiteY0" fmla="*/ 131636 h 172497"/>
                      <a:gd name="connsiteX1" fmla="*/ 371189 w 373856"/>
                      <a:gd name="connsiteY1" fmla="*/ 0 h 172497"/>
                      <a:gd name="connsiteX2" fmla="*/ 0 w 373856"/>
                      <a:gd name="connsiteY2" fmla="*/ 43815 h 172497"/>
                      <a:gd name="connsiteX3" fmla="*/ 28099 w 373856"/>
                      <a:gd name="connsiteY3" fmla="*/ 172498 h 172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3856" h="172497">
                        <a:moveTo>
                          <a:pt x="373856" y="131636"/>
                        </a:moveTo>
                        <a:lnTo>
                          <a:pt x="371189" y="0"/>
                        </a:lnTo>
                        <a:lnTo>
                          <a:pt x="0" y="43815"/>
                        </a:lnTo>
                        <a:lnTo>
                          <a:pt x="28099" y="172498"/>
                        </a:lnTo>
                        <a:close/>
                      </a:path>
                    </a:pathLst>
                  </a:custGeom>
                  <a:solidFill>
                    <a:srgbClr val="684F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6" name="任意多边形: 形状 615">
                    <a:extLst>
                      <a:ext uri="{FF2B5EF4-FFF2-40B4-BE49-F238E27FC236}">
                        <a16:creationId xmlns:a16="http://schemas.microsoft.com/office/drawing/2014/main" id="{7EE1B70B-B93D-6C9E-1429-2072D50E9BC4}"/>
                      </a:ext>
                    </a:extLst>
                  </p:cNvPr>
                  <p:cNvSpPr/>
                  <p:nvPr/>
                </p:nvSpPr>
                <p:spPr>
                  <a:xfrm>
                    <a:off x="2275186" y="2894406"/>
                    <a:ext cx="55721" cy="76390"/>
                  </a:xfrm>
                  <a:custGeom>
                    <a:avLst/>
                    <a:gdLst>
                      <a:gd name="connsiteX0" fmla="*/ 55721 w 55721"/>
                      <a:gd name="connsiteY0" fmla="*/ 69533 h 76390"/>
                      <a:gd name="connsiteX1" fmla="*/ 54292 w 55721"/>
                      <a:gd name="connsiteY1" fmla="*/ 0 h 76390"/>
                      <a:gd name="connsiteX2" fmla="*/ 0 w 55721"/>
                      <a:gd name="connsiteY2" fmla="*/ 76391 h 76390"/>
                      <a:gd name="connsiteX3" fmla="*/ 55721 w 55721"/>
                      <a:gd name="connsiteY3" fmla="*/ 69533 h 76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721" h="76390">
                        <a:moveTo>
                          <a:pt x="55721" y="69533"/>
                        </a:moveTo>
                        <a:lnTo>
                          <a:pt x="54292" y="0"/>
                        </a:lnTo>
                        <a:cubicBezTo>
                          <a:pt x="41529" y="29337"/>
                          <a:pt x="22860" y="54769"/>
                          <a:pt x="0" y="76391"/>
                        </a:cubicBezTo>
                        <a:lnTo>
                          <a:pt x="55721" y="69533"/>
                        </a:lnTo>
                        <a:close/>
                      </a:path>
                    </a:pathLst>
                  </a:custGeom>
                  <a:solidFill>
                    <a:srgbClr val="1D1D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17" name="图形 4">
                <a:extLst>
                  <a:ext uri="{FF2B5EF4-FFF2-40B4-BE49-F238E27FC236}">
                    <a16:creationId xmlns:a16="http://schemas.microsoft.com/office/drawing/2014/main" id="{863C19A6-F635-0E5F-537F-FE00BF1FB87D}"/>
                  </a:ext>
                </a:extLst>
              </p:cNvPr>
              <p:cNvGrpSpPr/>
              <p:nvPr/>
            </p:nvGrpSpPr>
            <p:grpSpPr>
              <a:xfrm>
                <a:off x="2278329" y="2522767"/>
                <a:ext cx="199114" cy="442408"/>
                <a:chOff x="2278329" y="2522767"/>
                <a:chExt cx="199114" cy="442408"/>
              </a:xfrm>
            </p:grpSpPr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626685A9-4300-0E7E-3C3A-E2111A9ADD69}"/>
                    </a:ext>
                  </a:extLst>
                </p:cNvPr>
                <p:cNvSpPr/>
                <p:nvPr/>
              </p:nvSpPr>
              <p:spPr>
                <a:xfrm>
                  <a:off x="2301316" y="2541409"/>
                  <a:ext cx="57403" cy="325469"/>
                </a:xfrm>
                <a:custGeom>
                  <a:avLst/>
                  <a:gdLst>
                    <a:gd name="connsiteX0" fmla="*/ 38639 w 57403"/>
                    <a:gd name="connsiteY0" fmla="*/ 325469 h 325469"/>
                    <a:gd name="connsiteX1" fmla="*/ 19018 w 57403"/>
                    <a:gd name="connsiteY1" fmla="*/ 189262 h 325469"/>
                    <a:gd name="connsiteX2" fmla="*/ 5873 w 57403"/>
                    <a:gd name="connsiteY2" fmla="*/ 84772 h 325469"/>
                    <a:gd name="connsiteX3" fmla="*/ 158 w 57403"/>
                    <a:gd name="connsiteY3" fmla="*/ 0 h 325469"/>
                    <a:gd name="connsiteX4" fmla="*/ 10255 w 57403"/>
                    <a:gd name="connsiteY4" fmla="*/ 80867 h 325469"/>
                    <a:gd name="connsiteX5" fmla="*/ 29210 w 57403"/>
                    <a:gd name="connsiteY5" fmla="*/ 183833 h 325469"/>
                    <a:gd name="connsiteX6" fmla="*/ 57404 w 57403"/>
                    <a:gd name="connsiteY6" fmla="*/ 322040 h 325469"/>
                    <a:gd name="connsiteX7" fmla="*/ 38639 w 57403"/>
                    <a:gd name="connsiteY7" fmla="*/ 325469 h 325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403" h="325469">
                      <a:moveTo>
                        <a:pt x="38639" y="325469"/>
                      </a:moveTo>
                      <a:cubicBezTo>
                        <a:pt x="31686" y="280130"/>
                        <a:pt x="25209" y="234696"/>
                        <a:pt x="19018" y="189262"/>
                      </a:cubicBezTo>
                      <a:cubicBezTo>
                        <a:pt x="14255" y="154496"/>
                        <a:pt x="9779" y="119634"/>
                        <a:pt x="5873" y="84772"/>
                      </a:cubicBezTo>
                      <a:cubicBezTo>
                        <a:pt x="2730" y="56674"/>
                        <a:pt x="-794" y="28289"/>
                        <a:pt x="158" y="0"/>
                      </a:cubicBezTo>
                      <a:cubicBezTo>
                        <a:pt x="825" y="27146"/>
                        <a:pt x="5683" y="54102"/>
                        <a:pt x="10255" y="80867"/>
                      </a:cubicBezTo>
                      <a:cubicBezTo>
                        <a:pt x="16065" y="115252"/>
                        <a:pt x="22542" y="149542"/>
                        <a:pt x="29210" y="183833"/>
                      </a:cubicBezTo>
                      <a:cubicBezTo>
                        <a:pt x="38258" y="230029"/>
                        <a:pt x="47593" y="276034"/>
                        <a:pt x="57404" y="322040"/>
                      </a:cubicBezTo>
                      <a:cubicBezTo>
                        <a:pt x="51212" y="323183"/>
                        <a:pt x="44926" y="324326"/>
                        <a:pt x="38639" y="325469"/>
                      </a:cubicBezTo>
                      <a:close/>
                    </a:path>
                  </a:pathLst>
                </a:custGeom>
                <a:solidFill>
                  <a:srgbClr val="7B6A5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2570BD06-6B02-4FE3-4684-58DFE55070C2}"/>
                    </a:ext>
                  </a:extLst>
                </p:cNvPr>
                <p:cNvSpPr/>
                <p:nvPr/>
              </p:nvSpPr>
              <p:spPr>
                <a:xfrm>
                  <a:off x="2351398" y="2586082"/>
                  <a:ext cx="35517" cy="270509"/>
                </a:xfrm>
                <a:custGeom>
                  <a:avLst/>
                  <a:gdLst>
                    <a:gd name="connsiteX0" fmla="*/ 18847 w 35517"/>
                    <a:gd name="connsiteY0" fmla="*/ 270510 h 270509"/>
                    <a:gd name="connsiteX1" fmla="*/ 7798 w 35517"/>
                    <a:gd name="connsiteY1" fmla="*/ 212122 h 270509"/>
                    <a:gd name="connsiteX2" fmla="*/ 749 w 35517"/>
                    <a:gd name="connsiteY2" fmla="*/ 134017 h 270509"/>
                    <a:gd name="connsiteX3" fmla="*/ 15704 w 35517"/>
                    <a:gd name="connsiteY3" fmla="*/ 0 h 270509"/>
                    <a:gd name="connsiteX4" fmla="*/ 13037 w 35517"/>
                    <a:gd name="connsiteY4" fmla="*/ 155353 h 270509"/>
                    <a:gd name="connsiteX5" fmla="*/ 29039 w 35517"/>
                    <a:gd name="connsiteY5" fmla="*/ 237553 h 270509"/>
                    <a:gd name="connsiteX6" fmla="*/ 35325 w 35517"/>
                    <a:gd name="connsiteY6" fmla="*/ 262795 h 270509"/>
                    <a:gd name="connsiteX7" fmla="*/ 18847 w 35517"/>
                    <a:gd name="connsiteY7" fmla="*/ 270510 h 270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517" h="270509">
                      <a:moveTo>
                        <a:pt x="18847" y="270510"/>
                      </a:moveTo>
                      <a:cubicBezTo>
                        <a:pt x="12465" y="252031"/>
                        <a:pt x="10465" y="231362"/>
                        <a:pt x="7798" y="212122"/>
                      </a:cubicBezTo>
                      <a:cubicBezTo>
                        <a:pt x="4178" y="186214"/>
                        <a:pt x="1797" y="160115"/>
                        <a:pt x="749" y="134017"/>
                      </a:cubicBezTo>
                      <a:cubicBezTo>
                        <a:pt x="-1727" y="88678"/>
                        <a:pt x="1607" y="43243"/>
                        <a:pt x="15704" y="0"/>
                      </a:cubicBezTo>
                      <a:cubicBezTo>
                        <a:pt x="3035" y="51149"/>
                        <a:pt x="5702" y="103442"/>
                        <a:pt x="13037" y="155353"/>
                      </a:cubicBezTo>
                      <a:cubicBezTo>
                        <a:pt x="16942" y="182975"/>
                        <a:pt x="22276" y="210407"/>
                        <a:pt x="29039" y="237553"/>
                      </a:cubicBezTo>
                      <a:cubicBezTo>
                        <a:pt x="29801" y="240411"/>
                        <a:pt x="36754" y="262128"/>
                        <a:pt x="35325" y="262795"/>
                      </a:cubicBezTo>
                      <a:cubicBezTo>
                        <a:pt x="29801" y="265367"/>
                        <a:pt x="24371" y="267938"/>
                        <a:pt x="18847" y="270510"/>
                      </a:cubicBezTo>
                      <a:close/>
                    </a:path>
                  </a:pathLst>
                </a:custGeom>
                <a:solidFill>
                  <a:srgbClr val="7B6A5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B3217A68-1797-C03F-5BEB-99E875C5B3DD}"/>
                    </a:ext>
                  </a:extLst>
                </p:cNvPr>
                <p:cNvSpPr/>
                <p:nvPr/>
              </p:nvSpPr>
              <p:spPr>
                <a:xfrm>
                  <a:off x="2399700" y="2635230"/>
                  <a:ext cx="52936" cy="213264"/>
                </a:xfrm>
                <a:custGeom>
                  <a:avLst/>
                  <a:gdLst>
                    <a:gd name="connsiteX0" fmla="*/ 1025 w 52936"/>
                    <a:gd name="connsiteY0" fmla="*/ 213265 h 213264"/>
                    <a:gd name="connsiteX1" fmla="*/ 52937 w 52936"/>
                    <a:gd name="connsiteY1" fmla="*/ 0 h 213264"/>
                    <a:gd name="connsiteX2" fmla="*/ 19980 w 52936"/>
                    <a:gd name="connsiteY2" fmla="*/ 210788 h 213264"/>
                    <a:gd name="connsiteX3" fmla="*/ 1025 w 52936"/>
                    <a:gd name="connsiteY3" fmla="*/ 213265 h 21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936" h="213264">
                      <a:moveTo>
                        <a:pt x="1025" y="213265"/>
                      </a:moveTo>
                      <a:cubicBezTo>
                        <a:pt x="-4880" y="138684"/>
                        <a:pt x="15027" y="63818"/>
                        <a:pt x="52937" y="0"/>
                      </a:cubicBezTo>
                      <a:cubicBezTo>
                        <a:pt x="21695" y="64865"/>
                        <a:pt x="7883" y="139160"/>
                        <a:pt x="19980" y="210788"/>
                      </a:cubicBezTo>
                      <a:cubicBezTo>
                        <a:pt x="13598" y="211550"/>
                        <a:pt x="7312" y="212408"/>
                        <a:pt x="1025" y="213265"/>
                      </a:cubicBezTo>
                      <a:close/>
                    </a:path>
                  </a:pathLst>
                </a:custGeom>
                <a:solidFill>
                  <a:srgbClr val="7B6A5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21" name="图形 4">
                  <a:extLst>
                    <a:ext uri="{FF2B5EF4-FFF2-40B4-BE49-F238E27FC236}">
                      <a16:creationId xmlns:a16="http://schemas.microsoft.com/office/drawing/2014/main" id="{AEBDD401-17BB-2506-0340-E8ECAEB97C59}"/>
                    </a:ext>
                  </a:extLst>
                </p:cNvPr>
                <p:cNvGrpSpPr/>
                <p:nvPr/>
              </p:nvGrpSpPr>
              <p:grpSpPr>
                <a:xfrm>
                  <a:off x="2288425" y="2821825"/>
                  <a:ext cx="177355" cy="143351"/>
                  <a:chOff x="2288425" y="2821825"/>
                  <a:chExt cx="177355" cy="143351"/>
                </a:xfrm>
              </p:grpSpPr>
              <p:sp>
                <p:nvSpPr>
                  <p:cNvPr id="622" name="任意多边形: 形状 621">
                    <a:extLst>
                      <a:ext uri="{FF2B5EF4-FFF2-40B4-BE49-F238E27FC236}">
                        <a16:creationId xmlns:a16="http://schemas.microsoft.com/office/drawing/2014/main" id="{C8CFD8D5-6974-7CB0-863C-3D94CCB5A3C5}"/>
                      </a:ext>
                    </a:extLst>
                  </p:cNvPr>
                  <p:cNvSpPr/>
                  <p:nvPr/>
                </p:nvSpPr>
                <p:spPr>
                  <a:xfrm>
                    <a:off x="2298903" y="2829064"/>
                    <a:ext cx="159162" cy="136112"/>
                  </a:xfrm>
                  <a:custGeom>
                    <a:avLst/>
                    <a:gdLst>
                      <a:gd name="connsiteX0" fmla="*/ 25813 w 159162"/>
                      <a:gd name="connsiteY0" fmla="*/ 136112 h 136112"/>
                      <a:gd name="connsiteX1" fmla="*/ 0 w 159162"/>
                      <a:gd name="connsiteY1" fmla="*/ 18764 h 136112"/>
                      <a:gd name="connsiteX2" fmla="*/ 156496 w 159162"/>
                      <a:gd name="connsiteY2" fmla="*/ 0 h 136112"/>
                      <a:gd name="connsiteX3" fmla="*/ 159163 w 159162"/>
                      <a:gd name="connsiteY3" fmla="*/ 119443 h 136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162" h="136112">
                        <a:moveTo>
                          <a:pt x="25813" y="136112"/>
                        </a:moveTo>
                        <a:lnTo>
                          <a:pt x="0" y="18764"/>
                        </a:lnTo>
                        <a:lnTo>
                          <a:pt x="156496" y="0"/>
                        </a:lnTo>
                        <a:lnTo>
                          <a:pt x="159163" y="119443"/>
                        </a:lnTo>
                        <a:close/>
                      </a:path>
                    </a:pathLst>
                  </a:custGeom>
                  <a:solidFill>
                    <a:srgbClr val="96804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" name="任意多边形: 形状 622">
                    <a:extLst>
                      <a:ext uri="{FF2B5EF4-FFF2-40B4-BE49-F238E27FC236}">
                        <a16:creationId xmlns:a16="http://schemas.microsoft.com/office/drawing/2014/main" id="{B417A295-46F1-1AA3-A35C-35DEB12C1439}"/>
                      </a:ext>
                    </a:extLst>
                  </p:cNvPr>
                  <p:cNvSpPr/>
                  <p:nvPr/>
                </p:nvSpPr>
                <p:spPr>
                  <a:xfrm>
                    <a:off x="2288425" y="2821825"/>
                    <a:ext cx="177355" cy="82105"/>
                  </a:xfrm>
                  <a:custGeom>
                    <a:avLst/>
                    <a:gdLst>
                      <a:gd name="connsiteX0" fmla="*/ 13430 w 177355"/>
                      <a:gd name="connsiteY0" fmla="*/ 82105 h 82105"/>
                      <a:gd name="connsiteX1" fmla="*/ 0 w 177355"/>
                      <a:gd name="connsiteY1" fmla="*/ 21146 h 82105"/>
                      <a:gd name="connsiteX2" fmla="*/ 175927 w 177355"/>
                      <a:gd name="connsiteY2" fmla="*/ 0 h 82105"/>
                      <a:gd name="connsiteX3" fmla="*/ 177355 w 177355"/>
                      <a:gd name="connsiteY3" fmla="*/ 62389 h 82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7355" h="82105">
                        <a:moveTo>
                          <a:pt x="13430" y="82105"/>
                        </a:moveTo>
                        <a:lnTo>
                          <a:pt x="0" y="21146"/>
                        </a:lnTo>
                        <a:lnTo>
                          <a:pt x="175927" y="0"/>
                        </a:lnTo>
                        <a:lnTo>
                          <a:pt x="177355" y="62389"/>
                        </a:lnTo>
                        <a:close/>
                      </a:path>
                    </a:pathLst>
                  </a:custGeom>
                  <a:solidFill>
                    <a:srgbClr val="A38B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4" name="图形 4">
                  <a:extLst>
                    <a:ext uri="{FF2B5EF4-FFF2-40B4-BE49-F238E27FC236}">
                      <a16:creationId xmlns:a16="http://schemas.microsoft.com/office/drawing/2014/main" id="{1C0D0F3B-E0FF-6020-5173-6475945AF78D}"/>
                    </a:ext>
                  </a:extLst>
                </p:cNvPr>
                <p:cNvGrpSpPr/>
                <p:nvPr/>
              </p:nvGrpSpPr>
              <p:grpSpPr>
                <a:xfrm>
                  <a:off x="2411161" y="2784082"/>
                  <a:ext cx="48047" cy="37683"/>
                  <a:chOff x="2411161" y="2784082"/>
                  <a:chExt cx="48047" cy="37683"/>
                </a:xfrm>
              </p:grpSpPr>
              <p:sp>
                <p:nvSpPr>
                  <p:cNvPr id="625" name="任意多边形: 形状 624">
                    <a:extLst>
                      <a:ext uri="{FF2B5EF4-FFF2-40B4-BE49-F238E27FC236}">
                        <a16:creationId xmlns:a16="http://schemas.microsoft.com/office/drawing/2014/main" id="{C3EC2849-37E0-DFE4-FE49-5E12988B7973}"/>
                      </a:ext>
                    </a:extLst>
                  </p:cNvPr>
                  <p:cNvSpPr/>
                  <p:nvPr/>
                </p:nvSpPr>
                <p:spPr>
                  <a:xfrm>
                    <a:off x="2411161" y="2784082"/>
                    <a:ext cx="48047" cy="37321"/>
                  </a:xfrm>
                  <a:custGeom>
                    <a:avLst/>
                    <a:gdLst>
                      <a:gd name="connsiteX0" fmla="*/ 48048 w 48047"/>
                      <a:gd name="connsiteY0" fmla="*/ 2025 h 37321"/>
                      <a:gd name="connsiteX1" fmla="*/ 29855 w 48047"/>
                      <a:gd name="connsiteY1" fmla="*/ 31648 h 37321"/>
                      <a:gd name="connsiteX2" fmla="*/ 614 w 48047"/>
                      <a:gd name="connsiteY2" fmla="*/ 29076 h 37321"/>
                      <a:gd name="connsiteX3" fmla="*/ 19282 w 48047"/>
                      <a:gd name="connsiteY3" fmla="*/ 4501 h 37321"/>
                      <a:gd name="connsiteX4" fmla="*/ 48048 w 48047"/>
                      <a:gd name="connsiteY4" fmla="*/ 2025 h 37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47" h="37321">
                        <a:moveTo>
                          <a:pt x="48048" y="2025"/>
                        </a:moveTo>
                        <a:cubicBezTo>
                          <a:pt x="44810" y="12407"/>
                          <a:pt x="39190" y="25266"/>
                          <a:pt x="29855" y="31648"/>
                        </a:cubicBezTo>
                        <a:cubicBezTo>
                          <a:pt x="21949" y="37077"/>
                          <a:pt x="4423" y="42125"/>
                          <a:pt x="614" y="29076"/>
                        </a:cubicBezTo>
                        <a:cubicBezTo>
                          <a:pt x="-2911" y="17075"/>
                          <a:pt x="9472" y="7930"/>
                          <a:pt x="19282" y="4501"/>
                        </a:cubicBezTo>
                        <a:cubicBezTo>
                          <a:pt x="23855" y="2977"/>
                          <a:pt x="44143" y="-3119"/>
                          <a:pt x="48048" y="2025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" name="任意多边形: 形状 625">
                    <a:extLst>
                      <a:ext uri="{FF2B5EF4-FFF2-40B4-BE49-F238E27FC236}">
                        <a16:creationId xmlns:a16="http://schemas.microsoft.com/office/drawing/2014/main" id="{BE37A26F-0A22-67DD-0E95-2A2FD9C38912}"/>
                      </a:ext>
                    </a:extLst>
                  </p:cNvPr>
                  <p:cNvSpPr/>
                  <p:nvPr/>
                </p:nvSpPr>
                <p:spPr>
                  <a:xfrm>
                    <a:off x="2412260" y="2786011"/>
                    <a:ext cx="46853" cy="35753"/>
                  </a:xfrm>
                  <a:custGeom>
                    <a:avLst/>
                    <a:gdLst>
                      <a:gd name="connsiteX0" fmla="*/ 46853 w 46853"/>
                      <a:gd name="connsiteY0" fmla="*/ 0 h 35753"/>
                      <a:gd name="connsiteX1" fmla="*/ 7991 w 46853"/>
                      <a:gd name="connsiteY1" fmla="*/ 35052 h 35753"/>
                      <a:gd name="connsiteX2" fmla="*/ 85 w 46853"/>
                      <a:gd name="connsiteY2" fmla="*/ 28575 h 35753"/>
                      <a:gd name="connsiteX3" fmla="*/ 11801 w 46853"/>
                      <a:gd name="connsiteY3" fmla="*/ 18383 h 35753"/>
                      <a:gd name="connsiteX4" fmla="*/ 46853 w 46853"/>
                      <a:gd name="connsiteY4" fmla="*/ 0 h 35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853" h="35753">
                        <a:moveTo>
                          <a:pt x="46853" y="0"/>
                        </a:moveTo>
                        <a:cubicBezTo>
                          <a:pt x="42567" y="15907"/>
                          <a:pt x="28089" y="40196"/>
                          <a:pt x="7991" y="35052"/>
                        </a:cubicBezTo>
                        <a:cubicBezTo>
                          <a:pt x="4562" y="34195"/>
                          <a:pt x="1514" y="31909"/>
                          <a:pt x="85" y="28575"/>
                        </a:cubicBezTo>
                        <a:cubicBezTo>
                          <a:pt x="-1058" y="26099"/>
                          <a:pt x="9610" y="19717"/>
                          <a:pt x="11801" y="18383"/>
                        </a:cubicBezTo>
                        <a:cubicBezTo>
                          <a:pt x="22564" y="11240"/>
                          <a:pt x="34375" y="3905"/>
                          <a:pt x="46853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" name="任意多边形: 形状 626">
                    <a:extLst>
                      <a:ext uri="{FF2B5EF4-FFF2-40B4-BE49-F238E27FC236}">
                        <a16:creationId xmlns:a16="http://schemas.microsoft.com/office/drawing/2014/main" id="{C6DAA39B-173B-9425-AF5F-94680436D0D2}"/>
                      </a:ext>
                    </a:extLst>
                  </p:cNvPr>
                  <p:cNvSpPr/>
                  <p:nvPr/>
                </p:nvSpPr>
                <p:spPr>
                  <a:xfrm>
                    <a:off x="2412260" y="2786011"/>
                    <a:ext cx="46853" cy="35753"/>
                  </a:xfrm>
                  <a:custGeom>
                    <a:avLst/>
                    <a:gdLst>
                      <a:gd name="connsiteX0" fmla="*/ 46853 w 46853"/>
                      <a:gd name="connsiteY0" fmla="*/ 0 h 35753"/>
                      <a:gd name="connsiteX1" fmla="*/ 7991 w 46853"/>
                      <a:gd name="connsiteY1" fmla="*/ 35052 h 35753"/>
                      <a:gd name="connsiteX2" fmla="*/ 85 w 46853"/>
                      <a:gd name="connsiteY2" fmla="*/ 28575 h 35753"/>
                      <a:gd name="connsiteX3" fmla="*/ 11801 w 46853"/>
                      <a:gd name="connsiteY3" fmla="*/ 18383 h 35753"/>
                      <a:gd name="connsiteX4" fmla="*/ 46853 w 46853"/>
                      <a:gd name="connsiteY4" fmla="*/ 0 h 35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853" h="35753">
                        <a:moveTo>
                          <a:pt x="46853" y="0"/>
                        </a:moveTo>
                        <a:cubicBezTo>
                          <a:pt x="42567" y="15907"/>
                          <a:pt x="28089" y="40196"/>
                          <a:pt x="7991" y="35052"/>
                        </a:cubicBezTo>
                        <a:cubicBezTo>
                          <a:pt x="4562" y="34195"/>
                          <a:pt x="1514" y="31909"/>
                          <a:pt x="85" y="28575"/>
                        </a:cubicBezTo>
                        <a:cubicBezTo>
                          <a:pt x="-1058" y="26099"/>
                          <a:pt x="9610" y="19717"/>
                          <a:pt x="11801" y="18383"/>
                        </a:cubicBezTo>
                        <a:cubicBezTo>
                          <a:pt x="22564" y="11240"/>
                          <a:pt x="34375" y="3905"/>
                          <a:pt x="46853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8" name="图形 4">
                  <a:extLst>
                    <a:ext uri="{FF2B5EF4-FFF2-40B4-BE49-F238E27FC236}">
                      <a16:creationId xmlns:a16="http://schemas.microsoft.com/office/drawing/2014/main" id="{4E0EF615-DA2E-DB33-C2C5-1FCB105EC178}"/>
                    </a:ext>
                  </a:extLst>
                </p:cNvPr>
                <p:cNvGrpSpPr/>
                <p:nvPr/>
              </p:nvGrpSpPr>
              <p:grpSpPr>
                <a:xfrm>
                  <a:off x="2376984" y="2731147"/>
                  <a:ext cx="36636" cy="50654"/>
                  <a:chOff x="2376984" y="2731147"/>
                  <a:chExt cx="36636" cy="50654"/>
                </a:xfrm>
              </p:grpSpPr>
              <p:sp>
                <p:nvSpPr>
                  <p:cNvPr id="629" name="任意多边形: 形状 628">
                    <a:extLst>
                      <a:ext uri="{FF2B5EF4-FFF2-40B4-BE49-F238E27FC236}">
                        <a16:creationId xmlns:a16="http://schemas.microsoft.com/office/drawing/2014/main" id="{C10A6D28-63CE-96CF-38DD-4C0AC3FF83F2}"/>
                      </a:ext>
                    </a:extLst>
                  </p:cNvPr>
                  <p:cNvSpPr/>
                  <p:nvPr/>
                </p:nvSpPr>
                <p:spPr>
                  <a:xfrm>
                    <a:off x="2376984" y="2731147"/>
                    <a:ext cx="36254" cy="50654"/>
                  </a:xfrm>
                  <a:custGeom>
                    <a:avLst/>
                    <a:gdLst>
                      <a:gd name="connsiteX0" fmla="*/ 3358 w 36254"/>
                      <a:gd name="connsiteY0" fmla="*/ 0 h 50654"/>
                      <a:gd name="connsiteX1" fmla="*/ 31838 w 36254"/>
                      <a:gd name="connsiteY1" fmla="*/ 19526 h 50654"/>
                      <a:gd name="connsiteX2" fmla="*/ 35838 w 36254"/>
                      <a:gd name="connsiteY2" fmla="*/ 36100 h 50654"/>
                      <a:gd name="connsiteX3" fmla="*/ 31266 w 36254"/>
                      <a:gd name="connsiteY3" fmla="*/ 46482 h 50654"/>
                      <a:gd name="connsiteX4" fmla="*/ 6120 w 36254"/>
                      <a:gd name="connsiteY4" fmla="*/ 33147 h 50654"/>
                      <a:gd name="connsiteX5" fmla="*/ 3358 w 36254"/>
                      <a:gd name="connsiteY5" fmla="*/ 0 h 50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6254" h="50654">
                        <a:moveTo>
                          <a:pt x="3358" y="0"/>
                        </a:moveTo>
                        <a:cubicBezTo>
                          <a:pt x="12978" y="6096"/>
                          <a:pt x="25361" y="9525"/>
                          <a:pt x="31838" y="19526"/>
                        </a:cubicBezTo>
                        <a:cubicBezTo>
                          <a:pt x="34790" y="24003"/>
                          <a:pt x="37267" y="30671"/>
                          <a:pt x="35838" y="36100"/>
                        </a:cubicBezTo>
                        <a:cubicBezTo>
                          <a:pt x="34886" y="39814"/>
                          <a:pt x="32314" y="42767"/>
                          <a:pt x="31266" y="46482"/>
                        </a:cubicBezTo>
                        <a:cubicBezTo>
                          <a:pt x="23932" y="59150"/>
                          <a:pt x="8882" y="39529"/>
                          <a:pt x="6120" y="33147"/>
                        </a:cubicBezTo>
                        <a:cubicBezTo>
                          <a:pt x="4310" y="28861"/>
                          <a:pt x="-4834" y="2286"/>
                          <a:pt x="3358" y="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任意多边形: 形状 629">
                    <a:extLst>
                      <a:ext uri="{FF2B5EF4-FFF2-40B4-BE49-F238E27FC236}">
                        <a16:creationId xmlns:a16="http://schemas.microsoft.com/office/drawing/2014/main" id="{E2783786-F76D-97D6-26E6-7470C74FCD05}"/>
                      </a:ext>
                    </a:extLst>
                  </p:cNvPr>
                  <p:cNvSpPr/>
                  <p:nvPr/>
                </p:nvSpPr>
                <p:spPr>
                  <a:xfrm>
                    <a:off x="2380336" y="2731147"/>
                    <a:ext cx="33284" cy="46746"/>
                  </a:xfrm>
                  <a:custGeom>
                    <a:avLst/>
                    <a:gdLst>
                      <a:gd name="connsiteX0" fmla="*/ 6 w 33284"/>
                      <a:gd name="connsiteY0" fmla="*/ 0 h 46746"/>
                      <a:gd name="connsiteX1" fmla="*/ 30772 w 33284"/>
                      <a:gd name="connsiteY1" fmla="*/ 40386 h 46746"/>
                      <a:gd name="connsiteX2" fmla="*/ 25152 w 33284"/>
                      <a:gd name="connsiteY2" fmla="*/ 46101 h 46746"/>
                      <a:gd name="connsiteX3" fmla="*/ 15436 w 33284"/>
                      <a:gd name="connsiteY3" fmla="*/ 33909 h 46746"/>
                      <a:gd name="connsiteX4" fmla="*/ 6 w 33284"/>
                      <a:gd name="connsiteY4" fmla="*/ 0 h 4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284" h="46746">
                        <a:moveTo>
                          <a:pt x="6" y="0"/>
                        </a:moveTo>
                        <a:cubicBezTo>
                          <a:pt x="13150" y="7906"/>
                          <a:pt x="41916" y="19717"/>
                          <a:pt x="30772" y="40386"/>
                        </a:cubicBezTo>
                        <a:cubicBezTo>
                          <a:pt x="29152" y="43339"/>
                          <a:pt x="28867" y="48578"/>
                          <a:pt x="25152" y="46101"/>
                        </a:cubicBezTo>
                        <a:cubicBezTo>
                          <a:pt x="20675" y="43148"/>
                          <a:pt x="17913" y="38386"/>
                          <a:pt x="15436" y="33909"/>
                        </a:cubicBezTo>
                        <a:cubicBezTo>
                          <a:pt x="9817" y="23717"/>
                          <a:pt x="-280" y="12287"/>
                          <a:pt x="6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任意多边形: 形状 630">
                    <a:extLst>
                      <a:ext uri="{FF2B5EF4-FFF2-40B4-BE49-F238E27FC236}">
                        <a16:creationId xmlns:a16="http://schemas.microsoft.com/office/drawing/2014/main" id="{024AF1C3-E268-4608-25DC-9E3B8D7532EC}"/>
                      </a:ext>
                    </a:extLst>
                  </p:cNvPr>
                  <p:cNvSpPr/>
                  <p:nvPr/>
                </p:nvSpPr>
                <p:spPr>
                  <a:xfrm>
                    <a:off x="2380336" y="2731147"/>
                    <a:ext cx="33284" cy="46746"/>
                  </a:xfrm>
                  <a:custGeom>
                    <a:avLst/>
                    <a:gdLst>
                      <a:gd name="connsiteX0" fmla="*/ 6 w 33284"/>
                      <a:gd name="connsiteY0" fmla="*/ 0 h 46746"/>
                      <a:gd name="connsiteX1" fmla="*/ 30772 w 33284"/>
                      <a:gd name="connsiteY1" fmla="*/ 40386 h 46746"/>
                      <a:gd name="connsiteX2" fmla="*/ 25152 w 33284"/>
                      <a:gd name="connsiteY2" fmla="*/ 46101 h 46746"/>
                      <a:gd name="connsiteX3" fmla="*/ 15436 w 33284"/>
                      <a:gd name="connsiteY3" fmla="*/ 33909 h 46746"/>
                      <a:gd name="connsiteX4" fmla="*/ 6 w 33284"/>
                      <a:gd name="connsiteY4" fmla="*/ 0 h 467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284" h="46746">
                        <a:moveTo>
                          <a:pt x="6" y="0"/>
                        </a:moveTo>
                        <a:cubicBezTo>
                          <a:pt x="13150" y="7906"/>
                          <a:pt x="41916" y="19717"/>
                          <a:pt x="30772" y="40386"/>
                        </a:cubicBezTo>
                        <a:cubicBezTo>
                          <a:pt x="29152" y="43339"/>
                          <a:pt x="28867" y="48578"/>
                          <a:pt x="25152" y="46101"/>
                        </a:cubicBezTo>
                        <a:cubicBezTo>
                          <a:pt x="20675" y="43148"/>
                          <a:pt x="17913" y="38386"/>
                          <a:pt x="15436" y="33909"/>
                        </a:cubicBezTo>
                        <a:cubicBezTo>
                          <a:pt x="9817" y="23717"/>
                          <a:pt x="-280" y="12287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32" name="图形 4">
                  <a:extLst>
                    <a:ext uri="{FF2B5EF4-FFF2-40B4-BE49-F238E27FC236}">
                      <a16:creationId xmlns:a16="http://schemas.microsoft.com/office/drawing/2014/main" id="{A5626F93-0899-64CB-4FE1-4D7F343C92A2}"/>
                    </a:ext>
                  </a:extLst>
                </p:cNvPr>
                <p:cNvGrpSpPr/>
                <p:nvPr/>
              </p:nvGrpSpPr>
              <p:grpSpPr>
                <a:xfrm>
                  <a:off x="2416316" y="2695593"/>
                  <a:ext cx="43083" cy="32199"/>
                  <a:chOff x="2416316" y="2695593"/>
                  <a:chExt cx="43083" cy="32199"/>
                </a:xfrm>
              </p:grpSpPr>
              <p:sp>
                <p:nvSpPr>
                  <p:cNvPr id="633" name="任意多边形: 形状 632">
                    <a:extLst>
                      <a:ext uri="{FF2B5EF4-FFF2-40B4-BE49-F238E27FC236}">
                        <a16:creationId xmlns:a16="http://schemas.microsoft.com/office/drawing/2014/main" id="{25926CC4-E343-9E55-1A6A-FDB469F31123}"/>
                      </a:ext>
                    </a:extLst>
                  </p:cNvPr>
                  <p:cNvSpPr/>
                  <p:nvPr/>
                </p:nvSpPr>
                <p:spPr>
                  <a:xfrm>
                    <a:off x="2416316" y="2695593"/>
                    <a:ext cx="43083" cy="32091"/>
                  </a:xfrm>
                  <a:custGeom>
                    <a:avLst/>
                    <a:gdLst>
                      <a:gd name="connsiteX0" fmla="*/ 43083 w 43083"/>
                      <a:gd name="connsiteY0" fmla="*/ 1550 h 32091"/>
                      <a:gd name="connsiteX1" fmla="*/ 28605 w 43083"/>
                      <a:gd name="connsiteY1" fmla="*/ 25362 h 32091"/>
                      <a:gd name="connsiteX2" fmla="*/ 1459 w 43083"/>
                      <a:gd name="connsiteY2" fmla="*/ 26315 h 32091"/>
                      <a:gd name="connsiteX3" fmla="*/ 11460 w 43083"/>
                      <a:gd name="connsiteY3" fmla="*/ 5741 h 32091"/>
                      <a:gd name="connsiteX4" fmla="*/ 28034 w 43083"/>
                      <a:gd name="connsiteY4" fmla="*/ 788 h 32091"/>
                      <a:gd name="connsiteX5" fmla="*/ 43083 w 43083"/>
                      <a:gd name="connsiteY5" fmla="*/ 1550 h 3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083" h="32091">
                        <a:moveTo>
                          <a:pt x="43083" y="1550"/>
                        </a:moveTo>
                        <a:cubicBezTo>
                          <a:pt x="40131" y="10217"/>
                          <a:pt x="35368" y="19076"/>
                          <a:pt x="28605" y="25362"/>
                        </a:cubicBezTo>
                        <a:cubicBezTo>
                          <a:pt x="21843" y="31553"/>
                          <a:pt x="7269" y="36316"/>
                          <a:pt x="1459" y="26315"/>
                        </a:cubicBezTo>
                        <a:cubicBezTo>
                          <a:pt x="-3399" y="18123"/>
                          <a:pt x="4888" y="9455"/>
                          <a:pt x="11460" y="5741"/>
                        </a:cubicBezTo>
                        <a:cubicBezTo>
                          <a:pt x="16604" y="2978"/>
                          <a:pt x="22319" y="1454"/>
                          <a:pt x="28034" y="788"/>
                        </a:cubicBezTo>
                        <a:cubicBezTo>
                          <a:pt x="30701" y="502"/>
                          <a:pt x="41178" y="-1213"/>
                          <a:pt x="43083" y="155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" name="任意多边形: 形状 633">
                    <a:extLst>
                      <a:ext uri="{FF2B5EF4-FFF2-40B4-BE49-F238E27FC236}">
                        <a16:creationId xmlns:a16="http://schemas.microsoft.com/office/drawing/2014/main" id="{8030BEBC-6659-EB23-EA94-2609C04A6FE8}"/>
                      </a:ext>
                    </a:extLst>
                  </p:cNvPr>
                  <p:cNvSpPr/>
                  <p:nvPr/>
                </p:nvSpPr>
                <p:spPr>
                  <a:xfrm>
                    <a:off x="2417575" y="2697143"/>
                    <a:ext cx="41824" cy="30649"/>
                  </a:xfrm>
                  <a:custGeom>
                    <a:avLst/>
                    <a:gdLst>
                      <a:gd name="connsiteX0" fmla="*/ 41824 w 41824"/>
                      <a:gd name="connsiteY0" fmla="*/ 0 h 30649"/>
                      <a:gd name="connsiteX1" fmla="*/ 7534 w 41824"/>
                      <a:gd name="connsiteY1" fmla="*/ 30099 h 30649"/>
                      <a:gd name="connsiteX2" fmla="*/ 105 w 41824"/>
                      <a:gd name="connsiteY2" fmla="*/ 24765 h 30649"/>
                      <a:gd name="connsiteX3" fmla="*/ 9249 w 41824"/>
                      <a:gd name="connsiteY3" fmla="*/ 16288 h 30649"/>
                      <a:gd name="connsiteX4" fmla="*/ 41824 w 41824"/>
                      <a:gd name="connsiteY4" fmla="*/ 0 h 30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824" h="30649">
                        <a:moveTo>
                          <a:pt x="41824" y="0"/>
                        </a:moveTo>
                        <a:cubicBezTo>
                          <a:pt x="37728" y="13621"/>
                          <a:pt x="24679" y="34290"/>
                          <a:pt x="7534" y="30099"/>
                        </a:cubicBezTo>
                        <a:cubicBezTo>
                          <a:pt x="4486" y="29337"/>
                          <a:pt x="1724" y="27527"/>
                          <a:pt x="105" y="24765"/>
                        </a:cubicBezTo>
                        <a:cubicBezTo>
                          <a:pt x="-1038" y="22765"/>
                          <a:pt x="7534" y="17526"/>
                          <a:pt x="9249" y="16288"/>
                        </a:cubicBezTo>
                        <a:cubicBezTo>
                          <a:pt x="19155" y="9525"/>
                          <a:pt x="30204" y="3239"/>
                          <a:pt x="41824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" name="任意多边形: 形状 634">
                    <a:extLst>
                      <a:ext uri="{FF2B5EF4-FFF2-40B4-BE49-F238E27FC236}">
                        <a16:creationId xmlns:a16="http://schemas.microsoft.com/office/drawing/2014/main" id="{79BD8C48-727F-00CC-B303-4DECFCA77F26}"/>
                      </a:ext>
                    </a:extLst>
                  </p:cNvPr>
                  <p:cNvSpPr/>
                  <p:nvPr/>
                </p:nvSpPr>
                <p:spPr>
                  <a:xfrm>
                    <a:off x="2417575" y="2697143"/>
                    <a:ext cx="41824" cy="30649"/>
                  </a:xfrm>
                  <a:custGeom>
                    <a:avLst/>
                    <a:gdLst>
                      <a:gd name="connsiteX0" fmla="*/ 41824 w 41824"/>
                      <a:gd name="connsiteY0" fmla="*/ 0 h 30649"/>
                      <a:gd name="connsiteX1" fmla="*/ 7534 w 41824"/>
                      <a:gd name="connsiteY1" fmla="*/ 30099 h 30649"/>
                      <a:gd name="connsiteX2" fmla="*/ 105 w 41824"/>
                      <a:gd name="connsiteY2" fmla="*/ 24765 h 30649"/>
                      <a:gd name="connsiteX3" fmla="*/ 9249 w 41824"/>
                      <a:gd name="connsiteY3" fmla="*/ 16288 h 30649"/>
                      <a:gd name="connsiteX4" fmla="*/ 41824 w 41824"/>
                      <a:gd name="connsiteY4" fmla="*/ 0 h 30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824" h="30649">
                        <a:moveTo>
                          <a:pt x="41824" y="0"/>
                        </a:moveTo>
                        <a:cubicBezTo>
                          <a:pt x="37728" y="13621"/>
                          <a:pt x="24679" y="34290"/>
                          <a:pt x="7534" y="30099"/>
                        </a:cubicBezTo>
                        <a:cubicBezTo>
                          <a:pt x="4486" y="29337"/>
                          <a:pt x="1724" y="27527"/>
                          <a:pt x="105" y="24765"/>
                        </a:cubicBezTo>
                        <a:cubicBezTo>
                          <a:pt x="-1038" y="22765"/>
                          <a:pt x="7534" y="17526"/>
                          <a:pt x="9249" y="16288"/>
                        </a:cubicBezTo>
                        <a:cubicBezTo>
                          <a:pt x="19155" y="9525"/>
                          <a:pt x="30204" y="3239"/>
                          <a:pt x="41824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36" name="图形 4">
                  <a:extLst>
                    <a:ext uri="{FF2B5EF4-FFF2-40B4-BE49-F238E27FC236}">
                      <a16:creationId xmlns:a16="http://schemas.microsoft.com/office/drawing/2014/main" id="{8F11B795-EE73-7B36-7B1A-27C6CF3780FA}"/>
                    </a:ext>
                  </a:extLst>
                </p:cNvPr>
                <p:cNvGrpSpPr/>
                <p:nvPr/>
              </p:nvGrpSpPr>
              <p:grpSpPr>
                <a:xfrm>
                  <a:off x="2415176" y="2643327"/>
                  <a:ext cx="21423" cy="32930"/>
                  <a:chOff x="2415176" y="2643327"/>
                  <a:chExt cx="21423" cy="32930"/>
                </a:xfrm>
              </p:grpSpPr>
              <p:sp>
                <p:nvSpPr>
                  <p:cNvPr id="637" name="任意多边形: 形状 636">
                    <a:extLst>
                      <a:ext uri="{FF2B5EF4-FFF2-40B4-BE49-F238E27FC236}">
                        <a16:creationId xmlns:a16="http://schemas.microsoft.com/office/drawing/2014/main" id="{542C1B96-C14B-58D0-8933-C6C328BCDE81}"/>
                      </a:ext>
                    </a:extLst>
                  </p:cNvPr>
                  <p:cNvSpPr/>
                  <p:nvPr/>
                </p:nvSpPr>
                <p:spPr>
                  <a:xfrm>
                    <a:off x="2415176" y="2643327"/>
                    <a:ext cx="20999" cy="32930"/>
                  </a:xfrm>
                  <a:custGeom>
                    <a:avLst/>
                    <a:gdLst>
                      <a:gd name="connsiteX0" fmla="*/ 6599 w 20999"/>
                      <a:gd name="connsiteY0" fmla="*/ 0 h 32930"/>
                      <a:gd name="connsiteX1" fmla="*/ 13647 w 20999"/>
                      <a:gd name="connsiteY1" fmla="*/ 32861 h 32930"/>
                      <a:gd name="connsiteX2" fmla="*/ 217 w 20999"/>
                      <a:gd name="connsiteY2" fmla="*/ 21146 h 32930"/>
                      <a:gd name="connsiteX3" fmla="*/ 6599 w 20999"/>
                      <a:gd name="connsiteY3" fmla="*/ 0 h 329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99" h="32930">
                        <a:moveTo>
                          <a:pt x="6599" y="0"/>
                        </a:moveTo>
                        <a:cubicBezTo>
                          <a:pt x="10409" y="3810"/>
                          <a:pt x="32126" y="34576"/>
                          <a:pt x="13647" y="32861"/>
                        </a:cubicBezTo>
                        <a:cubicBezTo>
                          <a:pt x="6599" y="32195"/>
                          <a:pt x="1932" y="28099"/>
                          <a:pt x="217" y="21146"/>
                        </a:cubicBezTo>
                        <a:cubicBezTo>
                          <a:pt x="-735" y="17240"/>
                          <a:pt x="1455" y="667"/>
                          <a:pt x="6599" y="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" name="任意多边形: 形状 637">
                    <a:extLst>
                      <a:ext uri="{FF2B5EF4-FFF2-40B4-BE49-F238E27FC236}">
                        <a16:creationId xmlns:a16="http://schemas.microsoft.com/office/drawing/2014/main" id="{F8CF01B6-FF86-2112-7E49-4A9491F78F1A}"/>
                      </a:ext>
                    </a:extLst>
                  </p:cNvPr>
                  <p:cNvSpPr/>
                  <p:nvPr/>
                </p:nvSpPr>
                <p:spPr>
                  <a:xfrm>
                    <a:off x="2420760" y="2643327"/>
                    <a:ext cx="15839" cy="32667"/>
                  </a:xfrm>
                  <a:custGeom>
                    <a:avLst/>
                    <a:gdLst>
                      <a:gd name="connsiteX0" fmla="*/ 1015 w 15839"/>
                      <a:gd name="connsiteY0" fmla="*/ 0 h 32667"/>
                      <a:gd name="connsiteX1" fmla="*/ 11874 w 15839"/>
                      <a:gd name="connsiteY1" fmla="*/ 32480 h 32667"/>
                      <a:gd name="connsiteX2" fmla="*/ 3587 w 15839"/>
                      <a:gd name="connsiteY2" fmla="*/ 24098 h 32667"/>
                      <a:gd name="connsiteX3" fmla="*/ 1015 w 15839"/>
                      <a:gd name="connsiteY3" fmla="*/ 0 h 32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39" h="32667">
                        <a:moveTo>
                          <a:pt x="1015" y="0"/>
                        </a:moveTo>
                        <a:cubicBezTo>
                          <a:pt x="5206" y="4096"/>
                          <a:pt x="23875" y="27432"/>
                          <a:pt x="11874" y="32480"/>
                        </a:cubicBezTo>
                        <a:cubicBezTo>
                          <a:pt x="8349" y="33909"/>
                          <a:pt x="5301" y="26765"/>
                          <a:pt x="3587" y="24098"/>
                        </a:cubicBezTo>
                        <a:cubicBezTo>
                          <a:pt x="-795" y="17336"/>
                          <a:pt x="-509" y="7715"/>
                          <a:pt x="1015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" name="任意多边形: 形状 638">
                    <a:extLst>
                      <a:ext uri="{FF2B5EF4-FFF2-40B4-BE49-F238E27FC236}">
                        <a16:creationId xmlns:a16="http://schemas.microsoft.com/office/drawing/2014/main" id="{39C8B121-A7AF-7953-8117-8388ADE714C9}"/>
                      </a:ext>
                    </a:extLst>
                  </p:cNvPr>
                  <p:cNvSpPr/>
                  <p:nvPr/>
                </p:nvSpPr>
                <p:spPr>
                  <a:xfrm>
                    <a:off x="2420760" y="2643327"/>
                    <a:ext cx="15839" cy="32667"/>
                  </a:xfrm>
                  <a:custGeom>
                    <a:avLst/>
                    <a:gdLst>
                      <a:gd name="connsiteX0" fmla="*/ 1015 w 15839"/>
                      <a:gd name="connsiteY0" fmla="*/ 0 h 32667"/>
                      <a:gd name="connsiteX1" fmla="*/ 11874 w 15839"/>
                      <a:gd name="connsiteY1" fmla="*/ 32480 h 32667"/>
                      <a:gd name="connsiteX2" fmla="*/ 3587 w 15839"/>
                      <a:gd name="connsiteY2" fmla="*/ 24098 h 32667"/>
                      <a:gd name="connsiteX3" fmla="*/ 1015 w 15839"/>
                      <a:gd name="connsiteY3" fmla="*/ 0 h 32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839" h="32667">
                        <a:moveTo>
                          <a:pt x="1015" y="0"/>
                        </a:moveTo>
                        <a:cubicBezTo>
                          <a:pt x="5206" y="4096"/>
                          <a:pt x="23875" y="27432"/>
                          <a:pt x="11874" y="32480"/>
                        </a:cubicBezTo>
                        <a:cubicBezTo>
                          <a:pt x="8349" y="33909"/>
                          <a:pt x="5301" y="26765"/>
                          <a:pt x="3587" y="24098"/>
                        </a:cubicBezTo>
                        <a:cubicBezTo>
                          <a:pt x="-795" y="17336"/>
                          <a:pt x="-509" y="7715"/>
                          <a:pt x="1015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0" name="图形 4">
                  <a:extLst>
                    <a:ext uri="{FF2B5EF4-FFF2-40B4-BE49-F238E27FC236}">
                      <a16:creationId xmlns:a16="http://schemas.microsoft.com/office/drawing/2014/main" id="{9E7EE9A7-8FA3-2D7A-7013-AC4806954051}"/>
                    </a:ext>
                  </a:extLst>
                </p:cNvPr>
                <p:cNvGrpSpPr/>
                <p:nvPr/>
              </p:nvGrpSpPr>
              <p:grpSpPr>
                <a:xfrm>
                  <a:off x="2448457" y="2616663"/>
                  <a:ext cx="28986" cy="23761"/>
                  <a:chOff x="2448457" y="2616663"/>
                  <a:chExt cx="28986" cy="23761"/>
                </a:xfrm>
              </p:grpSpPr>
              <p:sp>
                <p:nvSpPr>
                  <p:cNvPr id="641" name="任意多边形: 形状 640">
                    <a:extLst>
                      <a:ext uri="{FF2B5EF4-FFF2-40B4-BE49-F238E27FC236}">
                        <a16:creationId xmlns:a16="http://schemas.microsoft.com/office/drawing/2014/main" id="{845A91E7-AC6A-4E63-AD82-3A8EE7400759}"/>
                      </a:ext>
                    </a:extLst>
                  </p:cNvPr>
                  <p:cNvSpPr/>
                  <p:nvPr/>
                </p:nvSpPr>
                <p:spPr>
                  <a:xfrm>
                    <a:off x="2448457" y="2616663"/>
                    <a:ext cx="28986" cy="23466"/>
                  </a:xfrm>
                  <a:custGeom>
                    <a:avLst/>
                    <a:gdLst>
                      <a:gd name="connsiteX0" fmla="*/ 28944 w 28986"/>
                      <a:gd name="connsiteY0" fmla="*/ 1994 h 23466"/>
                      <a:gd name="connsiteX1" fmla="*/ 17610 w 28986"/>
                      <a:gd name="connsiteY1" fmla="*/ 18854 h 23466"/>
                      <a:gd name="connsiteX2" fmla="*/ 941 w 28986"/>
                      <a:gd name="connsiteY2" fmla="*/ 19235 h 23466"/>
                      <a:gd name="connsiteX3" fmla="*/ 28944 w 28986"/>
                      <a:gd name="connsiteY3" fmla="*/ 1994 h 23466"/>
                      <a:gd name="connsiteX4" fmla="*/ 28944 w 28986"/>
                      <a:gd name="connsiteY4" fmla="*/ 1994 h 23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986" h="23466">
                        <a:moveTo>
                          <a:pt x="28944" y="1994"/>
                        </a:moveTo>
                        <a:cubicBezTo>
                          <a:pt x="29516" y="3709"/>
                          <a:pt x="19324" y="17234"/>
                          <a:pt x="17610" y="18854"/>
                        </a:cubicBezTo>
                        <a:cubicBezTo>
                          <a:pt x="13323" y="22854"/>
                          <a:pt x="3989" y="26664"/>
                          <a:pt x="941" y="19235"/>
                        </a:cubicBezTo>
                        <a:cubicBezTo>
                          <a:pt x="-6108" y="1899"/>
                          <a:pt x="28754" y="-3340"/>
                          <a:pt x="28944" y="1994"/>
                        </a:cubicBezTo>
                        <a:cubicBezTo>
                          <a:pt x="29040" y="2090"/>
                          <a:pt x="28944" y="1423"/>
                          <a:pt x="28944" y="1994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" name="任意多边形: 形状 641">
                    <a:extLst>
                      <a:ext uri="{FF2B5EF4-FFF2-40B4-BE49-F238E27FC236}">
                        <a16:creationId xmlns:a16="http://schemas.microsoft.com/office/drawing/2014/main" id="{89B57089-35FB-EB21-B072-6FE95A93E67E}"/>
                      </a:ext>
                    </a:extLst>
                  </p:cNvPr>
                  <p:cNvSpPr/>
                  <p:nvPr/>
                </p:nvSpPr>
                <p:spPr>
                  <a:xfrm>
                    <a:off x="2450679" y="2618531"/>
                    <a:ext cx="26722" cy="21892"/>
                  </a:xfrm>
                  <a:custGeom>
                    <a:avLst/>
                    <a:gdLst>
                      <a:gd name="connsiteX0" fmla="*/ 26722 w 26722"/>
                      <a:gd name="connsiteY0" fmla="*/ 30 h 21892"/>
                      <a:gd name="connsiteX1" fmla="*/ 1862 w 26722"/>
                      <a:gd name="connsiteY1" fmla="*/ 20890 h 21892"/>
                      <a:gd name="connsiteX2" fmla="*/ 26722 w 26722"/>
                      <a:gd name="connsiteY2" fmla="*/ 30 h 21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6722" h="21892">
                        <a:moveTo>
                          <a:pt x="26722" y="30"/>
                        </a:moveTo>
                        <a:cubicBezTo>
                          <a:pt x="21388" y="6984"/>
                          <a:pt x="14054" y="26510"/>
                          <a:pt x="1862" y="20890"/>
                        </a:cubicBezTo>
                        <a:cubicBezTo>
                          <a:pt x="-7187" y="16699"/>
                          <a:pt x="19293" y="-827"/>
                          <a:pt x="26722" y="3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" name="任意多边形: 形状 642">
                    <a:extLst>
                      <a:ext uri="{FF2B5EF4-FFF2-40B4-BE49-F238E27FC236}">
                        <a16:creationId xmlns:a16="http://schemas.microsoft.com/office/drawing/2014/main" id="{4A93DC24-3E5C-D1CE-B482-DFA82EF7FDF8}"/>
                      </a:ext>
                    </a:extLst>
                  </p:cNvPr>
                  <p:cNvSpPr/>
                  <p:nvPr/>
                </p:nvSpPr>
                <p:spPr>
                  <a:xfrm>
                    <a:off x="2450679" y="2618531"/>
                    <a:ext cx="26722" cy="21892"/>
                  </a:xfrm>
                  <a:custGeom>
                    <a:avLst/>
                    <a:gdLst>
                      <a:gd name="connsiteX0" fmla="*/ 26722 w 26722"/>
                      <a:gd name="connsiteY0" fmla="*/ 30 h 21892"/>
                      <a:gd name="connsiteX1" fmla="*/ 1862 w 26722"/>
                      <a:gd name="connsiteY1" fmla="*/ 20890 h 21892"/>
                      <a:gd name="connsiteX2" fmla="*/ 26722 w 26722"/>
                      <a:gd name="connsiteY2" fmla="*/ 30 h 21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6722" h="21892">
                        <a:moveTo>
                          <a:pt x="26722" y="30"/>
                        </a:moveTo>
                        <a:cubicBezTo>
                          <a:pt x="21388" y="6984"/>
                          <a:pt x="14054" y="26510"/>
                          <a:pt x="1862" y="20890"/>
                        </a:cubicBezTo>
                        <a:cubicBezTo>
                          <a:pt x="-7187" y="16699"/>
                          <a:pt x="19293" y="-827"/>
                          <a:pt x="26722" y="3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4" name="图形 4">
                  <a:extLst>
                    <a:ext uri="{FF2B5EF4-FFF2-40B4-BE49-F238E27FC236}">
                      <a16:creationId xmlns:a16="http://schemas.microsoft.com/office/drawing/2014/main" id="{AB462623-285A-96F5-A6E2-8C887933A1D3}"/>
                    </a:ext>
                  </a:extLst>
                </p:cNvPr>
                <p:cNvGrpSpPr/>
                <p:nvPr/>
              </p:nvGrpSpPr>
              <p:grpSpPr>
                <a:xfrm>
                  <a:off x="2371990" y="2788100"/>
                  <a:ext cx="30967" cy="28832"/>
                  <a:chOff x="2371990" y="2788100"/>
                  <a:chExt cx="30967" cy="28832"/>
                </a:xfrm>
              </p:grpSpPr>
              <p:sp>
                <p:nvSpPr>
                  <p:cNvPr id="645" name="任意多边形: 形状 644">
                    <a:extLst>
                      <a:ext uri="{FF2B5EF4-FFF2-40B4-BE49-F238E27FC236}">
                        <a16:creationId xmlns:a16="http://schemas.microsoft.com/office/drawing/2014/main" id="{C2E8063D-8CA5-9A7C-93E2-F5CA3A018FE2}"/>
                      </a:ext>
                    </a:extLst>
                  </p:cNvPr>
                  <p:cNvSpPr/>
                  <p:nvPr/>
                </p:nvSpPr>
                <p:spPr>
                  <a:xfrm>
                    <a:off x="2371990" y="2788100"/>
                    <a:ext cx="30967" cy="28604"/>
                  </a:xfrm>
                  <a:custGeom>
                    <a:avLst/>
                    <a:gdLst>
                      <a:gd name="connsiteX0" fmla="*/ 30926 w 30967"/>
                      <a:gd name="connsiteY0" fmla="*/ 1245 h 28604"/>
                      <a:gd name="connsiteX1" fmla="*/ 20067 w 30967"/>
                      <a:gd name="connsiteY1" fmla="*/ 23343 h 28604"/>
                      <a:gd name="connsiteX2" fmla="*/ 732 w 30967"/>
                      <a:gd name="connsiteY2" fmla="*/ 23724 h 28604"/>
                      <a:gd name="connsiteX3" fmla="*/ 9971 w 30967"/>
                      <a:gd name="connsiteY3" fmla="*/ 5341 h 28604"/>
                      <a:gd name="connsiteX4" fmla="*/ 30926 w 30967"/>
                      <a:gd name="connsiteY4" fmla="*/ 1245 h 28604"/>
                      <a:gd name="connsiteX5" fmla="*/ 30926 w 30967"/>
                      <a:gd name="connsiteY5" fmla="*/ 1245 h 28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967" h="28604">
                        <a:moveTo>
                          <a:pt x="30926" y="1245"/>
                        </a:moveTo>
                        <a:cubicBezTo>
                          <a:pt x="31688" y="1245"/>
                          <a:pt x="21687" y="21438"/>
                          <a:pt x="20067" y="23343"/>
                        </a:cubicBezTo>
                        <a:cubicBezTo>
                          <a:pt x="15400" y="28011"/>
                          <a:pt x="4351" y="32202"/>
                          <a:pt x="732" y="23724"/>
                        </a:cubicBezTo>
                        <a:cubicBezTo>
                          <a:pt x="-2221" y="16866"/>
                          <a:pt x="4351" y="8580"/>
                          <a:pt x="9971" y="5341"/>
                        </a:cubicBezTo>
                        <a:cubicBezTo>
                          <a:pt x="12733" y="3722"/>
                          <a:pt x="28259" y="-2660"/>
                          <a:pt x="30926" y="1245"/>
                        </a:cubicBezTo>
                        <a:cubicBezTo>
                          <a:pt x="30926" y="1245"/>
                          <a:pt x="30354" y="578"/>
                          <a:pt x="30926" y="1245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" name="任意多边形: 形状 645">
                    <a:extLst>
                      <a:ext uri="{FF2B5EF4-FFF2-40B4-BE49-F238E27FC236}">
                        <a16:creationId xmlns:a16="http://schemas.microsoft.com/office/drawing/2014/main" id="{24A3B7C3-17DC-6E8D-C349-35F5C64CAFBC}"/>
                      </a:ext>
                    </a:extLst>
                  </p:cNvPr>
                  <p:cNvSpPr/>
                  <p:nvPr/>
                </p:nvSpPr>
                <p:spPr>
                  <a:xfrm>
                    <a:off x="2374509" y="2789345"/>
                    <a:ext cx="28311" cy="27586"/>
                  </a:xfrm>
                  <a:custGeom>
                    <a:avLst/>
                    <a:gdLst>
                      <a:gd name="connsiteX0" fmla="*/ 28312 w 28311"/>
                      <a:gd name="connsiteY0" fmla="*/ 0 h 27586"/>
                      <a:gd name="connsiteX1" fmla="*/ 3261 w 28311"/>
                      <a:gd name="connsiteY1" fmla="*/ 26956 h 27586"/>
                      <a:gd name="connsiteX2" fmla="*/ 6214 w 28311"/>
                      <a:gd name="connsiteY2" fmla="*/ 15430 h 27586"/>
                      <a:gd name="connsiteX3" fmla="*/ 28312 w 28311"/>
                      <a:gd name="connsiteY3" fmla="*/ 0 h 27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311" h="27586">
                        <a:moveTo>
                          <a:pt x="28312" y="0"/>
                        </a:moveTo>
                        <a:cubicBezTo>
                          <a:pt x="25835" y="10096"/>
                          <a:pt x="17453" y="31528"/>
                          <a:pt x="3261" y="26956"/>
                        </a:cubicBezTo>
                        <a:cubicBezTo>
                          <a:pt x="-4169" y="24575"/>
                          <a:pt x="2975" y="19145"/>
                          <a:pt x="6214" y="15430"/>
                        </a:cubicBezTo>
                        <a:cubicBezTo>
                          <a:pt x="12310" y="8572"/>
                          <a:pt x="19930" y="3429"/>
                          <a:pt x="28312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" name="任意多边形: 形状 646">
                    <a:extLst>
                      <a:ext uri="{FF2B5EF4-FFF2-40B4-BE49-F238E27FC236}">
                        <a16:creationId xmlns:a16="http://schemas.microsoft.com/office/drawing/2014/main" id="{6DDBE0F3-28CF-D72A-050E-126E96B5A824}"/>
                      </a:ext>
                    </a:extLst>
                  </p:cNvPr>
                  <p:cNvSpPr/>
                  <p:nvPr/>
                </p:nvSpPr>
                <p:spPr>
                  <a:xfrm>
                    <a:off x="2374509" y="2789345"/>
                    <a:ext cx="28311" cy="27586"/>
                  </a:xfrm>
                  <a:custGeom>
                    <a:avLst/>
                    <a:gdLst>
                      <a:gd name="connsiteX0" fmla="*/ 28312 w 28311"/>
                      <a:gd name="connsiteY0" fmla="*/ 0 h 27586"/>
                      <a:gd name="connsiteX1" fmla="*/ 3261 w 28311"/>
                      <a:gd name="connsiteY1" fmla="*/ 26956 h 27586"/>
                      <a:gd name="connsiteX2" fmla="*/ 6214 w 28311"/>
                      <a:gd name="connsiteY2" fmla="*/ 15430 h 27586"/>
                      <a:gd name="connsiteX3" fmla="*/ 28312 w 28311"/>
                      <a:gd name="connsiteY3" fmla="*/ 0 h 27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311" h="27586">
                        <a:moveTo>
                          <a:pt x="28312" y="0"/>
                        </a:moveTo>
                        <a:cubicBezTo>
                          <a:pt x="25835" y="10096"/>
                          <a:pt x="17453" y="31528"/>
                          <a:pt x="3261" y="26956"/>
                        </a:cubicBezTo>
                        <a:cubicBezTo>
                          <a:pt x="-4169" y="24575"/>
                          <a:pt x="2975" y="19145"/>
                          <a:pt x="6214" y="15430"/>
                        </a:cubicBezTo>
                        <a:cubicBezTo>
                          <a:pt x="12310" y="8572"/>
                          <a:pt x="19930" y="3429"/>
                          <a:pt x="28312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48" name="图形 4">
                  <a:extLst>
                    <a:ext uri="{FF2B5EF4-FFF2-40B4-BE49-F238E27FC236}">
                      <a16:creationId xmlns:a16="http://schemas.microsoft.com/office/drawing/2014/main" id="{369974FB-75D5-59B6-0D02-8D833DCAD06F}"/>
                    </a:ext>
                  </a:extLst>
                </p:cNvPr>
                <p:cNvGrpSpPr/>
                <p:nvPr/>
              </p:nvGrpSpPr>
              <p:grpSpPr>
                <a:xfrm>
                  <a:off x="2312950" y="2755679"/>
                  <a:ext cx="49805" cy="32276"/>
                  <a:chOff x="2312950" y="2755679"/>
                  <a:chExt cx="49805" cy="32276"/>
                </a:xfrm>
              </p:grpSpPr>
              <p:sp>
                <p:nvSpPr>
                  <p:cNvPr id="649" name="任意多边形: 形状 648">
                    <a:extLst>
                      <a:ext uri="{FF2B5EF4-FFF2-40B4-BE49-F238E27FC236}">
                        <a16:creationId xmlns:a16="http://schemas.microsoft.com/office/drawing/2014/main" id="{21448684-71A4-3E1D-632D-55DBC9CF8CFB}"/>
                      </a:ext>
                    </a:extLst>
                  </p:cNvPr>
                  <p:cNvSpPr/>
                  <p:nvPr/>
                </p:nvSpPr>
                <p:spPr>
                  <a:xfrm>
                    <a:off x="2312950" y="2755971"/>
                    <a:ext cx="49753" cy="31984"/>
                  </a:xfrm>
                  <a:custGeom>
                    <a:avLst/>
                    <a:gdLst>
                      <a:gd name="connsiteX0" fmla="*/ 50 w 49753"/>
                      <a:gd name="connsiteY0" fmla="*/ 5180 h 31984"/>
                      <a:gd name="connsiteX1" fmla="*/ 49675 w 49753"/>
                      <a:gd name="connsiteY1" fmla="*/ 21468 h 31984"/>
                      <a:gd name="connsiteX2" fmla="*/ 22243 w 49753"/>
                      <a:gd name="connsiteY2" fmla="*/ 27278 h 31984"/>
                      <a:gd name="connsiteX3" fmla="*/ 50 w 49753"/>
                      <a:gd name="connsiteY3" fmla="*/ 5180 h 31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753" h="31984">
                        <a:moveTo>
                          <a:pt x="50" y="5180"/>
                        </a:moveTo>
                        <a:cubicBezTo>
                          <a:pt x="17957" y="-3583"/>
                          <a:pt x="47199" y="-3106"/>
                          <a:pt x="49675" y="21468"/>
                        </a:cubicBezTo>
                        <a:cubicBezTo>
                          <a:pt x="51200" y="36994"/>
                          <a:pt x="30054" y="32041"/>
                          <a:pt x="22243" y="27278"/>
                        </a:cubicBezTo>
                        <a:cubicBezTo>
                          <a:pt x="17576" y="24516"/>
                          <a:pt x="-1093" y="11467"/>
                          <a:pt x="50" y="518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" name="任意多边形: 形状 649">
                    <a:extLst>
                      <a:ext uri="{FF2B5EF4-FFF2-40B4-BE49-F238E27FC236}">
                        <a16:creationId xmlns:a16="http://schemas.microsoft.com/office/drawing/2014/main" id="{E5F06037-5BDB-26B4-5FB1-ADDB7823225F}"/>
                      </a:ext>
                    </a:extLst>
                  </p:cNvPr>
                  <p:cNvSpPr/>
                  <p:nvPr/>
                </p:nvSpPr>
                <p:spPr>
                  <a:xfrm>
                    <a:off x="2313000" y="2755679"/>
                    <a:ext cx="49755" cy="25766"/>
                  </a:xfrm>
                  <a:custGeom>
                    <a:avLst/>
                    <a:gdLst>
                      <a:gd name="connsiteX0" fmla="*/ 0 w 49755"/>
                      <a:gd name="connsiteY0" fmla="*/ 5567 h 25766"/>
                      <a:gd name="connsiteX1" fmla="*/ 47720 w 49755"/>
                      <a:gd name="connsiteY1" fmla="*/ 12616 h 25766"/>
                      <a:gd name="connsiteX2" fmla="*/ 49720 w 49755"/>
                      <a:gd name="connsiteY2" fmla="*/ 24522 h 25766"/>
                      <a:gd name="connsiteX3" fmla="*/ 34480 w 49755"/>
                      <a:gd name="connsiteY3" fmla="*/ 21855 h 25766"/>
                      <a:gd name="connsiteX4" fmla="*/ 0 w 49755"/>
                      <a:gd name="connsiteY4" fmla="*/ 5567 h 2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755" h="25766">
                        <a:moveTo>
                          <a:pt x="0" y="5567"/>
                        </a:moveTo>
                        <a:cubicBezTo>
                          <a:pt x="13335" y="-1767"/>
                          <a:pt x="39719" y="-4053"/>
                          <a:pt x="47720" y="12616"/>
                        </a:cubicBezTo>
                        <a:cubicBezTo>
                          <a:pt x="49339" y="16045"/>
                          <a:pt x="49911" y="20807"/>
                          <a:pt x="49720" y="24522"/>
                        </a:cubicBezTo>
                        <a:cubicBezTo>
                          <a:pt x="49530" y="28141"/>
                          <a:pt x="36481" y="22808"/>
                          <a:pt x="34480" y="21855"/>
                        </a:cubicBezTo>
                        <a:cubicBezTo>
                          <a:pt x="22955" y="16616"/>
                          <a:pt x="10858" y="11854"/>
                          <a:pt x="0" y="5567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" name="任意多边形: 形状 650">
                    <a:extLst>
                      <a:ext uri="{FF2B5EF4-FFF2-40B4-BE49-F238E27FC236}">
                        <a16:creationId xmlns:a16="http://schemas.microsoft.com/office/drawing/2014/main" id="{33E6498A-8926-666E-9DF0-B8798D7C9C1B}"/>
                      </a:ext>
                    </a:extLst>
                  </p:cNvPr>
                  <p:cNvSpPr/>
                  <p:nvPr/>
                </p:nvSpPr>
                <p:spPr>
                  <a:xfrm>
                    <a:off x="2313000" y="2755679"/>
                    <a:ext cx="49755" cy="25766"/>
                  </a:xfrm>
                  <a:custGeom>
                    <a:avLst/>
                    <a:gdLst>
                      <a:gd name="connsiteX0" fmla="*/ 0 w 49755"/>
                      <a:gd name="connsiteY0" fmla="*/ 5567 h 25766"/>
                      <a:gd name="connsiteX1" fmla="*/ 47720 w 49755"/>
                      <a:gd name="connsiteY1" fmla="*/ 12616 h 25766"/>
                      <a:gd name="connsiteX2" fmla="*/ 49720 w 49755"/>
                      <a:gd name="connsiteY2" fmla="*/ 24522 h 25766"/>
                      <a:gd name="connsiteX3" fmla="*/ 34480 w 49755"/>
                      <a:gd name="connsiteY3" fmla="*/ 21855 h 25766"/>
                      <a:gd name="connsiteX4" fmla="*/ 0 w 49755"/>
                      <a:gd name="connsiteY4" fmla="*/ 5567 h 2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755" h="25766">
                        <a:moveTo>
                          <a:pt x="0" y="5567"/>
                        </a:moveTo>
                        <a:cubicBezTo>
                          <a:pt x="13335" y="-1767"/>
                          <a:pt x="39719" y="-4053"/>
                          <a:pt x="47720" y="12616"/>
                        </a:cubicBezTo>
                        <a:cubicBezTo>
                          <a:pt x="49339" y="16045"/>
                          <a:pt x="49911" y="20807"/>
                          <a:pt x="49720" y="24522"/>
                        </a:cubicBezTo>
                        <a:cubicBezTo>
                          <a:pt x="49530" y="28141"/>
                          <a:pt x="36481" y="22808"/>
                          <a:pt x="34480" y="21855"/>
                        </a:cubicBezTo>
                        <a:cubicBezTo>
                          <a:pt x="22955" y="16616"/>
                          <a:pt x="10858" y="11854"/>
                          <a:pt x="0" y="5567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2" name="图形 4">
                  <a:extLst>
                    <a:ext uri="{FF2B5EF4-FFF2-40B4-BE49-F238E27FC236}">
                      <a16:creationId xmlns:a16="http://schemas.microsoft.com/office/drawing/2014/main" id="{995EEE14-C702-257E-BBC3-31AAA2A0E4D6}"/>
                    </a:ext>
                  </a:extLst>
                </p:cNvPr>
                <p:cNvGrpSpPr/>
                <p:nvPr/>
              </p:nvGrpSpPr>
              <p:grpSpPr>
                <a:xfrm>
                  <a:off x="2354207" y="2697250"/>
                  <a:ext cx="41755" cy="42096"/>
                  <a:chOff x="2354207" y="2697250"/>
                  <a:chExt cx="41755" cy="42096"/>
                </a:xfrm>
              </p:grpSpPr>
              <p:sp>
                <p:nvSpPr>
                  <p:cNvPr id="653" name="任意多边形: 形状 652">
                    <a:extLst>
                      <a:ext uri="{FF2B5EF4-FFF2-40B4-BE49-F238E27FC236}">
                        <a16:creationId xmlns:a16="http://schemas.microsoft.com/office/drawing/2014/main" id="{45A5E367-C04B-61C1-74E0-4B90CFA6743A}"/>
                      </a:ext>
                    </a:extLst>
                  </p:cNvPr>
                  <p:cNvSpPr/>
                  <p:nvPr/>
                </p:nvSpPr>
                <p:spPr>
                  <a:xfrm>
                    <a:off x="2354207" y="2697250"/>
                    <a:ext cx="41755" cy="42096"/>
                  </a:xfrm>
                  <a:custGeom>
                    <a:avLst/>
                    <a:gdLst>
                      <a:gd name="connsiteX0" fmla="*/ 41756 w 41755"/>
                      <a:gd name="connsiteY0" fmla="*/ 1513 h 42096"/>
                      <a:gd name="connsiteX1" fmla="*/ 28706 w 41755"/>
                      <a:gd name="connsiteY1" fmla="*/ 29516 h 42096"/>
                      <a:gd name="connsiteX2" fmla="*/ 1846 w 41755"/>
                      <a:gd name="connsiteY2" fmla="*/ 35612 h 42096"/>
                      <a:gd name="connsiteX3" fmla="*/ 8609 w 41755"/>
                      <a:gd name="connsiteY3" fmla="*/ 9228 h 42096"/>
                      <a:gd name="connsiteX4" fmla="*/ 28040 w 41755"/>
                      <a:gd name="connsiteY4" fmla="*/ 846 h 42096"/>
                      <a:gd name="connsiteX5" fmla="*/ 41756 w 41755"/>
                      <a:gd name="connsiteY5" fmla="*/ 1513 h 42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755" h="42096">
                        <a:moveTo>
                          <a:pt x="41756" y="1513"/>
                        </a:moveTo>
                        <a:cubicBezTo>
                          <a:pt x="38327" y="11228"/>
                          <a:pt x="34231" y="20848"/>
                          <a:pt x="28706" y="29516"/>
                        </a:cubicBezTo>
                        <a:cubicBezTo>
                          <a:pt x="23849" y="37231"/>
                          <a:pt x="6989" y="49900"/>
                          <a:pt x="1846" y="35612"/>
                        </a:cubicBezTo>
                        <a:cubicBezTo>
                          <a:pt x="-1869" y="25325"/>
                          <a:pt x="-154" y="16753"/>
                          <a:pt x="8609" y="9228"/>
                        </a:cubicBezTo>
                        <a:cubicBezTo>
                          <a:pt x="13657" y="4846"/>
                          <a:pt x="21372" y="1608"/>
                          <a:pt x="28040" y="846"/>
                        </a:cubicBezTo>
                        <a:cubicBezTo>
                          <a:pt x="30231" y="560"/>
                          <a:pt x="40136" y="-1250"/>
                          <a:pt x="41756" y="1513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" name="任意多边形: 形状 653">
                    <a:extLst>
                      <a:ext uri="{FF2B5EF4-FFF2-40B4-BE49-F238E27FC236}">
                        <a16:creationId xmlns:a16="http://schemas.microsoft.com/office/drawing/2014/main" id="{AB777988-F4E3-4B28-F332-168734C1E836}"/>
                      </a:ext>
                    </a:extLst>
                  </p:cNvPr>
                  <p:cNvSpPr/>
                  <p:nvPr/>
                </p:nvSpPr>
                <p:spPr>
                  <a:xfrm>
                    <a:off x="2357541" y="2698667"/>
                    <a:ext cx="38421" cy="40584"/>
                  </a:xfrm>
                  <a:custGeom>
                    <a:avLst/>
                    <a:gdLst>
                      <a:gd name="connsiteX0" fmla="*/ 38421 w 38421"/>
                      <a:gd name="connsiteY0" fmla="*/ 0 h 40584"/>
                      <a:gd name="connsiteX1" fmla="*/ 6894 w 38421"/>
                      <a:gd name="connsiteY1" fmla="*/ 40577 h 40584"/>
                      <a:gd name="connsiteX2" fmla="*/ 7179 w 38421"/>
                      <a:gd name="connsiteY2" fmla="*/ 22574 h 40584"/>
                      <a:gd name="connsiteX3" fmla="*/ 38421 w 38421"/>
                      <a:gd name="connsiteY3" fmla="*/ 0 h 4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421" h="40584">
                        <a:moveTo>
                          <a:pt x="38421" y="0"/>
                        </a:moveTo>
                        <a:cubicBezTo>
                          <a:pt x="34135" y="13240"/>
                          <a:pt x="24515" y="40767"/>
                          <a:pt x="6894" y="40577"/>
                        </a:cubicBezTo>
                        <a:cubicBezTo>
                          <a:pt x="-7108" y="40958"/>
                          <a:pt x="4036" y="27623"/>
                          <a:pt x="7179" y="22574"/>
                        </a:cubicBezTo>
                        <a:cubicBezTo>
                          <a:pt x="14133" y="11430"/>
                          <a:pt x="25944" y="3905"/>
                          <a:pt x="38421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" name="任意多边形: 形状 654">
                    <a:extLst>
                      <a:ext uri="{FF2B5EF4-FFF2-40B4-BE49-F238E27FC236}">
                        <a16:creationId xmlns:a16="http://schemas.microsoft.com/office/drawing/2014/main" id="{A0F65A19-2A4B-DF48-6A2D-BE41947D87D9}"/>
                      </a:ext>
                    </a:extLst>
                  </p:cNvPr>
                  <p:cNvSpPr/>
                  <p:nvPr/>
                </p:nvSpPr>
                <p:spPr>
                  <a:xfrm>
                    <a:off x="2357541" y="2698667"/>
                    <a:ext cx="38421" cy="40584"/>
                  </a:xfrm>
                  <a:custGeom>
                    <a:avLst/>
                    <a:gdLst>
                      <a:gd name="connsiteX0" fmla="*/ 38421 w 38421"/>
                      <a:gd name="connsiteY0" fmla="*/ 0 h 40584"/>
                      <a:gd name="connsiteX1" fmla="*/ 6894 w 38421"/>
                      <a:gd name="connsiteY1" fmla="*/ 40577 h 40584"/>
                      <a:gd name="connsiteX2" fmla="*/ 7179 w 38421"/>
                      <a:gd name="connsiteY2" fmla="*/ 22574 h 40584"/>
                      <a:gd name="connsiteX3" fmla="*/ 38421 w 38421"/>
                      <a:gd name="connsiteY3" fmla="*/ 0 h 40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421" h="40584">
                        <a:moveTo>
                          <a:pt x="38421" y="0"/>
                        </a:moveTo>
                        <a:cubicBezTo>
                          <a:pt x="34135" y="13240"/>
                          <a:pt x="24515" y="40767"/>
                          <a:pt x="6894" y="40577"/>
                        </a:cubicBezTo>
                        <a:cubicBezTo>
                          <a:pt x="-7108" y="40958"/>
                          <a:pt x="4036" y="27623"/>
                          <a:pt x="7179" y="22574"/>
                        </a:cubicBezTo>
                        <a:cubicBezTo>
                          <a:pt x="14133" y="11430"/>
                          <a:pt x="25944" y="3905"/>
                          <a:pt x="38421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6" name="图形 4">
                  <a:extLst>
                    <a:ext uri="{FF2B5EF4-FFF2-40B4-BE49-F238E27FC236}">
                      <a16:creationId xmlns:a16="http://schemas.microsoft.com/office/drawing/2014/main" id="{F5C6123E-C728-F2F9-9CF6-9BD624E7A31B}"/>
                    </a:ext>
                  </a:extLst>
                </p:cNvPr>
                <p:cNvGrpSpPr/>
                <p:nvPr/>
              </p:nvGrpSpPr>
              <p:grpSpPr>
                <a:xfrm>
                  <a:off x="2329554" y="2635802"/>
                  <a:ext cx="28413" cy="37233"/>
                  <a:chOff x="2329554" y="2635802"/>
                  <a:chExt cx="28413" cy="37233"/>
                </a:xfrm>
              </p:grpSpPr>
              <p:sp>
                <p:nvSpPr>
                  <p:cNvPr id="657" name="任意多边形: 形状 656">
                    <a:extLst>
                      <a:ext uri="{FF2B5EF4-FFF2-40B4-BE49-F238E27FC236}">
                        <a16:creationId xmlns:a16="http://schemas.microsoft.com/office/drawing/2014/main" id="{07B6E49B-889E-5C06-E473-FA4B4813C465}"/>
                      </a:ext>
                    </a:extLst>
                  </p:cNvPr>
                  <p:cNvSpPr/>
                  <p:nvPr/>
                </p:nvSpPr>
                <p:spPr>
                  <a:xfrm>
                    <a:off x="2329554" y="2635802"/>
                    <a:ext cx="28290" cy="37233"/>
                  </a:xfrm>
                  <a:custGeom>
                    <a:avLst/>
                    <a:gdLst>
                      <a:gd name="connsiteX0" fmla="*/ 1734 w 28290"/>
                      <a:gd name="connsiteY0" fmla="*/ 0 h 37233"/>
                      <a:gd name="connsiteX1" fmla="*/ 22974 w 28290"/>
                      <a:gd name="connsiteY1" fmla="*/ 13525 h 37233"/>
                      <a:gd name="connsiteX2" fmla="*/ 21641 w 28290"/>
                      <a:gd name="connsiteY2" fmla="*/ 36862 h 37233"/>
                      <a:gd name="connsiteX3" fmla="*/ 2400 w 28290"/>
                      <a:gd name="connsiteY3" fmla="*/ 20574 h 37233"/>
                      <a:gd name="connsiteX4" fmla="*/ 1734 w 28290"/>
                      <a:gd name="connsiteY4" fmla="*/ 0 h 37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0" h="37233">
                        <a:moveTo>
                          <a:pt x="1734" y="0"/>
                        </a:moveTo>
                        <a:cubicBezTo>
                          <a:pt x="9639" y="2762"/>
                          <a:pt x="17450" y="7144"/>
                          <a:pt x="22974" y="13525"/>
                        </a:cubicBezTo>
                        <a:cubicBezTo>
                          <a:pt x="28022" y="19336"/>
                          <a:pt x="32404" y="34004"/>
                          <a:pt x="21641" y="36862"/>
                        </a:cubicBezTo>
                        <a:cubicBezTo>
                          <a:pt x="12021" y="39433"/>
                          <a:pt x="4686" y="28099"/>
                          <a:pt x="2400" y="20574"/>
                        </a:cubicBezTo>
                        <a:cubicBezTo>
                          <a:pt x="1257" y="16669"/>
                          <a:pt x="-1981" y="3524"/>
                          <a:pt x="1734" y="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" name="任意多边形: 形状 657">
                    <a:extLst>
                      <a:ext uri="{FF2B5EF4-FFF2-40B4-BE49-F238E27FC236}">
                        <a16:creationId xmlns:a16="http://schemas.microsoft.com/office/drawing/2014/main" id="{8C3C8A20-95C8-6FBE-08FD-0C3897C63D3B}"/>
                      </a:ext>
                    </a:extLst>
                  </p:cNvPr>
                  <p:cNvSpPr/>
                  <p:nvPr/>
                </p:nvSpPr>
                <p:spPr>
                  <a:xfrm>
                    <a:off x="2331192" y="2635802"/>
                    <a:ext cx="26775" cy="35432"/>
                  </a:xfrm>
                  <a:custGeom>
                    <a:avLst/>
                    <a:gdLst>
                      <a:gd name="connsiteX0" fmla="*/ 0 w 26775"/>
                      <a:gd name="connsiteY0" fmla="*/ 0 h 35432"/>
                      <a:gd name="connsiteX1" fmla="*/ 26765 w 26775"/>
                      <a:gd name="connsiteY1" fmla="*/ 26765 h 35432"/>
                      <a:gd name="connsiteX2" fmla="*/ 22765 w 26775"/>
                      <a:gd name="connsiteY2" fmla="*/ 35433 h 35432"/>
                      <a:gd name="connsiteX3" fmla="*/ 12383 w 26775"/>
                      <a:gd name="connsiteY3" fmla="*/ 25146 h 35432"/>
                      <a:gd name="connsiteX4" fmla="*/ 0 w 26775"/>
                      <a:gd name="connsiteY4" fmla="*/ 0 h 35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5" h="35432">
                        <a:moveTo>
                          <a:pt x="0" y="0"/>
                        </a:moveTo>
                        <a:cubicBezTo>
                          <a:pt x="11144" y="3524"/>
                          <a:pt x="27242" y="13240"/>
                          <a:pt x="26765" y="26765"/>
                        </a:cubicBezTo>
                        <a:cubicBezTo>
                          <a:pt x="26575" y="29908"/>
                          <a:pt x="25337" y="33528"/>
                          <a:pt x="22765" y="35433"/>
                        </a:cubicBezTo>
                        <a:cubicBezTo>
                          <a:pt x="18860" y="32480"/>
                          <a:pt x="15240" y="29146"/>
                          <a:pt x="12383" y="25146"/>
                        </a:cubicBezTo>
                        <a:cubicBezTo>
                          <a:pt x="6953" y="17621"/>
                          <a:pt x="2667" y="9049"/>
                          <a:pt x="0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" name="任意多边形: 形状 658">
                    <a:extLst>
                      <a:ext uri="{FF2B5EF4-FFF2-40B4-BE49-F238E27FC236}">
                        <a16:creationId xmlns:a16="http://schemas.microsoft.com/office/drawing/2014/main" id="{7293C6C8-FCB6-D56B-8375-D1A56A00668B}"/>
                      </a:ext>
                    </a:extLst>
                  </p:cNvPr>
                  <p:cNvSpPr/>
                  <p:nvPr/>
                </p:nvSpPr>
                <p:spPr>
                  <a:xfrm>
                    <a:off x="2331192" y="2635802"/>
                    <a:ext cx="26775" cy="35432"/>
                  </a:xfrm>
                  <a:custGeom>
                    <a:avLst/>
                    <a:gdLst>
                      <a:gd name="connsiteX0" fmla="*/ 0 w 26775"/>
                      <a:gd name="connsiteY0" fmla="*/ 0 h 35432"/>
                      <a:gd name="connsiteX1" fmla="*/ 26765 w 26775"/>
                      <a:gd name="connsiteY1" fmla="*/ 26765 h 35432"/>
                      <a:gd name="connsiteX2" fmla="*/ 22765 w 26775"/>
                      <a:gd name="connsiteY2" fmla="*/ 35433 h 35432"/>
                      <a:gd name="connsiteX3" fmla="*/ 12383 w 26775"/>
                      <a:gd name="connsiteY3" fmla="*/ 25146 h 35432"/>
                      <a:gd name="connsiteX4" fmla="*/ 0 w 26775"/>
                      <a:gd name="connsiteY4" fmla="*/ 0 h 35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775" h="35432">
                        <a:moveTo>
                          <a:pt x="0" y="0"/>
                        </a:moveTo>
                        <a:cubicBezTo>
                          <a:pt x="11144" y="3524"/>
                          <a:pt x="27242" y="13240"/>
                          <a:pt x="26765" y="26765"/>
                        </a:cubicBezTo>
                        <a:cubicBezTo>
                          <a:pt x="26575" y="29908"/>
                          <a:pt x="25337" y="33528"/>
                          <a:pt x="22765" y="35433"/>
                        </a:cubicBezTo>
                        <a:cubicBezTo>
                          <a:pt x="18860" y="32480"/>
                          <a:pt x="15240" y="29146"/>
                          <a:pt x="12383" y="25146"/>
                        </a:cubicBezTo>
                        <a:cubicBezTo>
                          <a:pt x="6953" y="17621"/>
                          <a:pt x="2667" y="90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0" name="图形 4">
                  <a:extLst>
                    <a:ext uri="{FF2B5EF4-FFF2-40B4-BE49-F238E27FC236}">
                      <a16:creationId xmlns:a16="http://schemas.microsoft.com/office/drawing/2014/main" id="{15295DBF-DD68-1C48-543F-A6EE3B137740}"/>
                    </a:ext>
                  </a:extLst>
                </p:cNvPr>
                <p:cNvGrpSpPr/>
                <p:nvPr/>
              </p:nvGrpSpPr>
              <p:grpSpPr>
                <a:xfrm>
                  <a:off x="2359382" y="2604119"/>
                  <a:ext cx="30674" cy="24722"/>
                  <a:chOff x="2359382" y="2604119"/>
                  <a:chExt cx="30674" cy="24722"/>
                </a:xfrm>
              </p:grpSpPr>
              <p:sp>
                <p:nvSpPr>
                  <p:cNvPr id="661" name="任意多边形: 形状 660">
                    <a:extLst>
                      <a:ext uri="{FF2B5EF4-FFF2-40B4-BE49-F238E27FC236}">
                        <a16:creationId xmlns:a16="http://schemas.microsoft.com/office/drawing/2014/main" id="{7AE1E03E-BB17-6079-9900-25814F655F6F}"/>
                      </a:ext>
                    </a:extLst>
                  </p:cNvPr>
                  <p:cNvSpPr/>
                  <p:nvPr/>
                </p:nvSpPr>
                <p:spPr>
                  <a:xfrm>
                    <a:off x="2359382" y="2604119"/>
                    <a:ext cx="30674" cy="24722"/>
                  </a:xfrm>
                  <a:custGeom>
                    <a:avLst/>
                    <a:gdLst>
                      <a:gd name="connsiteX0" fmla="*/ 30675 w 30674"/>
                      <a:gd name="connsiteY0" fmla="*/ 2060 h 24722"/>
                      <a:gd name="connsiteX1" fmla="*/ 1814 w 30674"/>
                      <a:gd name="connsiteY1" fmla="*/ 21015 h 24722"/>
                      <a:gd name="connsiteX2" fmla="*/ 7720 w 30674"/>
                      <a:gd name="connsiteY2" fmla="*/ 4822 h 24722"/>
                      <a:gd name="connsiteX3" fmla="*/ 30675 w 30674"/>
                      <a:gd name="connsiteY3" fmla="*/ 2060 h 24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674" h="24722">
                        <a:moveTo>
                          <a:pt x="30675" y="2060"/>
                        </a:moveTo>
                        <a:cubicBezTo>
                          <a:pt x="27151" y="9394"/>
                          <a:pt x="12482" y="33969"/>
                          <a:pt x="1814" y="21015"/>
                        </a:cubicBezTo>
                        <a:cubicBezTo>
                          <a:pt x="-3044" y="15204"/>
                          <a:pt x="2862" y="7965"/>
                          <a:pt x="7720" y="4822"/>
                        </a:cubicBezTo>
                        <a:cubicBezTo>
                          <a:pt x="10768" y="3012"/>
                          <a:pt x="28484" y="-3179"/>
                          <a:pt x="30675" y="206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" name="任意多边形: 形状 661">
                    <a:extLst>
                      <a:ext uri="{FF2B5EF4-FFF2-40B4-BE49-F238E27FC236}">
                        <a16:creationId xmlns:a16="http://schemas.microsoft.com/office/drawing/2014/main" id="{AF5654BA-7A20-8B9E-2850-106821D675D7}"/>
                      </a:ext>
                    </a:extLst>
                  </p:cNvPr>
                  <p:cNvSpPr/>
                  <p:nvPr/>
                </p:nvSpPr>
                <p:spPr>
                  <a:xfrm>
                    <a:off x="2360165" y="2606179"/>
                    <a:ext cx="29891" cy="22175"/>
                  </a:xfrm>
                  <a:custGeom>
                    <a:avLst/>
                    <a:gdLst>
                      <a:gd name="connsiteX0" fmla="*/ 29892 w 29891"/>
                      <a:gd name="connsiteY0" fmla="*/ 0 h 22175"/>
                      <a:gd name="connsiteX1" fmla="*/ 2841 w 29891"/>
                      <a:gd name="connsiteY1" fmla="*/ 20574 h 22175"/>
                      <a:gd name="connsiteX2" fmla="*/ 7889 w 29891"/>
                      <a:gd name="connsiteY2" fmla="*/ 10573 h 22175"/>
                      <a:gd name="connsiteX3" fmla="*/ 29892 w 29891"/>
                      <a:gd name="connsiteY3" fmla="*/ 0 h 22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891" h="22175">
                        <a:moveTo>
                          <a:pt x="29892" y="0"/>
                        </a:moveTo>
                        <a:cubicBezTo>
                          <a:pt x="25987" y="8668"/>
                          <a:pt x="15319" y="27813"/>
                          <a:pt x="2841" y="20574"/>
                        </a:cubicBezTo>
                        <a:cubicBezTo>
                          <a:pt x="-4493" y="16383"/>
                          <a:pt x="4270" y="13049"/>
                          <a:pt x="7889" y="10573"/>
                        </a:cubicBezTo>
                        <a:cubicBezTo>
                          <a:pt x="14652" y="5810"/>
                          <a:pt x="21796" y="1619"/>
                          <a:pt x="29892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" name="任意多边形: 形状 662">
                    <a:extLst>
                      <a:ext uri="{FF2B5EF4-FFF2-40B4-BE49-F238E27FC236}">
                        <a16:creationId xmlns:a16="http://schemas.microsoft.com/office/drawing/2014/main" id="{55EBEF3D-FEF2-916D-3E14-86E4EC36A6CD}"/>
                      </a:ext>
                    </a:extLst>
                  </p:cNvPr>
                  <p:cNvSpPr/>
                  <p:nvPr/>
                </p:nvSpPr>
                <p:spPr>
                  <a:xfrm>
                    <a:off x="2360165" y="2606179"/>
                    <a:ext cx="29891" cy="22175"/>
                  </a:xfrm>
                  <a:custGeom>
                    <a:avLst/>
                    <a:gdLst>
                      <a:gd name="connsiteX0" fmla="*/ 29892 w 29891"/>
                      <a:gd name="connsiteY0" fmla="*/ 0 h 22175"/>
                      <a:gd name="connsiteX1" fmla="*/ 2841 w 29891"/>
                      <a:gd name="connsiteY1" fmla="*/ 20574 h 22175"/>
                      <a:gd name="connsiteX2" fmla="*/ 7889 w 29891"/>
                      <a:gd name="connsiteY2" fmla="*/ 10573 h 22175"/>
                      <a:gd name="connsiteX3" fmla="*/ 29892 w 29891"/>
                      <a:gd name="connsiteY3" fmla="*/ 0 h 22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891" h="22175">
                        <a:moveTo>
                          <a:pt x="29892" y="0"/>
                        </a:moveTo>
                        <a:cubicBezTo>
                          <a:pt x="25987" y="8668"/>
                          <a:pt x="15319" y="27813"/>
                          <a:pt x="2841" y="20574"/>
                        </a:cubicBezTo>
                        <a:cubicBezTo>
                          <a:pt x="-4493" y="16383"/>
                          <a:pt x="4270" y="13049"/>
                          <a:pt x="7889" y="10573"/>
                        </a:cubicBezTo>
                        <a:cubicBezTo>
                          <a:pt x="14652" y="5810"/>
                          <a:pt x="21796" y="1619"/>
                          <a:pt x="29892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4" name="图形 4">
                  <a:extLst>
                    <a:ext uri="{FF2B5EF4-FFF2-40B4-BE49-F238E27FC236}">
                      <a16:creationId xmlns:a16="http://schemas.microsoft.com/office/drawing/2014/main" id="{261A40A6-8C1F-01FE-F6D8-EE6E4FAB7BF5}"/>
                    </a:ext>
                  </a:extLst>
                </p:cNvPr>
                <p:cNvGrpSpPr/>
                <p:nvPr/>
              </p:nvGrpSpPr>
              <p:grpSpPr>
                <a:xfrm>
                  <a:off x="2359221" y="2555277"/>
                  <a:ext cx="29820" cy="32333"/>
                  <a:chOff x="2359221" y="2555277"/>
                  <a:chExt cx="29820" cy="32333"/>
                </a:xfrm>
              </p:grpSpPr>
              <p:sp>
                <p:nvSpPr>
                  <p:cNvPr id="665" name="任意多边形: 形状 664">
                    <a:extLst>
                      <a:ext uri="{FF2B5EF4-FFF2-40B4-BE49-F238E27FC236}">
                        <a16:creationId xmlns:a16="http://schemas.microsoft.com/office/drawing/2014/main" id="{AEB4983F-FF48-E8B9-E8CA-ECC4111C1DE6}"/>
                      </a:ext>
                    </a:extLst>
                  </p:cNvPr>
                  <p:cNvSpPr/>
                  <p:nvPr/>
                </p:nvSpPr>
                <p:spPr>
                  <a:xfrm>
                    <a:off x="2359221" y="2555277"/>
                    <a:ext cx="29820" cy="32333"/>
                  </a:xfrm>
                  <a:custGeom>
                    <a:avLst/>
                    <a:gdLst>
                      <a:gd name="connsiteX0" fmla="*/ 29789 w 29820"/>
                      <a:gd name="connsiteY0" fmla="*/ 1848 h 32333"/>
                      <a:gd name="connsiteX1" fmla="*/ 26645 w 29820"/>
                      <a:gd name="connsiteY1" fmla="*/ 10326 h 32333"/>
                      <a:gd name="connsiteX2" fmla="*/ 21407 w 29820"/>
                      <a:gd name="connsiteY2" fmla="*/ 24042 h 32333"/>
                      <a:gd name="connsiteX3" fmla="*/ 3119 w 29820"/>
                      <a:gd name="connsiteY3" fmla="*/ 30614 h 32333"/>
                      <a:gd name="connsiteX4" fmla="*/ 7691 w 29820"/>
                      <a:gd name="connsiteY4" fmla="*/ 7944 h 32333"/>
                      <a:gd name="connsiteX5" fmla="*/ 29789 w 29820"/>
                      <a:gd name="connsiteY5" fmla="*/ 1848 h 32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820" h="32333">
                        <a:moveTo>
                          <a:pt x="29789" y="1848"/>
                        </a:moveTo>
                        <a:cubicBezTo>
                          <a:pt x="30170" y="3372"/>
                          <a:pt x="27026" y="8802"/>
                          <a:pt x="26645" y="10326"/>
                        </a:cubicBezTo>
                        <a:cubicBezTo>
                          <a:pt x="25217" y="14898"/>
                          <a:pt x="24074" y="19946"/>
                          <a:pt x="21407" y="24042"/>
                        </a:cubicBezTo>
                        <a:cubicBezTo>
                          <a:pt x="18168" y="28709"/>
                          <a:pt x="8929" y="35567"/>
                          <a:pt x="3119" y="30614"/>
                        </a:cubicBezTo>
                        <a:cubicBezTo>
                          <a:pt x="-3930" y="24613"/>
                          <a:pt x="2452" y="12612"/>
                          <a:pt x="7691" y="7944"/>
                        </a:cubicBezTo>
                        <a:cubicBezTo>
                          <a:pt x="9691" y="6230"/>
                          <a:pt x="28265" y="-4152"/>
                          <a:pt x="29789" y="1848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" name="任意多边形: 形状 665">
                    <a:extLst>
                      <a:ext uri="{FF2B5EF4-FFF2-40B4-BE49-F238E27FC236}">
                        <a16:creationId xmlns:a16="http://schemas.microsoft.com/office/drawing/2014/main" id="{CCF02964-431C-39FD-8DF1-A975BF6770ED}"/>
                      </a:ext>
                    </a:extLst>
                  </p:cNvPr>
                  <p:cNvSpPr/>
                  <p:nvPr/>
                </p:nvSpPr>
                <p:spPr>
                  <a:xfrm>
                    <a:off x="2364787" y="2557125"/>
                    <a:ext cx="24221" cy="30313"/>
                  </a:xfrm>
                  <a:custGeom>
                    <a:avLst/>
                    <a:gdLst>
                      <a:gd name="connsiteX0" fmla="*/ 24222 w 24221"/>
                      <a:gd name="connsiteY0" fmla="*/ 0 h 30313"/>
                      <a:gd name="connsiteX1" fmla="*/ 4791 w 24221"/>
                      <a:gd name="connsiteY1" fmla="*/ 29813 h 30313"/>
                      <a:gd name="connsiteX2" fmla="*/ 28 w 24221"/>
                      <a:gd name="connsiteY2" fmla="*/ 27527 h 30313"/>
                      <a:gd name="connsiteX3" fmla="*/ 4791 w 24221"/>
                      <a:gd name="connsiteY3" fmla="*/ 14669 h 30313"/>
                      <a:gd name="connsiteX4" fmla="*/ 24222 w 24221"/>
                      <a:gd name="connsiteY4" fmla="*/ 0 h 30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21" h="30313">
                        <a:moveTo>
                          <a:pt x="24222" y="0"/>
                        </a:moveTo>
                        <a:cubicBezTo>
                          <a:pt x="19936" y="10287"/>
                          <a:pt x="18412" y="27813"/>
                          <a:pt x="4791" y="29813"/>
                        </a:cubicBezTo>
                        <a:cubicBezTo>
                          <a:pt x="1647" y="30290"/>
                          <a:pt x="-258" y="31337"/>
                          <a:pt x="28" y="27527"/>
                        </a:cubicBezTo>
                        <a:cubicBezTo>
                          <a:pt x="314" y="22955"/>
                          <a:pt x="2314" y="18479"/>
                          <a:pt x="4791" y="14669"/>
                        </a:cubicBezTo>
                        <a:cubicBezTo>
                          <a:pt x="9077" y="8096"/>
                          <a:pt x="16030" y="1429"/>
                          <a:pt x="24222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" name="任意多边形: 形状 666">
                    <a:extLst>
                      <a:ext uri="{FF2B5EF4-FFF2-40B4-BE49-F238E27FC236}">
                        <a16:creationId xmlns:a16="http://schemas.microsoft.com/office/drawing/2014/main" id="{8663BF7C-362A-A2FB-4C86-CA83B2F31E55}"/>
                      </a:ext>
                    </a:extLst>
                  </p:cNvPr>
                  <p:cNvSpPr/>
                  <p:nvPr/>
                </p:nvSpPr>
                <p:spPr>
                  <a:xfrm>
                    <a:off x="2364787" y="2557125"/>
                    <a:ext cx="24221" cy="30313"/>
                  </a:xfrm>
                  <a:custGeom>
                    <a:avLst/>
                    <a:gdLst>
                      <a:gd name="connsiteX0" fmla="*/ 24222 w 24221"/>
                      <a:gd name="connsiteY0" fmla="*/ 0 h 30313"/>
                      <a:gd name="connsiteX1" fmla="*/ 4791 w 24221"/>
                      <a:gd name="connsiteY1" fmla="*/ 29813 h 30313"/>
                      <a:gd name="connsiteX2" fmla="*/ 28 w 24221"/>
                      <a:gd name="connsiteY2" fmla="*/ 27527 h 30313"/>
                      <a:gd name="connsiteX3" fmla="*/ 4791 w 24221"/>
                      <a:gd name="connsiteY3" fmla="*/ 14669 h 30313"/>
                      <a:gd name="connsiteX4" fmla="*/ 24222 w 24221"/>
                      <a:gd name="connsiteY4" fmla="*/ 0 h 303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21" h="30313">
                        <a:moveTo>
                          <a:pt x="24222" y="0"/>
                        </a:moveTo>
                        <a:cubicBezTo>
                          <a:pt x="19936" y="10287"/>
                          <a:pt x="18412" y="27813"/>
                          <a:pt x="4791" y="29813"/>
                        </a:cubicBezTo>
                        <a:cubicBezTo>
                          <a:pt x="1647" y="30290"/>
                          <a:pt x="-258" y="31337"/>
                          <a:pt x="28" y="27527"/>
                        </a:cubicBezTo>
                        <a:cubicBezTo>
                          <a:pt x="314" y="22955"/>
                          <a:pt x="2314" y="18479"/>
                          <a:pt x="4791" y="14669"/>
                        </a:cubicBezTo>
                        <a:cubicBezTo>
                          <a:pt x="9077" y="8096"/>
                          <a:pt x="16030" y="1429"/>
                          <a:pt x="24222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8" name="图形 4">
                  <a:extLst>
                    <a:ext uri="{FF2B5EF4-FFF2-40B4-BE49-F238E27FC236}">
                      <a16:creationId xmlns:a16="http://schemas.microsoft.com/office/drawing/2014/main" id="{6DA168C3-F21D-FC80-8F9E-75AAC2FCF373}"/>
                    </a:ext>
                  </a:extLst>
                </p:cNvPr>
                <p:cNvGrpSpPr/>
                <p:nvPr/>
              </p:nvGrpSpPr>
              <p:grpSpPr>
                <a:xfrm>
                  <a:off x="2278329" y="2794317"/>
                  <a:ext cx="63688" cy="35196"/>
                  <a:chOff x="2278329" y="2794317"/>
                  <a:chExt cx="63688" cy="35196"/>
                </a:xfrm>
              </p:grpSpPr>
              <p:sp>
                <p:nvSpPr>
                  <p:cNvPr id="669" name="任意多边形: 形状 668">
                    <a:extLst>
                      <a:ext uri="{FF2B5EF4-FFF2-40B4-BE49-F238E27FC236}">
                        <a16:creationId xmlns:a16="http://schemas.microsoft.com/office/drawing/2014/main" id="{5DF8F86F-A2AC-CFC1-82B1-A8BAD062CCCE}"/>
                      </a:ext>
                    </a:extLst>
                  </p:cNvPr>
                  <p:cNvSpPr/>
                  <p:nvPr/>
                </p:nvSpPr>
                <p:spPr>
                  <a:xfrm>
                    <a:off x="2278329" y="2794317"/>
                    <a:ext cx="63688" cy="35196"/>
                  </a:xfrm>
                  <a:custGeom>
                    <a:avLst/>
                    <a:gdLst>
                      <a:gd name="connsiteX0" fmla="*/ 0 w 63688"/>
                      <a:gd name="connsiteY0" fmla="*/ 12173 h 35196"/>
                      <a:gd name="connsiteX1" fmla="*/ 36767 w 63688"/>
                      <a:gd name="connsiteY1" fmla="*/ 171 h 35196"/>
                      <a:gd name="connsiteX2" fmla="*/ 60389 w 63688"/>
                      <a:gd name="connsiteY2" fmla="*/ 28556 h 35196"/>
                      <a:gd name="connsiteX3" fmla="*/ 24575 w 63688"/>
                      <a:gd name="connsiteY3" fmla="*/ 30175 h 35196"/>
                      <a:gd name="connsiteX4" fmla="*/ 0 w 63688"/>
                      <a:gd name="connsiteY4" fmla="*/ 12173 h 35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688" h="35196">
                        <a:moveTo>
                          <a:pt x="0" y="12173"/>
                        </a:moveTo>
                        <a:cubicBezTo>
                          <a:pt x="10097" y="4553"/>
                          <a:pt x="23908" y="-1067"/>
                          <a:pt x="36767" y="171"/>
                        </a:cubicBezTo>
                        <a:cubicBezTo>
                          <a:pt x="47054" y="1219"/>
                          <a:pt x="72771" y="15316"/>
                          <a:pt x="60389" y="28556"/>
                        </a:cubicBezTo>
                        <a:cubicBezTo>
                          <a:pt x="51054" y="38557"/>
                          <a:pt x="35147" y="35700"/>
                          <a:pt x="24575" y="30175"/>
                        </a:cubicBezTo>
                        <a:cubicBezTo>
                          <a:pt x="19717" y="27794"/>
                          <a:pt x="286" y="18745"/>
                          <a:pt x="0" y="12173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" name="任意多边形: 形状 669">
                    <a:extLst>
                      <a:ext uri="{FF2B5EF4-FFF2-40B4-BE49-F238E27FC236}">
                        <a16:creationId xmlns:a16="http://schemas.microsoft.com/office/drawing/2014/main" id="{8C56BD79-F0F9-2657-1DD3-8F4C9A405C9F}"/>
                      </a:ext>
                    </a:extLst>
                  </p:cNvPr>
                  <p:cNvSpPr/>
                  <p:nvPr/>
                </p:nvSpPr>
                <p:spPr>
                  <a:xfrm>
                    <a:off x="2278329" y="2794500"/>
                    <a:ext cx="62960" cy="29612"/>
                  </a:xfrm>
                  <a:custGeom>
                    <a:avLst/>
                    <a:gdLst>
                      <a:gd name="connsiteX0" fmla="*/ 0 w 62960"/>
                      <a:gd name="connsiteY0" fmla="*/ 12086 h 29612"/>
                      <a:gd name="connsiteX1" fmla="*/ 60960 w 62960"/>
                      <a:gd name="connsiteY1" fmla="*/ 14372 h 29612"/>
                      <a:gd name="connsiteX2" fmla="*/ 60389 w 62960"/>
                      <a:gd name="connsiteY2" fmla="*/ 28469 h 29612"/>
                      <a:gd name="connsiteX3" fmla="*/ 45053 w 62960"/>
                      <a:gd name="connsiteY3" fmla="*/ 24182 h 29612"/>
                      <a:gd name="connsiteX4" fmla="*/ 0 w 62960"/>
                      <a:gd name="connsiteY4" fmla="*/ 12086 h 29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960" h="29612">
                        <a:moveTo>
                          <a:pt x="0" y="12086"/>
                        </a:moveTo>
                        <a:cubicBezTo>
                          <a:pt x="16193" y="-1059"/>
                          <a:pt x="48578" y="-7631"/>
                          <a:pt x="60960" y="14372"/>
                        </a:cubicBezTo>
                        <a:cubicBezTo>
                          <a:pt x="63437" y="18753"/>
                          <a:pt x="64008" y="24563"/>
                          <a:pt x="60389" y="28469"/>
                        </a:cubicBezTo>
                        <a:cubicBezTo>
                          <a:pt x="56864" y="32183"/>
                          <a:pt x="49625" y="25802"/>
                          <a:pt x="45053" y="24182"/>
                        </a:cubicBezTo>
                        <a:cubicBezTo>
                          <a:pt x="30290" y="19134"/>
                          <a:pt x="14764" y="16943"/>
                          <a:pt x="0" y="12086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DC8D7C53-7DBF-0774-2189-892614BBA1C5}"/>
                      </a:ext>
                    </a:extLst>
                  </p:cNvPr>
                  <p:cNvSpPr/>
                  <p:nvPr/>
                </p:nvSpPr>
                <p:spPr>
                  <a:xfrm>
                    <a:off x="2278329" y="2794500"/>
                    <a:ext cx="62960" cy="29612"/>
                  </a:xfrm>
                  <a:custGeom>
                    <a:avLst/>
                    <a:gdLst>
                      <a:gd name="connsiteX0" fmla="*/ 0 w 62960"/>
                      <a:gd name="connsiteY0" fmla="*/ 12086 h 29612"/>
                      <a:gd name="connsiteX1" fmla="*/ 60960 w 62960"/>
                      <a:gd name="connsiteY1" fmla="*/ 14372 h 29612"/>
                      <a:gd name="connsiteX2" fmla="*/ 60389 w 62960"/>
                      <a:gd name="connsiteY2" fmla="*/ 28469 h 29612"/>
                      <a:gd name="connsiteX3" fmla="*/ 45053 w 62960"/>
                      <a:gd name="connsiteY3" fmla="*/ 24182 h 29612"/>
                      <a:gd name="connsiteX4" fmla="*/ 0 w 62960"/>
                      <a:gd name="connsiteY4" fmla="*/ 12086 h 29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960" h="29612">
                        <a:moveTo>
                          <a:pt x="0" y="12086"/>
                        </a:moveTo>
                        <a:cubicBezTo>
                          <a:pt x="16193" y="-1059"/>
                          <a:pt x="48578" y="-7631"/>
                          <a:pt x="60960" y="14372"/>
                        </a:cubicBezTo>
                        <a:cubicBezTo>
                          <a:pt x="63437" y="18753"/>
                          <a:pt x="64008" y="24563"/>
                          <a:pt x="60389" y="28469"/>
                        </a:cubicBezTo>
                        <a:cubicBezTo>
                          <a:pt x="56864" y="32183"/>
                          <a:pt x="49625" y="25802"/>
                          <a:pt x="45053" y="24182"/>
                        </a:cubicBezTo>
                        <a:cubicBezTo>
                          <a:pt x="30290" y="19134"/>
                          <a:pt x="14764" y="16943"/>
                          <a:pt x="0" y="12086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72" name="图形 4">
                  <a:extLst>
                    <a:ext uri="{FF2B5EF4-FFF2-40B4-BE49-F238E27FC236}">
                      <a16:creationId xmlns:a16="http://schemas.microsoft.com/office/drawing/2014/main" id="{ABEE4E93-17A9-2FC3-A768-EA49D6FF3CD4}"/>
                    </a:ext>
                  </a:extLst>
                </p:cNvPr>
                <p:cNvGrpSpPr/>
                <p:nvPr/>
              </p:nvGrpSpPr>
              <p:grpSpPr>
                <a:xfrm>
                  <a:off x="2338218" y="2787594"/>
                  <a:ext cx="43361" cy="37337"/>
                  <a:chOff x="2338218" y="2787594"/>
                  <a:chExt cx="43361" cy="37337"/>
                </a:xfrm>
              </p:grpSpPr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422C22A7-75DA-2E33-2D32-F71D5B66AA54}"/>
                      </a:ext>
                    </a:extLst>
                  </p:cNvPr>
                  <p:cNvSpPr/>
                  <p:nvPr/>
                </p:nvSpPr>
                <p:spPr>
                  <a:xfrm>
                    <a:off x="2338218" y="2787594"/>
                    <a:ext cx="43361" cy="37337"/>
                  </a:xfrm>
                  <a:custGeom>
                    <a:avLst/>
                    <a:gdLst>
                      <a:gd name="connsiteX0" fmla="*/ 43362 w 43361"/>
                      <a:gd name="connsiteY0" fmla="*/ 3179 h 37337"/>
                      <a:gd name="connsiteX1" fmla="*/ 25264 w 43361"/>
                      <a:gd name="connsiteY1" fmla="*/ 31754 h 37337"/>
                      <a:gd name="connsiteX2" fmla="*/ 1166 w 43361"/>
                      <a:gd name="connsiteY2" fmla="*/ 31564 h 37337"/>
                      <a:gd name="connsiteX3" fmla="*/ 43362 w 43361"/>
                      <a:gd name="connsiteY3" fmla="*/ 3179 h 37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361" h="37337">
                        <a:moveTo>
                          <a:pt x="43362" y="3179"/>
                        </a:moveTo>
                        <a:cubicBezTo>
                          <a:pt x="37647" y="12514"/>
                          <a:pt x="33646" y="24420"/>
                          <a:pt x="25264" y="31754"/>
                        </a:cubicBezTo>
                        <a:cubicBezTo>
                          <a:pt x="19454" y="36898"/>
                          <a:pt x="4976" y="41279"/>
                          <a:pt x="1166" y="31564"/>
                        </a:cubicBezTo>
                        <a:cubicBezTo>
                          <a:pt x="-8168" y="7561"/>
                          <a:pt x="41552" y="-6727"/>
                          <a:pt x="43362" y="3179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" name="任意多边形: 形状 673">
                    <a:extLst>
                      <a:ext uri="{FF2B5EF4-FFF2-40B4-BE49-F238E27FC236}">
                        <a16:creationId xmlns:a16="http://schemas.microsoft.com/office/drawing/2014/main" id="{8324969B-0111-BB68-D363-7435BA47FEB3}"/>
                      </a:ext>
                    </a:extLst>
                  </p:cNvPr>
                  <p:cNvSpPr/>
                  <p:nvPr/>
                </p:nvSpPr>
                <p:spPr>
                  <a:xfrm>
                    <a:off x="2344464" y="2790679"/>
                    <a:ext cx="37116" cy="34029"/>
                  </a:xfrm>
                  <a:custGeom>
                    <a:avLst/>
                    <a:gdLst>
                      <a:gd name="connsiteX0" fmla="*/ 37116 w 37116"/>
                      <a:gd name="connsiteY0" fmla="*/ 0 h 34029"/>
                      <a:gd name="connsiteX1" fmla="*/ 3397 w 37116"/>
                      <a:gd name="connsiteY1" fmla="*/ 34004 h 34029"/>
                      <a:gd name="connsiteX2" fmla="*/ 9493 w 37116"/>
                      <a:gd name="connsiteY2" fmla="*/ 13811 h 34029"/>
                      <a:gd name="connsiteX3" fmla="*/ 37116 w 37116"/>
                      <a:gd name="connsiteY3" fmla="*/ 0 h 3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" h="34029">
                        <a:moveTo>
                          <a:pt x="37116" y="0"/>
                        </a:moveTo>
                        <a:cubicBezTo>
                          <a:pt x="29401" y="13525"/>
                          <a:pt x="22352" y="34862"/>
                          <a:pt x="3397" y="34004"/>
                        </a:cubicBezTo>
                        <a:cubicBezTo>
                          <a:pt x="-5842" y="33623"/>
                          <a:pt x="6350" y="17050"/>
                          <a:pt x="9493" y="13811"/>
                        </a:cubicBezTo>
                        <a:cubicBezTo>
                          <a:pt x="16542" y="6477"/>
                          <a:pt x="26734" y="286"/>
                          <a:pt x="37116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" name="任意多边形: 形状 674">
                    <a:extLst>
                      <a:ext uri="{FF2B5EF4-FFF2-40B4-BE49-F238E27FC236}">
                        <a16:creationId xmlns:a16="http://schemas.microsoft.com/office/drawing/2014/main" id="{43D00BEE-ED3C-7E53-B741-6282B6CE43ED}"/>
                      </a:ext>
                    </a:extLst>
                  </p:cNvPr>
                  <p:cNvSpPr/>
                  <p:nvPr/>
                </p:nvSpPr>
                <p:spPr>
                  <a:xfrm>
                    <a:off x="2344464" y="2790679"/>
                    <a:ext cx="37116" cy="34029"/>
                  </a:xfrm>
                  <a:custGeom>
                    <a:avLst/>
                    <a:gdLst>
                      <a:gd name="connsiteX0" fmla="*/ 37116 w 37116"/>
                      <a:gd name="connsiteY0" fmla="*/ 0 h 34029"/>
                      <a:gd name="connsiteX1" fmla="*/ 3397 w 37116"/>
                      <a:gd name="connsiteY1" fmla="*/ 34004 h 34029"/>
                      <a:gd name="connsiteX2" fmla="*/ 9493 w 37116"/>
                      <a:gd name="connsiteY2" fmla="*/ 13811 h 34029"/>
                      <a:gd name="connsiteX3" fmla="*/ 37116 w 37116"/>
                      <a:gd name="connsiteY3" fmla="*/ 0 h 34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" h="34029">
                        <a:moveTo>
                          <a:pt x="37116" y="0"/>
                        </a:moveTo>
                        <a:cubicBezTo>
                          <a:pt x="29401" y="13525"/>
                          <a:pt x="22352" y="34862"/>
                          <a:pt x="3397" y="34004"/>
                        </a:cubicBezTo>
                        <a:cubicBezTo>
                          <a:pt x="-5842" y="33623"/>
                          <a:pt x="6350" y="17050"/>
                          <a:pt x="9493" y="13811"/>
                        </a:cubicBezTo>
                        <a:cubicBezTo>
                          <a:pt x="16542" y="6477"/>
                          <a:pt x="26734" y="286"/>
                          <a:pt x="37116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76" name="图形 4">
                  <a:extLst>
                    <a:ext uri="{FF2B5EF4-FFF2-40B4-BE49-F238E27FC236}">
                      <a16:creationId xmlns:a16="http://schemas.microsoft.com/office/drawing/2014/main" id="{064CFE96-FECA-CA13-3320-D8F0F244ECCD}"/>
                    </a:ext>
                  </a:extLst>
                </p:cNvPr>
                <p:cNvGrpSpPr/>
                <p:nvPr/>
              </p:nvGrpSpPr>
              <p:grpSpPr>
                <a:xfrm>
                  <a:off x="2287933" y="2708886"/>
                  <a:ext cx="41528" cy="32634"/>
                  <a:chOff x="2287933" y="2708886"/>
                  <a:chExt cx="41528" cy="32634"/>
                </a:xfrm>
              </p:grpSpPr>
              <p:sp>
                <p:nvSpPr>
                  <p:cNvPr id="677" name="任意多边形: 形状 676">
                    <a:extLst>
                      <a:ext uri="{FF2B5EF4-FFF2-40B4-BE49-F238E27FC236}">
                        <a16:creationId xmlns:a16="http://schemas.microsoft.com/office/drawing/2014/main" id="{D25081B8-D5C2-D6FB-38B9-99B82DB5BC18}"/>
                      </a:ext>
                    </a:extLst>
                  </p:cNvPr>
                  <p:cNvSpPr/>
                  <p:nvPr/>
                </p:nvSpPr>
                <p:spPr>
                  <a:xfrm>
                    <a:off x="2287933" y="2708886"/>
                    <a:ext cx="41528" cy="32634"/>
                  </a:xfrm>
                  <a:custGeom>
                    <a:avLst/>
                    <a:gdLst>
                      <a:gd name="connsiteX0" fmla="*/ 16 w 41528"/>
                      <a:gd name="connsiteY0" fmla="*/ 3021 h 32634"/>
                      <a:gd name="connsiteX1" fmla="*/ 27163 w 41528"/>
                      <a:gd name="connsiteY1" fmla="*/ 3211 h 32634"/>
                      <a:gd name="connsiteX2" fmla="*/ 40688 w 41528"/>
                      <a:gd name="connsiteY2" fmla="*/ 26642 h 32634"/>
                      <a:gd name="connsiteX3" fmla="*/ 18876 w 41528"/>
                      <a:gd name="connsiteY3" fmla="*/ 28548 h 32634"/>
                      <a:gd name="connsiteX4" fmla="*/ 7446 w 41528"/>
                      <a:gd name="connsiteY4" fmla="*/ 14736 h 32634"/>
                      <a:gd name="connsiteX5" fmla="*/ 16 w 41528"/>
                      <a:gd name="connsiteY5" fmla="*/ 3021 h 32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528" h="32634">
                        <a:moveTo>
                          <a:pt x="16" y="3021"/>
                        </a:moveTo>
                        <a:cubicBezTo>
                          <a:pt x="8303" y="-1361"/>
                          <a:pt x="18781" y="-694"/>
                          <a:pt x="27163" y="3211"/>
                        </a:cubicBezTo>
                        <a:cubicBezTo>
                          <a:pt x="35068" y="6831"/>
                          <a:pt x="44403" y="17213"/>
                          <a:pt x="40688" y="26642"/>
                        </a:cubicBezTo>
                        <a:cubicBezTo>
                          <a:pt x="37164" y="35596"/>
                          <a:pt x="24877" y="33024"/>
                          <a:pt x="18876" y="28548"/>
                        </a:cubicBezTo>
                        <a:cubicBezTo>
                          <a:pt x="14018" y="24928"/>
                          <a:pt x="10684" y="19785"/>
                          <a:pt x="7446" y="14736"/>
                        </a:cubicBezTo>
                        <a:cubicBezTo>
                          <a:pt x="6017" y="12641"/>
                          <a:pt x="-365" y="5592"/>
                          <a:pt x="16" y="3021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" name="任意多边形: 形状 677">
                    <a:extLst>
                      <a:ext uri="{FF2B5EF4-FFF2-40B4-BE49-F238E27FC236}">
                        <a16:creationId xmlns:a16="http://schemas.microsoft.com/office/drawing/2014/main" id="{F7EF1CB5-491B-F9AF-66D8-072689D9A67A}"/>
                      </a:ext>
                    </a:extLst>
                  </p:cNvPr>
                  <p:cNvSpPr/>
                  <p:nvPr/>
                </p:nvSpPr>
                <p:spPr>
                  <a:xfrm>
                    <a:off x="2287949" y="2709048"/>
                    <a:ext cx="41461" cy="30752"/>
                  </a:xfrm>
                  <a:custGeom>
                    <a:avLst/>
                    <a:gdLst>
                      <a:gd name="connsiteX0" fmla="*/ 0 w 41461"/>
                      <a:gd name="connsiteY0" fmla="*/ 2954 h 30752"/>
                      <a:gd name="connsiteX1" fmla="*/ 41434 w 41461"/>
                      <a:gd name="connsiteY1" fmla="*/ 23052 h 30752"/>
                      <a:gd name="connsiteX2" fmla="*/ 38005 w 41461"/>
                      <a:gd name="connsiteY2" fmla="*/ 30196 h 30752"/>
                      <a:gd name="connsiteX3" fmla="*/ 27527 w 41461"/>
                      <a:gd name="connsiteY3" fmla="*/ 23433 h 30752"/>
                      <a:gd name="connsiteX4" fmla="*/ 0 w 41461"/>
                      <a:gd name="connsiteY4" fmla="*/ 2954 h 30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461" h="30752">
                        <a:moveTo>
                          <a:pt x="0" y="2954"/>
                        </a:moveTo>
                        <a:cubicBezTo>
                          <a:pt x="14097" y="-5047"/>
                          <a:pt x="42481" y="3716"/>
                          <a:pt x="41434" y="23052"/>
                        </a:cubicBezTo>
                        <a:cubicBezTo>
                          <a:pt x="41243" y="25719"/>
                          <a:pt x="40196" y="28481"/>
                          <a:pt x="38005" y="30196"/>
                        </a:cubicBezTo>
                        <a:cubicBezTo>
                          <a:pt x="34671" y="32767"/>
                          <a:pt x="30099" y="25719"/>
                          <a:pt x="27527" y="23433"/>
                        </a:cubicBezTo>
                        <a:cubicBezTo>
                          <a:pt x="19145" y="16004"/>
                          <a:pt x="10382" y="7431"/>
                          <a:pt x="0" y="2954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" name="任意多边形: 形状 678">
                    <a:extLst>
                      <a:ext uri="{FF2B5EF4-FFF2-40B4-BE49-F238E27FC236}">
                        <a16:creationId xmlns:a16="http://schemas.microsoft.com/office/drawing/2014/main" id="{913EE47F-CAF5-A6E4-690D-31FBB2DC5C07}"/>
                      </a:ext>
                    </a:extLst>
                  </p:cNvPr>
                  <p:cNvSpPr/>
                  <p:nvPr/>
                </p:nvSpPr>
                <p:spPr>
                  <a:xfrm>
                    <a:off x="2287949" y="2709048"/>
                    <a:ext cx="41461" cy="30752"/>
                  </a:xfrm>
                  <a:custGeom>
                    <a:avLst/>
                    <a:gdLst>
                      <a:gd name="connsiteX0" fmla="*/ 0 w 41461"/>
                      <a:gd name="connsiteY0" fmla="*/ 2954 h 30752"/>
                      <a:gd name="connsiteX1" fmla="*/ 41434 w 41461"/>
                      <a:gd name="connsiteY1" fmla="*/ 23052 h 30752"/>
                      <a:gd name="connsiteX2" fmla="*/ 38005 w 41461"/>
                      <a:gd name="connsiteY2" fmla="*/ 30196 h 30752"/>
                      <a:gd name="connsiteX3" fmla="*/ 27527 w 41461"/>
                      <a:gd name="connsiteY3" fmla="*/ 23433 h 30752"/>
                      <a:gd name="connsiteX4" fmla="*/ 0 w 41461"/>
                      <a:gd name="connsiteY4" fmla="*/ 2954 h 30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461" h="30752">
                        <a:moveTo>
                          <a:pt x="0" y="2954"/>
                        </a:moveTo>
                        <a:cubicBezTo>
                          <a:pt x="14097" y="-5047"/>
                          <a:pt x="42481" y="3716"/>
                          <a:pt x="41434" y="23052"/>
                        </a:cubicBezTo>
                        <a:cubicBezTo>
                          <a:pt x="41243" y="25719"/>
                          <a:pt x="40196" y="28481"/>
                          <a:pt x="38005" y="30196"/>
                        </a:cubicBezTo>
                        <a:cubicBezTo>
                          <a:pt x="34671" y="32767"/>
                          <a:pt x="30099" y="25719"/>
                          <a:pt x="27527" y="23433"/>
                        </a:cubicBezTo>
                        <a:cubicBezTo>
                          <a:pt x="19145" y="16004"/>
                          <a:pt x="10382" y="7431"/>
                          <a:pt x="0" y="2954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80" name="图形 4">
                  <a:extLst>
                    <a:ext uri="{FF2B5EF4-FFF2-40B4-BE49-F238E27FC236}">
                      <a16:creationId xmlns:a16="http://schemas.microsoft.com/office/drawing/2014/main" id="{63C39EB3-0DE5-5109-3E6B-BDF956914843}"/>
                    </a:ext>
                  </a:extLst>
                </p:cNvPr>
                <p:cNvGrpSpPr/>
                <p:nvPr/>
              </p:nvGrpSpPr>
              <p:grpSpPr>
                <a:xfrm>
                  <a:off x="2316252" y="2674092"/>
                  <a:ext cx="30847" cy="30287"/>
                  <a:chOff x="2316252" y="2674092"/>
                  <a:chExt cx="30847" cy="30287"/>
                </a:xfrm>
              </p:grpSpPr>
              <p:sp>
                <p:nvSpPr>
                  <p:cNvPr id="681" name="任意多边形: 形状 680">
                    <a:extLst>
                      <a:ext uri="{FF2B5EF4-FFF2-40B4-BE49-F238E27FC236}">
                        <a16:creationId xmlns:a16="http://schemas.microsoft.com/office/drawing/2014/main" id="{7135479B-1E91-CAAD-8C98-6F62FDD21F1E}"/>
                      </a:ext>
                    </a:extLst>
                  </p:cNvPr>
                  <p:cNvSpPr/>
                  <p:nvPr/>
                </p:nvSpPr>
                <p:spPr>
                  <a:xfrm>
                    <a:off x="2316252" y="2674092"/>
                    <a:ext cx="30847" cy="30287"/>
                  </a:xfrm>
                  <a:custGeom>
                    <a:avLst/>
                    <a:gdLst>
                      <a:gd name="connsiteX0" fmla="*/ 30848 w 30847"/>
                      <a:gd name="connsiteY0" fmla="*/ 1810 h 30287"/>
                      <a:gd name="connsiteX1" fmla="*/ 2463 w 30847"/>
                      <a:gd name="connsiteY1" fmla="*/ 26861 h 30287"/>
                      <a:gd name="connsiteX2" fmla="*/ 7702 w 30847"/>
                      <a:gd name="connsiteY2" fmla="*/ 7240 h 30287"/>
                      <a:gd name="connsiteX3" fmla="*/ 30848 w 30847"/>
                      <a:gd name="connsiteY3" fmla="*/ 1810 h 30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847" h="30287">
                        <a:moveTo>
                          <a:pt x="30848" y="1810"/>
                        </a:moveTo>
                        <a:cubicBezTo>
                          <a:pt x="27895" y="9621"/>
                          <a:pt x="15608" y="40482"/>
                          <a:pt x="2463" y="26861"/>
                        </a:cubicBezTo>
                        <a:cubicBezTo>
                          <a:pt x="-3442" y="20765"/>
                          <a:pt x="2463" y="11335"/>
                          <a:pt x="7702" y="7240"/>
                        </a:cubicBezTo>
                        <a:cubicBezTo>
                          <a:pt x="10464" y="4954"/>
                          <a:pt x="27895" y="-3714"/>
                          <a:pt x="30848" y="181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" name="任意多边形: 形状 681">
                    <a:extLst>
                      <a:ext uri="{FF2B5EF4-FFF2-40B4-BE49-F238E27FC236}">
                        <a16:creationId xmlns:a16="http://schemas.microsoft.com/office/drawing/2014/main" id="{FE2CD153-AAC3-B6D1-7473-B9815C3FB44F}"/>
                      </a:ext>
                    </a:extLst>
                  </p:cNvPr>
                  <p:cNvSpPr/>
                  <p:nvPr/>
                </p:nvSpPr>
                <p:spPr>
                  <a:xfrm>
                    <a:off x="2318779" y="2675902"/>
                    <a:ext cx="28319" cy="27654"/>
                  </a:xfrm>
                  <a:custGeom>
                    <a:avLst/>
                    <a:gdLst>
                      <a:gd name="connsiteX0" fmla="*/ 28320 w 28319"/>
                      <a:gd name="connsiteY0" fmla="*/ 0 h 27654"/>
                      <a:gd name="connsiteX1" fmla="*/ 4412 w 28319"/>
                      <a:gd name="connsiteY1" fmla="*/ 27432 h 27654"/>
                      <a:gd name="connsiteX2" fmla="*/ 6127 w 28319"/>
                      <a:gd name="connsiteY2" fmla="*/ 15335 h 27654"/>
                      <a:gd name="connsiteX3" fmla="*/ 28320 w 28319"/>
                      <a:gd name="connsiteY3" fmla="*/ 0 h 2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319" h="27654">
                        <a:moveTo>
                          <a:pt x="28320" y="0"/>
                        </a:moveTo>
                        <a:cubicBezTo>
                          <a:pt x="24986" y="9620"/>
                          <a:pt x="18223" y="30004"/>
                          <a:pt x="4412" y="27432"/>
                        </a:cubicBezTo>
                        <a:cubicBezTo>
                          <a:pt x="-4827" y="25717"/>
                          <a:pt x="2793" y="19241"/>
                          <a:pt x="6127" y="15335"/>
                        </a:cubicBezTo>
                        <a:cubicBezTo>
                          <a:pt x="12127" y="8192"/>
                          <a:pt x="19176" y="2667"/>
                          <a:pt x="28320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" name="任意多边形: 形状 682">
                    <a:extLst>
                      <a:ext uri="{FF2B5EF4-FFF2-40B4-BE49-F238E27FC236}">
                        <a16:creationId xmlns:a16="http://schemas.microsoft.com/office/drawing/2014/main" id="{D08144CA-08B2-E92F-F870-EFF0D991D84F}"/>
                      </a:ext>
                    </a:extLst>
                  </p:cNvPr>
                  <p:cNvSpPr/>
                  <p:nvPr/>
                </p:nvSpPr>
                <p:spPr>
                  <a:xfrm>
                    <a:off x="2318779" y="2675902"/>
                    <a:ext cx="28319" cy="27654"/>
                  </a:xfrm>
                  <a:custGeom>
                    <a:avLst/>
                    <a:gdLst>
                      <a:gd name="connsiteX0" fmla="*/ 28320 w 28319"/>
                      <a:gd name="connsiteY0" fmla="*/ 0 h 27654"/>
                      <a:gd name="connsiteX1" fmla="*/ 4412 w 28319"/>
                      <a:gd name="connsiteY1" fmla="*/ 27432 h 27654"/>
                      <a:gd name="connsiteX2" fmla="*/ 6127 w 28319"/>
                      <a:gd name="connsiteY2" fmla="*/ 15335 h 27654"/>
                      <a:gd name="connsiteX3" fmla="*/ 28320 w 28319"/>
                      <a:gd name="connsiteY3" fmla="*/ 0 h 2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319" h="27654">
                        <a:moveTo>
                          <a:pt x="28320" y="0"/>
                        </a:moveTo>
                        <a:cubicBezTo>
                          <a:pt x="24986" y="9620"/>
                          <a:pt x="18223" y="30004"/>
                          <a:pt x="4412" y="27432"/>
                        </a:cubicBezTo>
                        <a:cubicBezTo>
                          <a:pt x="-4827" y="25717"/>
                          <a:pt x="2793" y="19241"/>
                          <a:pt x="6127" y="15335"/>
                        </a:cubicBezTo>
                        <a:cubicBezTo>
                          <a:pt x="12127" y="8192"/>
                          <a:pt x="19176" y="2667"/>
                          <a:pt x="28320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84" name="图形 4">
                  <a:extLst>
                    <a:ext uri="{FF2B5EF4-FFF2-40B4-BE49-F238E27FC236}">
                      <a16:creationId xmlns:a16="http://schemas.microsoft.com/office/drawing/2014/main" id="{0FB14518-620E-088D-30D3-13A0C9B9B919}"/>
                    </a:ext>
                  </a:extLst>
                </p:cNvPr>
                <p:cNvGrpSpPr/>
                <p:nvPr/>
              </p:nvGrpSpPr>
              <p:grpSpPr>
                <a:xfrm>
                  <a:off x="2279977" y="2618086"/>
                  <a:ext cx="32102" cy="29776"/>
                  <a:chOff x="2279977" y="2618086"/>
                  <a:chExt cx="32102" cy="29776"/>
                </a:xfrm>
              </p:grpSpPr>
              <p:sp>
                <p:nvSpPr>
                  <p:cNvPr id="685" name="任意多边形: 形状 684">
                    <a:extLst>
                      <a:ext uri="{FF2B5EF4-FFF2-40B4-BE49-F238E27FC236}">
                        <a16:creationId xmlns:a16="http://schemas.microsoft.com/office/drawing/2014/main" id="{19ABFB0F-5F73-337E-F0AF-56A482FFB8BD}"/>
                      </a:ext>
                    </a:extLst>
                  </p:cNvPr>
                  <p:cNvSpPr/>
                  <p:nvPr/>
                </p:nvSpPr>
                <p:spPr>
                  <a:xfrm>
                    <a:off x="2279977" y="2618086"/>
                    <a:ext cx="32102" cy="29776"/>
                  </a:xfrm>
                  <a:custGeom>
                    <a:avLst/>
                    <a:gdLst>
                      <a:gd name="connsiteX0" fmla="*/ 1209 w 32102"/>
                      <a:gd name="connsiteY0" fmla="*/ 0 h 29776"/>
                      <a:gd name="connsiteX1" fmla="*/ 24736 w 32102"/>
                      <a:gd name="connsiteY1" fmla="*/ 8477 h 29776"/>
                      <a:gd name="connsiteX2" fmla="*/ 28451 w 32102"/>
                      <a:gd name="connsiteY2" fmla="*/ 28099 h 29776"/>
                      <a:gd name="connsiteX3" fmla="*/ 7877 w 32102"/>
                      <a:gd name="connsiteY3" fmla="*/ 21431 h 29776"/>
                      <a:gd name="connsiteX4" fmla="*/ 1209 w 32102"/>
                      <a:gd name="connsiteY4" fmla="*/ 0 h 29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102" h="29776">
                        <a:moveTo>
                          <a:pt x="1209" y="0"/>
                        </a:moveTo>
                        <a:cubicBezTo>
                          <a:pt x="9115" y="1619"/>
                          <a:pt x="18164" y="3619"/>
                          <a:pt x="24736" y="8477"/>
                        </a:cubicBezTo>
                        <a:cubicBezTo>
                          <a:pt x="29880" y="12763"/>
                          <a:pt x="36261" y="22765"/>
                          <a:pt x="28451" y="28099"/>
                        </a:cubicBezTo>
                        <a:cubicBezTo>
                          <a:pt x="21593" y="32766"/>
                          <a:pt x="12163" y="26765"/>
                          <a:pt x="7877" y="21431"/>
                        </a:cubicBezTo>
                        <a:cubicBezTo>
                          <a:pt x="5591" y="18574"/>
                          <a:pt x="-3172" y="3334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" name="任意多边形: 形状 685">
                    <a:extLst>
                      <a:ext uri="{FF2B5EF4-FFF2-40B4-BE49-F238E27FC236}">
                        <a16:creationId xmlns:a16="http://schemas.microsoft.com/office/drawing/2014/main" id="{775B8520-076D-66AA-C01F-E4DA995CCE65}"/>
                      </a:ext>
                    </a:extLst>
                  </p:cNvPr>
                  <p:cNvSpPr/>
                  <p:nvPr/>
                </p:nvSpPr>
                <p:spPr>
                  <a:xfrm>
                    <a:off x="2281091" y="2618181"/>
                    <a:ext cx="30787" cy="25421"/>
                  </a:xfrm>
                  <a:custGeom>
                    <a:avLst/>
                    <a:gdLst>
                      <a:gd name="connsiteX0" fmla="*/ 0 w 30787"/>
                      <a:gd name="connsiteY0" fmla="*/ 0 h 25421"/>
                      <a:gd name="connsiteX1" fmla="*/ 30766 w 30787"/>
                      <a:gd name="connsiteY1" fmla="*/ 20003 h 25421"/>
                      <a:gd name="connsiteX2" fmla="*/ 15716 w 30787"/>
                      <a:gd name="connsiteY2" fmla="*/ 19050 h 25421"/>
                      <a:gd name="connsiteX3" fmla="*/ 0 w 30787"/>
                      <a:gd name="connsiteY3" fmla="*/ 0 h 25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787" h="25421">
                        <a:moveTo>
                          <a:pt x="0" y="0"/>
                        </a:moveTo>
                        <a:cubicBezTo>
                          <a:pt x="10573" y="2000"/>
                          <a:pt x="30004" y="6287"/>
                          <a:pt x="30766" y="20003"/>
                        </a:cubicBezTo>
                        <a:cubicBezTo>
                          <a:pt x="31337" y="30956"/>
                          <a:pt x="20383" y="22479"/>
                          <a:pt x="15716" y="19050"/>
                        </a:cubicBezTo>
                        <a:cubicBezTo>
                          <a:pt x="8954" y="14097"/>
                          <a:pt x="3524" y="7620"/>
                          <a:pt x="0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" name="任意多边形: 形状 686">
                    <a:extLst>
                      <a:ext uri="{FF2B5EF4-FFF2-40B4-BE49-F238E27FC236}">
                        <a16:creationId xmlns:a16="http://schemas.microsoft.com/office/drawing/2014/main" id="{075C19F5-80AA-05FF-3C75-9C2D371A7F03}"/>
                      </a:ext>
                    </a:extLst>
                  </p:cNvPr>
                  <p:cNvSpPr/>
                  <p:nvPr/>
                </p:nvSpPr>
                <p:spPr>
                  <a:xfrm>
                    <a:off x="2281091" y="2618181"/>
                    <a:ext cx="30787" cy="25421"/>
                  </a:xfrm>
                  <a:custGeom>
                    <a:avLst/>
                    <a:gdLst>
                      <a:gd name="connsiteX0" fmla="*/ 0 w 30787"/>
                      <a:gd name="connsiteY0" fmla="*/ 0 h 25421"/>
                      <a:gd name="connsiteX1" fmla="*/ 30766 w 30787"/>
                      <a:gd name="connsiteY1" fmla="*/ 20003 h 25421"/>
                      <a:gd name="connsiteX2" fmla="*/ 15716 w 30787"/>
                      <a:gd name="connsiteY2" fmla="*/ 19050 h 25421"/>
                      <a:gd name="connsiteX3" fmla="*/ 0 w 30787"/>
                      <a:gd name="connsiteY3" fmla="*/ 0 h 254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787" h="25421">
                        <a:moveTo>
                          <a:pt x="0" y="0"/>
                        </a:moveTo>
                        <a:cubicBezTo>
                          <a:pt x="10573" y="2000"/>
                          <a:pt x="30004" y="6287"/>
                          <a:pt x="30766" y="20003"/>
                        </a:cubicBezTo>
                        <a:cubicBezTo>
                          <a:pt x="31337" y="30956"/>
                          <a:pt x="20383" y="22479"/>
                          <a:pt x="15716" y="19050"/>
                        </a:cubicBezTo>
                        <a:cubicBezTo>
                          <a:pt x="8954" y="14097"/>
                          <a:pt x="3524" y="762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88" name="图形 4">
                  <a:extLst>
                    <a:ext uri="{FF2B5EF4-FFF2-40B4-BE49-F238E27FC236}">
                      <a16:creationId xmlns:a16="http://schemas.microsoft.com/office/drawing/2014/main" id="{69ABB9B2-C9DD-8B98-86E5-E7F4E5A73382}"/>
                    </a:ext>
                  </a:extLst>
                </p:cNvPr>
                <p:cNvGrpSpPr/>
                <p:nvPr/>
              </p:nvGrpSpPr>
              <p:grpSpPr>
                <a:xfrm>
                  <a:off x="2299693" y="2568882"/>
                  <a:ext cx="25212" cy="34669"/>
                  <a:chOff x="2299693" y="2568882"/>
                  <a:chExt cx="25212" cy="34669"/>
                </a:xfrm>
              </p:grpSpPr>
              <p:sp>
                <p:nvSpPr>
                  <p:cNvPr id="689" name="任意多边形: 形状 688">
                    <a:extLst>
                      <a:ext uri="{FF2B5EF4-FFF2-40B4-BE49-F238E27FC236}">
                        <a16:creationId xmlns:a16="http://schemas.microsoft.com/office/drawing/2014/main" id="{54991243-E42C-B5DD-E480-92ACF5566997}"/>
                      </a:ext>
                    </a:extLst>
                  </p:cNvPr>
                  <p:cNvSpPr/>
                  <p:nvPr/>
                </p:nvSpPr>
                <p:spPr>
                  <a:xfrm>
                    <a:off x="2299693" y="2568882"/>
                    <a:ext cx="25212" cy="34669"/>
                  </a:xfrm>
                  <a:custGeom>
                    <a:avLst/>
                    <a:gdLst>
                      <a:gd name="connsiteX0" fmla="*/ 25213 w 25212"/>
                      <a:gd name="connsiteY0" fmla="*/ 721 h 34669"/>
                      <a:gd name="connsiteX1" fmla="*/ 21117 w 25212"/>
                      <a:gd name="connsiteY1" fmla="*/ 24914 h 34669"/>
                      <a:gd name="connsiteX2" fmla="*/ 2924 w 25212"/>
                      <a:gd name="connsiteY2" fmla="*/ 32249 h 34669"/>
                      <a:gd name="connsiteX3" fmla="*/ 5496 w 25212"/>
                      <a:gd name="connsiteY3" fmla="*/ 10913 h 34669"/>
                      <a:gd name="connsiteX4" fmla="*/ 25213 w 25212"/>
                      <a:gd name="connsiteY4" fmla="*/ 721 h 34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212" h="34669">
                        <a:moveTo>
                          <a:pt x="25213" y="721"/>
                        </a:moveTo>
                        <a:cubicBezTo>
                          <a:pt x="24927" y="8627"/>
                          <a:pt x="24451" y="17580"/>
                          <a:pt x="21117" y="24914"/>
                        </a:cubicBezTo>
                        <a:cubicBezTo>
                          <a:pt x="17879" y="30534"/>
                          <a:pt x="9497" y="38821"/>
                          <a:pt x="2924" y="32249"/>
                        </a:cubicBezTo>
                        <a:cubicBezTo>
                          <a:pt x="-2886" y="26534"/>
                          <a:pt x="1019" y="16151"/>
                          <a:pt x="5496" y="10913"/>
                        </a:cubicBezTo>
                        <a:cubicBezTo>
                          <a:pt x="7973" y="8150"/>
                          <a:pt x="21212" y="-2899"/>
                          <a:pt x="25213" y="721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0" name="任意多边形: 形状 689">
                    <a:extLst>
                      <a:ext uri="{FF2B5EF4-FFF2-40B4-BE49-F238E27FC236}">
                        <a16:creationId xmlns:a16="http://schemas.microsoft.com/office/drawing/2014/main" id="{421D01FD-5423-A0A9-6077-54C13658B2C2}"/>
                      </a:ext>
                    </a:extLst>
                  </p:cNvPr>
                  <p:cNvSpPr/>
                  <p:nvPr/>
                </p:nvSpPr>
                <p:spPr>
                  <a:xfrm>
                    <a:off x="2304988" y="2569603"/>
                    <a:ext cx="19918" cy="33718"/>
                  </a:xfrm>
                  <a:custGeom>
                    <a:avLst/>
                    <a:gdLst>
                      <a:gd name="connsiteX0" fmla="*/ 19918 w 19918"/>
                      <a:gd name="connsiteY0" fmla="*/ 0 h 33718"/>
                      <a:gd name="connsiteX1" fmla="*/ 3345 w 19918"/>
                      <a:gd name="connsiteY1" fmla="*/ 33719 h 33718"/>
                      <a:gd name="connsiteX2" fmla="*/ 4107 w 19918"/>
                      <a:gd name="connsiteY2" fmla="*/ 18669 h 33718"/>
                      <a:gd name="connsiteX3" fmla="*/ 19918 w 19918"/>
                      <a:gd name="connsiteY3" fmla="*/ 0 h 33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18" h="33718">
                        <a:moveTo>
                          <a:pt x="19918" y="0"/>
                        </a:moveTo>
                        <a:cubicBezTo>
                          <a:pt x="19823" y="10573"/>
                          <a:pt x="18489" y="33719"/>
                          <a:pt x="3345" y="33719"/>
                        </a:cubicBezTo>
                        <a:cubicBezTo>
                          <a:pt x="-3704" y="33719"/>
                          <a:pt x="2297" y="22193"/>
                          <a:pt x="4107" y="18669"/>
                        </a:cubicBezTo>
                        <a:cubicBezTo>
                          <a:pt x="7726" y="11049"/>
                          <a:pt x="12965" y="4763"/>
                          <a:pt x="19918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1" name="任意多边形: 形状 690">
                    <a:extLst>
                      <a:ext uri="{FF2B5EF4-FFF2-40B4-BE49-F238E27FC236}">
                        <a16:creationId xmlns:a16="http://schemas.microsoft.com/office/drawing/2014/main" id="{381ABEDF-8FF8-3654-FE87-9EC1A49CA0FA}"/>
                      </a:ext>
                    </a:extLst>
                  </p:cNvPr>
                  <p:cNvSpPr/>
                  <p:nvPr/>
                </p:nvSpPr>
                <p:spPr>
                  <a:xfrm>
                    <a:off x="2304988" y="2569603"/>
                    <a:ext cx="19918" cy="33718"/>
                  </a:xfrm>
                  <a:custGeom>
                    <a:avLst/>
                    <a:gdLst>
                      <a:gd name="connsiteX0" fmla="*/ 19918 w 19918"/>
                      <a:gd name="connsiteY0" fmla="*/ 0 h 33718"/>
                      <a:gd name="connsiteX1" fmla="*/ 3345 w 19918"/>
                      <a:gd name="connsiteY1" fmla="*/ 33719 h 33718"/>
                      <a:gd name="connsiteX2" fmla="*/ 4107 w 19918"/>
                      <a:gd name="connsiteY2" fmla="*/ 18669 h 33718"/>
                      <a:gd name="connsiteX3" fmla="*/ 19918 w 19918"/>
                      <a:gd name="connsiteY3" fmla="*/ 0 h 33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18" h="33718">
                        <a:moveTo>
                          <a:pt x="19918" y="0"/>
                        </a:moveTo>
                        <a:cubicBezTo>
                          <a:pt x="19823" y="10573"/>
                          <a:pt x="18489" y="33719"/>
                          <a:pt x="3345" y="33719"/>
                        </a:cubicBezTo>
                        <a:cubicBezTo>
                          <a:pt x="-3704" y="33719"/>
                          <a:pt x="2297" y="22193"/>
                          <a:pt x="4107" y="18669"/>
                        </a:cubicBezTo>
                        <a:cubicBezTo>
                          <a:pt x="7726" y="11049"/>
                          <a:pt x="12965" y="4763"/>
                          <a:pt x="19918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92" name="图形 4">
                  <a:extLst>
                    <a:ext uri="{FF2B5EF4-FFF2-40B4-BE49-F238E27FC236}">
                      <a16:creationId xmlns:a16="http://schemas.microsoft.com/office/drawing/2014/main" id="{D2C6B9C3-A491-71E2-663F-EAF044C134CA}"/>
                    </a:ext>
                  </a:extLst>
                </p:cNvPr>
                <p:cNvGrpSpPr/>
                <p:nvPr/>
              </p:nvGrpSpPr>
              <p:grpSpPr>
                <a:xfrm>
                  <a:off x="2293328" y="2522767"/>
                  <a:ext cx="17509" cy="33030"/>
                  <a:chOff x="2293328" y="2522767"/>
                  <a:chExt cx="17509" cy="33030"/>
                </a:xfrm>
              </p:grpSpPr>
              <p:sp>
                <p:nvSpPr>
                  <p:cNvPr id="693" name="任意多边形: 形状 692">
                    <a:extLst>
                      <a:ext uri="{FF2B5EF4-FFF2-40B4-BE49-F238E27FC236}">
                        <a16:creationId xmlns:a16="http://schemas.microsoft.com/office/drawing/2014/main" id="{D1DB8574-D0DF-8D73-C1BA-57934B5E2DAD}"/>
                      </a:ext>
                    </a:extLst>
                  </p:cNvPr>
                  <p:cNvSpPr/>
                  <p:nvPr/>
                </p:nvSpPr>
                <p:spPr>
                  <a:xfrm>
                    <a:off x="2293328" y="2522767"/>
                    <a:ext cx="17509" cy="33030"/>
                  </a:xfrm>
                  <a:custGeom>
                    <a:avLst/>
                    <a:gdLst>
                      <a:gd name="connsiteX0" fmla="*/ 13194 w 17509"/>
                      <a:gd name="connsiteY0" fmla="*/ 640 h 33030"/>
                      <a:gd name="connsiteX1" fmla="*/ 14623 w 17509"/>
                      <a:gd name="connsiteY1" fmla="*/ 7879 h 33030"/>
                      <a:gd name="connsiteX2" fmla="*/ 17480 w 17509"/>
                      <a:gd name="connsiteY2" fmla="*/ 20261 h 33030"/>
                      <a:gd name="connsiteX3" fmla="*/ 5670 w 17509"/>
                      <a:gd name="connsiteY3" fmla="*/ 31786 h 33030"/>
                      <a:gd name="connsiteX4" fmla="*/ 812 w 17509"/>
                      <a:gd name="connsiteY4" fmla="*/ 14451 h 33030"/>
                      <a:gd name="connsiteX5" fmla="*/ 13194 w 17509"/>
                      <a:gd name="connsiteY5" fmla="*/ 640 h 33030"/>
                      <a:gd name="connsiteX6" fmla="*/ 13194 w 17509"/>
                      <a:gd name="connsiteY6" fmla="*/ 640 h 330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509" h="33030">
                        <a:moveTo>
                          <a:pt x="13194" y="640"/>
                        </a:moveTo>
                        <a:cubicBezTo>
                          <a:pt x="13766" y="1021"/>
                          <a:pt x="14337" y="7117"/>
                          <a:pt x="14623" y="7879"/>
                        </a:cubicBezTo>
                        <a:cubicBezTo>
                          <a:pt x="15861" y="11974"/>
                          <a:pt x="17766" y="15880"/>
                          <a:pt x="17480" y="20261"/>
                        </a:cubicBezTo>
                        <a:cubicBezTo>
                          <a:pt x="17290" y="25214"/>
                          <a:pt x="12718" y="36835"/>
                          <a:pt x="5670" y="31786"/>
                        </a:cubicBezTo>
                        <a:cubicBezTo>
                          <a:pt x="50" y="27786"/>
                          <a:pt x="-998" y="20737"/>
                          <a:pt x="812" y="14451"/>
                        </a:cubicBezTo>
                        <a:cubicBezTo>
                          <a:pt x="1479" y="12641"/>
                          <a:pt x="9670" y="-3361"/>
                          <a:pt x="13194" y="640"/>
                        </a:cubicBezTo>
                        <a:cubicBezTo>
                          <a:pt x="13385" y="735"/>
                          <a:pt x="12813" y="163"/>
                          <a:pt x="13194" y="640"/>
                        </a:cubicBezTo>
                        <a:close/>
                      </a:path>
                    </a:pathLst>
                  </a:custGeom>
                  <a:solidFill>
                    <a:srgbClr val="B0CC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4" name="任意多边形: 形状 693">
                    <a:extLst>
                      <a:ext uri="{FF2B5EF4-FFF2-40B4-BE49-F238E27FC236}">
                        <a16:creationId xmlns:a16="http://schemas.microsoft.com/office/drawing/2014/main" id="{CFA1CAC6-434B-9E19-6CF3-078C28B831D6}"/>
                      </a:ext>
                    </a:extLst>
                  </p:cNvPr>
                  <p:cNvSpPr/>
                  <p:nvPr/>
                </p:nvSpPr>
                <p:spPr>
                  <a:xfrm>
                    <a:off x="2298767" y="2523312"/>
                    <a:ext cx="12071" cy="32312"/>
                  </a:xfrm>
                  <a:custGeom>
                    <a:avLst/>
                    <a:gdLst>
                      <a:gd name="connsiteX0" fmla="*/ 7756 w 12071"/>
                      <a:gd name="connsiteY0" fmla="*/ 0 h 32312"/>
                      <a:gd name="connsiteX1" fmla="*/ 4613 w 12071"/>
                      <a:gd name="connsiteY1" fmla="*/ 32099 h 32312"/>
                      <a:gd name="connsiteX2" fmla="*/ 1184 w 12071"/>
                      <a:gd name="connsiteY2" fmla="*/ 19812 h 32312"/>
                      <a:gd name="connsiteX3" fmla="*/ 7756 w 12071"/>
                      <a:gd name="connsiteY3" fmla="*/ 0 h 32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71" h="32312">
                        <a:moveTo>
                          <a:pt x="7756" y="0"/>
                        </a:moveTo>
                        <a:cubicBezTo>
                          <a:pt x="8804" y="8096"/>
                          <a:pt x="18615" y="28766"/>
                          <a:pt x="4613" y="32099"/>
                        </a:cubicBezTo>
                        <a:cubicBezTo>
                          <a:pt x="-3007" y="33909"/>
                          <a:pt x="1089" y="23717"/>
                          <a:pt x="1184" y="19812"/>
                        </a:cubicBezTo>
                        <a:cubicBezTo>
                          <a:pt x="1279" y="13145"/>
                          <a:pt x="1851" y="4477"/>
                          <a:pt x="7756" y="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5" name="任意多边形: 形状 694">
                    <a:extLst>
                      <a:ext uri="{FF2B5EF4-FFF2-40B4-BE49-F238E27FC236}">
                        <a16:creationId xmlns:a16="http://schemas.microsoft.com/office/drawing/2014/main" id="{6E7FC07F-8513-E379-5206-DD29357058EF}"/>
                      </a:ext>
                    </a:extLst>
                  </p:cNvPr>
                  <p:cNvSpPr/>
                  <p:nvPr/>
                </p:nvSpPr>
                <p:spPr>
                  <a:xfrm>
                    <a:off x="2298767" y="2523312"/>
                    <a:ext cx="12071" cy="32312"/>
                  </a:xfrm>
                  <a:custGeom>
                    <a:avLst/>
                    <a:gdLst>
                      <a:gd name="connsiteX0" fmla="*/ 7756 w 12071"/>
                      <a:gd name="connsiteY0" fmla="*/ 0 h 32312"/>
                      <a:gd name="connsiteX1" fmla="*/ 4613 w 12071"/>
                      <a:gd name="connsiteY1" fmla="*/ 32099 h 32312"/>
                      <a:gd name="connsiteX2" fmla="*/ 1184 w 12071"/>
                      <a:gd name="connsiteY2" fmla="*/ 19812 h 32312"/>
                      <a:gd name="connsiteX3" fmla="*/ 7756 w 12071"/>
                      <a:gd name="connsiteY3" fmla="*/ 0 h 32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71" h="32312">
                        <a:moveTo>
                          <a:pt x="7756" y="0"/>
                        </a:moveTo>
                        <a:cubicBezTo>
                          <a:pt x="8804" y="8096"/>
                          <a:pt x="18615" y="28766"/>
                          <a:pt x="4613" y="32099"/>
                        </a:cubicBezTo>
                        <a:cubicBezTo>
                          <a:pt x="-3007" y="33909"/>
                          <a:pt x="1089" y="23717"/>
                          <a:pt x="1184" y="19812"/>
                        </a:cubicBezTo>
                        <a:cubicBezTo>
                          <a:pt x="1279" y="13145"/>
                          <a:pt x="1851" y="4477"/>
                          <a:pt x="7756" y="0"/>
                        </a:cubicBezTo>
                        <a:close/>
                      </a:path>
                    </a:pathLst>
                  </a:custGeom>
                  <a:solidFill>
                    <a:srgbClr val="A6BC7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022" name="组合 1021">
            <a:extLst>
              <a:ext uri="{FF2B5EF4-FFF2-40B4-BE49-F238E27FC236}">
                <a16:creationId xmlns:a16="http://schemas.microsoft.com/office/drawing/2014/main" id="{58282903-E492-53DE-2338-7E88738E1FE1}"/>
              </a:ext>
            </a:extLst>
          </p:cNvPr>
          <p:cNvGrpSpPr/>
          <p:nvPr/>
        </p:nvGrpSpPr>
        <p:grpSpPr>
          <a:xfrm>
            <a:off x="6495292" y="1036045"/>
            <a:ext cx="4549308" cy="4573826"/>
            <a:chOff x="5913388" y="123890"/>
            <a:chExt cx="4140327" cy="4162641"/>
          </a:xfrm>
        </p:grpSpPr>
        <p:grpSp>
          <p:nvGrpSpPr>
            <p:cNvPr id="700" name="图形 697">
              <a:extLst>
                <a:ext uri="{FF2B5EF4-FFF2-40B4-BE49-F238E27FC236}">
                  <a16:creationId xmlns:a16="http://schemas.microsoft.com/office/drawing/2014/main" id="{04A50F8F-BA23-7C96-C968-CAA4375A091A}"/>
                </a:ext>
              </a:extLst>
            </p:cNvPr>
            <p:cNvGrpSpPr/>
            <p:nvPr/>
          </p:nvGrpSpPr>
          <p:grpSpPr>
            <a:xfrm>
              <a:off x="5917484" y="2588128"/>
              <a:ext cx="4135278" cy="898874"/>
              <a:chOff x="5917484" y="2588128"/>
              <a:chExt cx="4135278" cy="898874"/>
            </a:xfrm>
            <a:solidFill>
              <a:srgbClr val="E8E1C4"/>
            </a:solidFill>
          </p:grpSpPr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17FD0053-C1E5-2AB6-3E62-DBF253FC7901}"/>
                  </a:ext>
                </a:extLst>
              </p:cNvPr>
              <p:cNvSpPr/>
              <p:nvPr/>
            </p:nvSpPr>
            <p:spPr>
              <a:xfrm>
                <a:off x="5917484" y="2667186"/>
                <a:ext cx="55911" cy="819816"/>
              </a:xfrm>
              <a:custGeom>
                <a:avLst/>
                <a:gdLst>
                  <a:gd name="connsiteX0" fmla="*/ 55912 w 55911"/>
                  <a:gd name="connsiteY0" fmla="*/ 819817 h 819816"/>
                  <a:gd name="connsiteX1" fmla="*/ 0 w 55911"/>
                  <a:gd name="connsiteY1" fmla="*/ 819817 h 819816"/>
                  <a:gd name="connsiteX2" fmla="*/ 0 w 55911"/>
                  <a:gd name="connsiteY2" fmla="*/ 57912 h 819816"/>
                  <a:gd name="connsiteX3" fmla="*/ 27908 w 55911"/>
                  <a:gd name="connsiteY3" fmla="*/ 0 h 819816"/>
                  <a:gd name="connsiteX4" fmla="*/ 55817 w 55911"/>
                  <a:gd name="connsiteY4" fmla="*/ 53816 h 819816"/>
                  <a:gd name="connsiteX5" fmla="*/ 55912 w 55911"/>
                  <a:gd name="connsiteY5" fmla="*/ 819817 h 81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819816">
                    <a:moveTo>
                      <a:pt x="55912" y="819817"/>
                    </a:moveTo>
                    <a:cubicBezTo>
                      <a:pt x="37243" y="819817"/>
                      <a:pt x="18669" y="819817"/>
                      <a:pt x="0" y="819817"/>
                    </a:cubicBezTo>
                    <a:cubicBezTo>
                      <a:pt x="0" y="565880"/>
                      <a:pt x="0" y="311848"/>
                      <a:pt x="0" y="57912"/>
                    </a:cubicBezTo>
                    <a:cubicBezTo>
                      <a:pt x="9335" y="38671"/>
                      <a:pt x="18574" y="19336"/>
                      <a:pt x="27908" y="0"/>
                    </a:cubicBezTo>
                    <a:cubicBezTo>
                      <a:pt x="37243" y="17907"/>
                      <a:pt x="46482" y="35814"/>
                      <a:pt x="55817" y="53816"/>
                    </a:cubicBezTo>
                    <a:cubicBezTo>
                      <a:pt x="55912" y="309277"/>
                      <a:pt x="55912" y="564547"/>
                      <a:pt x="55912" y="81981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7BD691A6-9FD3-FDA1-8043-796EB9B9A267}"/>
                  </a:ext>
                </a:extLst>
              </p:cNvPr>
              <p:cNvSpPr/>
              <p:nvPr/>
            </p:nvSpPr>
            <p:spPr>
              <a:xfrm>
                <a:off x="6014544" y="2659851"/>
                <a:ext cx="56007" cy="827150"/>
              </a:xfrm>
              <a:custGeom>
                <a:avLst/>
                <a:gdLst>
                  <a:gd name="connsiteX0" fmla="*/ 56007 w 56007"/>
                  <a:gd name="connsiteY0" fmla="*/ 827151 h 827150"/>
                  <a:gd name="connsiteX1" fmla="*/ 95 w 56007"/>
                  <a:gd name="connsiteY1" fmla="*/ 827151 h 827150"/>
                  <a:gd name="connsiteX2" fmla="*/ 0 w 56007"/>
                  <a:gd name="connsiteY2" fmla="*/ 58293 h 827150"/>
                  <a:gd name="connsiteX3" fmla="*/ 27908 w 56007"/>
                  <a:gd name="connsiteY3" fmla="*/ 0 h 827150"/>
                  <a:gd name="connsiteX4" fmla="*/ 55816 w 56007"/>
                  <a:gd name="connsiteY4" fmla="*/ 54388 h 827150"/>
                  <a:gd name="connsiteX5" fmla="*/ 56007 w 56007"/>
                  <a:gd name="connsiteY5" fmla="*/ 827151 h 82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7" h="827150">
                    <a:moveTo>
                      <a:pt x="56007" y="827151"/>
                    </a:moveTo>
                    <a:cubicBezTo>
                      <a:pt x="37338" y="827151"/>
                      <a:pt x="18764" y="827151"/>
                      <a:pt x="95" y="827151"/>
                    </a:cubicBezTo>
                    <a:cubicBezTo>
                      <a:pt x="95" y="570834"/>
                      <a:pt x="0" y="314611"/>
                      <a:pt x="0" y="58293"/>
                    </a:cubicBezTo>
                    <a:cubicBezTo>
                      <a:pt x="9335" y="38862"/>
                      <a:pt x="18574" y="19431"/>
                      <a:pt x="27908" y="0"/>
                    </a:cubicBezTo>
                    <a:cubicBezTo>
                      <a:pt x="37243" y="18098"/>
                      <a:pt x="46482" y="36195"/>
                      <a:pt x="55816" y="54388"/>
                    </a:cubicBezTo>
                    <a:cubicBezTo>
                      <a:pt x="55912" y="312039"/>
                      <a:pt x="56007" y="569595"/>
                      <a:pt x="56007" y="82715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F648D89F-CBEE-C7CD-3D91-A29A82535A74}"/>
                  </a:ext>
                </a:extLst>
              </p:cNvPr>
              <p:cNvSpPr/>
              <p:nvPr/>
            </p:nvSpPr>
            <p:spPr>
              <a:xfrm>
                <a:off x="6111508" y="2652898"/>
                <a:ext cx="56197" cy="834104"/>
              </a:xfrm>
              <a:custGeom>
                <a:avLst/>
                <a:gdLst>
                  <a:gd name="connsiteX0" fmla="*/ 56197 w 56197"/>
                  <a:gd name="connsiteY0" fmla="*/ 834104 h 834104"/>
                  <a:gd name="connsiteX1" fmla="*/ 286 w 56197"/>
                  <a:gd name="connsiteY1" fmla="*/ 834104 h 834104"/>
                  <a:gd name="connsiteX2" fmla="*/ 0 w 56197"/>
                  <a:gd name="connsiteY2" fmla="*/ 58674 h 834104"/>
                  <a:gd name="connsiteX3" fmla="*/ 27908 w 56197"/>
                  <a:gd name="connsiteY3" fmla="*/ 0 h 834104"/>
                  <a:gd name="connsiteX4" fmla="*/ 55816 w 56197"/>
                  <a:gd name="connsiteY4" fmla="*/ 54959 h 834104"/>
                  <a:gd name="connsiteX5" fmla="*/ 56197 w 56197"/>
                  <a:gd name="connsiteY5" fmla="*/ 834104 h 83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834104">
                    <a:moveTo>
                      <a:pt x="56197" y="834104"/>
                    </a:moveTo>
                    <a:cubicBezTo>
                      <a:pt x="37528" y="834104"/>
                      <a:pt x="18955" y="834104"/>
                      <a:pt x="286" y="834104"/>
                    </a:cubicBezTo>
                    <a:cubicBezTo>
                      <a:pt x="190" y="575596"/>
                      <a:pt x="95" y="317182"/>
                      <a:pt x="0" y="58674"/>
                    </a:cubicBezTo>
                    <a:cubicBezTo>
                      <a:pt x="9334" y="39148"/>
                      <a:pt x="18574" y="19621"/>
                      <a:pt x="27908" y="0"/>
                    </a:cubicBezTo>
                    <a:cubicBezTo>
                      <a:pt x="37243" y="18288"/>
                      <a:pt x="46482" y="36576"/>
                      <a:pt x="55816" y="54959"/>
                    </a:cubicBezTo>
                    <a:cubicBezTo>
                      <a:pt x="56007" y="314706"/>
                      <a:pt x="56102" y="574453"/>
                      <a:pt x="56197" y="83410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9C9A92D-0EF0-B3ED-92A5-53309D30D08F}"/>
                  </a:ext>
                </a:extLst>
              </p:cNvPr>
              <p:cNvSpPr/>
              <p:nvPr/>
            </p:nvSpPr>
            <p:spPr>
              <a:xfrm>
                <a:off x="6208568" y="2646231"/>
                <a:ext cx="56292" cy="840771"/>
              </a:xfrm>
              <a:custGeom>
                <a:avLst/>
                <a:gdLst>
                  <a:gd name="connsiteX0" fmla="*/ 56293 w 56292"/>
                  <a:gd name="connsiteY0" fmla="*/ 840772 h 840771"/>
                  <a:gd name="connsiteX1" fmla="*/ 381 w 56292"/>
                  <a:gd name="connsiteY1" fmla="*/ 840772 h 840771"/>
                  <a:gd name="connsiteX2" fmla="*/ 0 w 56292"/>
                  <a:gd name="connsiteY2" fmla="*/ 59055 h 840771"/>
                  <a:gd name="connsiteX3" fmla="*/ 27908 w 56292"/>
                  <a:gd name="connsiteY3" fmla="*/ 0 h 840771"/>
                  <a:gd name="connsiteX4" fmla="*/ 55817 w 56292"/>
                  <a:gd name="connsiteY4" fmla="*/ 55531 h 840771"/>
                  <a:gd name="connsiteX5" fmla="*/ 56293 w 56292"/>
                  <a:gd name="connsiteY5" fmla="*/ 840772 h 84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40771">
                    <a:moveTo>
                      <a:pt x="56293" y="840772"/>
                    </a:moveTo>
                    <a:cubicBezTo>
                      <a:pt x="37624" y="840772"/>
                      <a:pt x="19050" y="840772"/>
                      <a:pt x="381" y="840772"/>
                    </a:cubicBezTo>
                    <a:cubicBezTo>
                      <a:pt x="286" y="580168"/>
                      <a:pt x="191" y="319659"/>
                      <a:pt x="0" y="59055"/>
                    </a:cubicBezTo>
                    <a:cubicBezTo>
                      <a:pt x="9334" y="39434"/>
                      <a:pt x="18574" y="19717"/>
                      <a:pt x="27908" y="0"/>
                    </a:cubicBezTo>
                    <a:cubicBezTo>
                      <a:pt x="37243" y="18479"/>
                      <a:pt x="46577" y="36957"/>
                      <a:pt x="55817" y="55531"/>
                    </a:cubicBezTo>
                    <a:cubicBezTo>
                      <a:pt x="56007" y="317373"/>
                      <a:pt x="56102" y="579120"/>
                      <a:pt x="56293" y="8407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70435CBF-4731-23B4-7FF4-A655616F6CAC}"/>
                  </a:ext>
                </a:extLst>
              </p:cNvPr>
              <p:cNvSpPr/>
              <p:nvPr/>
            </p:nvSpPr>
            <p:spPr>
              <a:xfrm>
                <a:off x="6305628" y="2639944"/>
                <a:ext cx="56292" cy="847058"/>
              </a:xfrm>
              <a:custGeom>
                <a:avLst/>
                <a:gdLst>
                  <a:gd name="connsiteX0" fmla="*/ 56293 w 56292"/>
                  <a:gd name="connsiteY0" fmla="*/ 847058 h 847058"/>
                  <a:gd name="connsiteX1" fmla="*/ 381 w 56292"/>
                  <a:gd name="connsiteY1" fmla="*/ 847058 h 847058"/>
                  <a:gd name="connsiteX2" fmla="*/ 0 w 56292"/>
                  <a:gd name="connsiteY2" fmla="*/ 59341 h 847058"/>
                  <a:gd name="connsiteX3" fmla="*/ 27908 w 56292"/>
                  <a:gd name="connsiteY3" fmla="*/ 0 h 847058"/>
                  <a:gd name="connsiteX4" fmla="*/ 55817 w 56292"/>
                  <a:gd name="connsiteY4" fmla="*/ 56102 h 847058"/>
                  <a:gd name="connsiteX5" fmla="*/ 56293 w 56292"/>
                  <a:gd name="connsiteY5" fmla="*/ 847058 h 84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47058">
                    <a:moveTo>
                      <a:pt x="56293" y="847058"/>
                    </a:moveTo>
                    <a:cubicBezTo>
                      <a:pt x="37624" y="847058"/>
                      <a:pt x="19050" y="847058"/>
                      <a:pt x="381" y="847058"/>
                    </a:cubicBezTo>
                    <a:cubicBezTo>
                      <a:pt x="286" y="584454"/>
                      <a:pt x="95" y="321945"/>
                      <a:pt x="0" y="59341"/>
                    </a:cubicBezTo>
                    <a:cubicBezTo>
                      <a:pt x="9335" y="39624"/>
                      <a:pt x="18574" y="19812"/>
                      <a:pt x="27908" y="0"/>
                    </a:cubicBezTo>
                    <a:cubicBezTo>
                      <a:pt x="37243" y="18669"/>
                      <a:pt x="46577" y="37338"/>
                      <a:pt x="55817" y="56102"/>
                    </a:cubicBezTo>
                    <a:cubicBezTo>
                      <a:pt x="56007" y="319850"/>
                      <a:pt x="56198" y="583406"/>
                      <a:pt x="56293" y="84705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FC24318C-AD61-AAFA-2324-B2F8F4511318}"/>
                  </a:ext>
                </a:extLst>
              </p:cNvPr>
              <p:cNvSpPr/>
              <p:nvPr/>
            </p:nvSpPr>
            <p:spPr>
              <a:xfrm>
                <a:off x="6402688" y="2634134"/>
                <a:ext cx="56387" cy="852868"/>
              </a:xfrm>
              <a:custGeom>
                <a:avLst/>
                <a:gdLst>
                  <a:gd name="connsiteX0" fmla="*/ 56388 w 56387"/>
                  <a:gd name="connsiteY0" fmla="*/ 852868 h 852868"/>
                  <a:gd name="connsiteX1" fmla="*/ 476 w 56387"/>
                  <a:gd name="connsiteY1" fmla="*/ 852868 h 852868"/>
                  <a:gd name="connsiteX2" fmla="*/ 0 w 56387"/>
                  <a:gd name="connsiteY2" fmla="*/ 59626 h 852868"/>
                  <a:gd name="connsiteX3" fmla="*/ 27908 w 56387"/>
                  <a:gd name="connsiteY3" fmla="*/ 0 h 852868"/>
                  <a:gd name="connsiteX4" fmla="*/ 55912 w 56387"/>
                  <a:gd name="connsiteY4" fmla="*/ 56579 h 852868"/>
                  <a:gd name="connsiteX5" fmla="*/ 56388 w 56387"/>
                  <a:gd name="connsiteY5" fmla="*/ 852868 h 852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852868">
                    <a:moveTo>
                      <a:pt x="56388" y="852868"/>
                    </a:moveTo>
                    <a:cubicBezTo>
                      <a:pt x="37719" y="852868"/>
                      <a:pt x="19145" y="852868"/>
                      <a:pt x="476" y="852868"/>
                    </a:cubicBezTo>
                    <a:cubicBezTo>
                      <a:pt x="286" y="588455"/>
                      <a:pt x="191" y="324040"/>
                      <a:pt x="0" y="59626"/>
                    </a:cubicBezTo>
                    <a:cubicBezTo>
                      <a:pt x="9334" y="39814"/>
                      <a:pt x="18574" y="19907"/>
                      <a:pt x="27908" y="0"/>
                    </a:cubicBezTo>
                    <a:cubicBezTo>
                      <a:pt x="37243" y="18859"/>
                      <a:pt x="46577" y="37719"/>
                      <a:pt x="55912" y="56579"/>
                    </a:cubicBezTo>
                    <a:cubicBezTo>
                      <a:pt x="56007" y="322040"/>
                      <a:pt x="56197" y="587502"/>
                      <a:pt x="56388" y="85286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A5AA6B8F-E4B4-7EE5-A4DB-F37CD1C97D22}"/>
                  </a:ext>
                </a:extLst>
              </p:cNvPr>
              <p:cNvSpPr/>
              <p:nvPr/>
            </p:nvSpPr>
            <p:spPr>
              <a:xfrm>
                <a:off x="6499843" y="2628514"/>
                <a:ext cx="56388" cy="858488"/>
              </a:xfrm>
              <a:custGeom>
                <a:avLst/>
                <a:gdLst>
                  <a:gd name="connsiteX0" fmla="*/ 56388 w 56388"/>
                  <a:gd name="connsiteY0" fmla="*/ 858488 h 858488"/>
                  <a:gd name="connsiteX1" fmla="*/ 476 w 56388"/>
                  <a:gd name="connsiteY1" fmla="*/ 858488 h 858488"/>
                  <a:gd name="connsiteX2" fmla="*/ 0 w 56388"/>
                  <a:gd name="connsiteY2" fmla="*/ 59912 h 858488"/>
                  <a:gd name="connsiteX3" fmla="*/ 27908 w 56388"/>
                  <a:gd name="connsiteY3" fmla="*/ 0 h 858488"/>
                  <a:gd name="connsiteX4" fmla="*/ 55912 w 56388"/>
                  <a:gd name="connsiteY4" fmla="*/ 57055 h 858488"/>
                  <a:gd name="connsiteX5" fmla="*/ 56388 w 56388"/>
                  <a:gd name="connsiteY5" fmla="*/ 858488 h 858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858488">
                    <a:moveTo>
                      <a:pt x="56388" y="858488"/>
                    </a:moveTo>
                    <a:cubicBezTo>
                      <a:pt x="37719" y="858488"/>
                      <a:pt x="19145" y="858488"/>
                      <a:pt x="476" y="858488"/>
                    </a:cubicBezTo>
                    <a:cubicBezTo>
                      <a:pt x="286" y="592264"/>
                      <a:pt x="95" y="326136"/>
                      <a:pt x="0" y="59912"/>
                    </a:cubicBezTo>
                    <a:cubicBezTo>
                      <a:pt x="9334" y="40005"/>
                      <a:pt x="18574" y="20002"/>
                      <a:pt x="27908" y="0"/>
                    </a:cubicBezTo>
                    <a:cubicBezTo>
                      <a:pt x="37243" y="18955"/>
                      <a:pt x="46577" y="38005"/>
                      <a:pt x="55912" y="57055"/>
                    </a:cubicBezTo>
                    <a:cubicBezTo>
                      <a:pt x="56007" y="324231"/>
                      <a:pt x="56197" y="591407"/>
                      <a:pt x="56388" y="85848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98FA30C2-E2D1-9049-6F40-B43EF1C495B1}"/>
                  </a:ext>
                </a:extLst>
              </p:cNvPr>
              <p:cNvSpPr/>
              <p:nvPr/>
            </p:nvSpPr>
            <p:spPr>
              <a:xfrm>
                <a:off x="6596807" y="2623275"/>
                <a:ext cx="56483" cy="863726"/>
              </a:xfrm>
              <a:custGeom>
                <a:avLst/>
                <a:gdLst>
                  <a:gd name="connsiteX0" fmla="*/ 56483 w 56483"/>
                  <a:gd name="connsiteY0" fmla="*/ 863727 h 863726"/>
                  <a:gd name="connsiteX1" fmla="*/ 572 w 56483"/>
                  <a:gd name="connsiteY1" fmla="*/ 863727 h 863726"/>
                  <a:gd name="connsiteX2" fmla="*/ 0 w 56483"/>
                  <a:gd name="connsiteY2" fmla="*/ 60198 h 863726"/>
                  <a:gd name="connsiteX3" fmla="*/ 27908 w 56483"/>
                  <a:gd name="connsiteY3" fmla="*/ 0 h 863726"/>
                  <a:gd name="connsiteX4" fmla="*/ 55912 w 56483"/>
                  <a:gd name="connsiteY4" fmla="*/ 57531 h 863726"/>
                  <a:gd name="connsiteX5" fmla="*/ 56483 w 56483"/>
                  <a:gd name="connsiteY5" fmla="*/ 863727 h 86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63726">
                    <a:moveTo>
                      <a:pt x="56483" y="863727"/>
                    </a:moveTo>
                    <a:cubicBezTo>
                      <a:pt x="37814" y="863727"/>
                      <a:pt x="19241" y="863727"/>
                      <a:pt x="572" y="863727"/>
                    </a:cubicBezTo>
                    <a:cubicBezTo>
                      <a:pt x="381" y="595884"/>
                      <a:pt x="191" y="328041"/>
                      <a:pt x="0" y="60198"/>
                    </a:cubicBezTo>
                    <a:cubicBezTo>
                      <a:pt x="9335" y="40196"/>
                      <a:pt x="18574" y="20098"/>
                      <a:pt x="27908" y="0"/>
                    </a:cubicBezTo>
                    <a:cubicBezTo>
                      <a:pt x="37243" y="19145"/>
                      <a:pt x="46577" y="38291"/>
                      <a:pt x="55912" y="57531"/>
                    </a:cubicBezTo>
                    <a:cubicBezTo>
                      <a:pt x="56102" y="326327"/>
                      <a:pt x="56293" y="595027"/>
                      <a:pt x="56483" y="86372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8EFEA89C-EC69-888D-4553-80A94F8CA436}"/>
                  </a:ext>
                </a:extLst>
              </p:cNvPr>
              <p:cNvSpPr/>
              <p:nvPr/>
            </p:nvSpPr>
            <p:spPr>
              <a:xfrm>
                <a:off x="6693962" y="2618513"/>
                <a:ext cx="56483" cy="868489"/>
              </a:xfrm>
              <a:custGeom>
                <a:avLst/>
                <a:gdLst>
                  <a:gd name="connsiteX0" fmla="*/ 56483 w 56483"/>
                  <a:gd name="connsiteY0" fmla="*/ 868489 h 868489"/>
                  <a:gd name="connsiteX1" fmla="*/ 571 w 56483"/>
                  <a:gd name="connsiteY1" fmla="*/ 868489 h 868489"/>
                  <a:gd name="connsiteX2" fmla="*/ 0 w 56483"/>
                  <a:gd name="connsiteY2" fmla="*/ 60388 h 868489"/>
                  <a:gd name="connsiteX3" fmla="*/ 27908 w 56483"/>
                  <a:gd name="connsiteY3" fmla="*/ 0 h 868489"/>
                  <a:gd name="connsiteX4" fmla="*/ 55912 w 56483"/>
                  <a:gd name="connsiteY4" fmla="*/ 57912 h 868489"/>
                  <a:gd name="connsiteX5" fmla="*/ 56483 w 56483"/>
                  <a:gd name="connsiteY5" fmla="*/ 868489 h 86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68489">
                    <a:moveTo>
                      <a:pt x="56483" y="868489"/>
                    </a:moveTo>
                    <a:cubicBezTo>
                      <a:pt x="37814" y="868489"/>
                      <a:pt x="19240" y="868489"/>
                      <a:pt x="571" y="868489"/>
                    </a:cubicBezTo>
                    <a:cubicBezTo>
                      <a:pt x="381" y="599122"/>
                      <a:pt x="190" y="329755"/>
                      <a:pt x="0" y="60388"/>
                    </a:cubicBezTo>
                    <a:cubicBezTo>
                      <a:pt x="9334" y="40291"/>
                      <a:pt x="18574" y="20098"/>
                      <a:pt x="27908" y="0"/>
                    </a:cubicBezTo>
                    <a:cubicBezTo>
                      <a:pt x="37243" y="19241"/>
                      <a:pt x="46577" y="38576"/>
                      <a:pt x="55912" y="57912"/>
                    </a:cubicBezTo>
                    <a:cubicBezTo>
                      <a:pt x="56102" y="328136"/>
                      <a:pt x="56293" y="598361"/>
                      <a:pt x="56483" y="86848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2CE1F425-BED3-4A86-7FE9-288F8C31F644}"/>
                  </a:ext>
                </a:extLst>
              </p:cNvPr>
              <p:cNvSpPr/>
              <p:nvPr/>
            </p:nvSpPr>
            <p:spPr>
              <a:xfrm>
                <a:off x="6791117" y="2613941"/>
                <a:ext cx="56483" cy="873061"/>
              </a:xfrm>
              <a:custGeom>
                <a:avLst/>
                <a:gdLst>
                  <a:gd name="connsiteX0" fmla="*/ 56483 w 56483"/>
                  <a:gd name="connsiteY0" fmla="*/ 873061 h 873061"/>
                  <a:gd name="connsiteX1" fmla="*/ 571 w 56483"/>
                  <a:gd name="connsiteY1" fmla="*/ 873061 h 873061"/>
                  <a:gd name="connsiteX2" fmla="*/ 0 w 56483"/>
                  <a:gd name="connsiteY2" fmla="*/ 60674 h 873061"/>
                  <a:gd name="connsiteX3" fmla="*/ 27908 w 56483"/>
                  <a:gd name="connsiteY3" fmla="*/ 0 h 873061"/>
                  <a:gd name="connsiteX4" fmla="*/ 55912 w 56483"/>
                  <a:gd name="connsiteY4" fmla="*/ 58293 h 873061"/>
                  <a:gd name="connsiteX5" fmla="*/ 56483 w 56483"/>
                  <a:gd name="connsiteY5" fmla="*/ 873061 h 87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73061">
                    <a:moveTo>
                      <a:pt x="56483" y="873061"/>
                    </a:moveTo>
                    <a:cubicBezTo>
                      <a:pt x="37814" y="873061"/>
                      <a:pt x="19241" y="873061"/>
                      <a:pt x="571" y="873061"/>
                    </a:cubicBezTo>
                    <a:cubicBezTo>
                      <a:pt x="381" y="602266"/>
                      <a:pt x="191" y="331470"/>
                      <a:pt x="0" y="60674"/>
                    </a:cubicBezTo>
                    <a:cubicBezTo>
                      <a:pt x="9335" y="40481"/>
                      <a:pt x="18574" y="20288"/>
                      <a:pt x="27908" y="0"/>
                    </a:cubicBezTo>
                    <a:cubicBezTo>
                      <a:pt x="37243" y="19431"/>
                      <a:pt x="46577" y="38862"/>
                      <a:pt x="55912" y="58293"/>
                    </a:cubicBezTo>
                    <a:cubicBezTo>
                      <a:pt x="56102" y="329946"/>
                      <a:pt x="56293" y="601504"/>
                      <a:pt x="56483" y="87306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8B7C0102-E229-2143-B0D1-42502D40A6DC}"/>
                  </a:ext>
                </a:extLst>
              </p:cNvPr>
              <p:cNvSpPr/>
              <p:nvPr/>
            </p:nvSpPr>
            <p:spPr>
              <a:xfrm>
                <a:off x="6888177" y="2609941"/>
                <a:ext cx="56483" cy="877061"/>
              </a:xfrm>
              <a:custGeom>
                <a:avLst/>
                <a:gdLst>
                  <a:gd name="connsiteX0" fmla="*/ 56483 w 56483"/>
                  <a:gd name="connsiteY0" fmla="*/ 877062 h 877061"/>
                  <a:gd name="connsiteX1" fmla="*/ 571 w 56483"/>
                  <a:gd name="connsiteY1" fmla="*/ 877062 h 877061"/>
                  <a:gd name="connsiteX2" fmla="*/ 0 w 56483"/>
                  <a:gd name="connsiteY2" fmla="*/ 60770 h 877061"/>
                  <a:gd name="connsiteX3" fmla="*/ 27908 w 56483"/>
                  <a:gd name="connsiteY3" fmla="*/ 0 h 877061"/>
                  <a:gd name="connsiteX4" fmla="*/ 55912 w 56483"/>
                  <a:gd name="connsiteY4" fmla="*/ 58674 h 877061"/>
                  <a:gd name="connsiteX5" fmla="*/ 56483 w 56483"/>
                  <a:gd name="connsiteY5" fmla="*/ 877062 h 87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77061">
                    <a:moveTo>
                      <a:pt x="56483" y="877062"/>
                    </a:moveTo>
                    <a:cubicBezTo>
                      <a:pt x="37814" y="877062"/>
                      <a:pt x="19240" y="877062"/>
                      <a:pt x="571" y="877062"/>
                    </a:cubicBezTo>
                    <a:cubicBezTo>
                      <a:pt x="381" y="604933"/>
                      <a:pt x="190" y="332899"/>
                      <a:pt x="0" y="60770"/>
                    </a:cubicBezTo>
                    <a:cubicBezTo>
                      <a:pt x="9334" y="40481"/>
                      <a:pt x="18574" y="20288"/>
                      <a:pt x="27908" y="0"/>
                    </a:cubicBezTo>
                    <a:cubicBezTo>
                      <a:pt x="37243" y="19526"/>
                      <a:pt x="46577" y="39148"/>
                      <a:pt x="55912" y="58674"/>
                    </a:cubicBezTo>
                    <a:cubicBezTo>
                      <a:pt x="56198" y="331470"/>
                      <a:pt x="56293" y="604266"/>
                      <a:pt x="56483" y="87706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B4A5CD1F-2E37-3A96-3FA4-716748E31C29}"/>
                  </a:ext>
                </a:extLst>
              </p:cNvPr>
              <p:cNvSpPr/>
              <p:nvPr/>
            </p:nvSpPr>
            <p:spPr>
              <a:xfrm>
                <a:off x="6985332" y="2606131"/>
                <a:ext cx="56483" cy="880871"/>
              </a:xfrm>
              <a:custGeom>
                <a:avLst/>
                <a:gdLst>
                  <a:gd name="connsiteX0" fmla="*/ 56483 w 56483"/>
                  <a:gd name="connsiteY0" fmla="*/ 880872 h 880871"/>
                  <a:gd name="connsiteX1" fmla="*/ 571 w 56483"/>
                  <a:gd name="connsiteY1" fmla="*/ 880872 h 880871"/>
                  <a:gd name="connsiteX2" fmla="*/ 0 w 56483"/>
                  <a:gd name="connsiteY2" fmla="*/ 60960 h 880871"/>
                  <a:gd name="connsiteX3" fmla="*/ 27908 w 56483"/>
                  <a:gd name="connsiteY3" fmla="*/ 0 h 880871"/>
                  <a:gd name="connsiteX4" fmla="*/ 55912 w 56483"/>
                  <a:gd name="connsiteY4" fmla="*/ 59055 h 880871"/>
                  <a:gd name="connsiteX5" fmla="*/ 56483 w 56483"/>
                  <a:gd name="connsiteY5" fmla="*/ 880872 h 88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80871">
                    <a:moveTo>
                      <a:pt x="56483" y="880872"/>
                    </a:moveTo>
                    <a:cubicBezTo>
                      <a:pt x="37814" y="880872"/>
                      <a:pt x="19241" y="880872"/>
                      <a:pt x="571" y="880872"/>
                    </a:cubicBezTo>
                    <a:cubicBezTo>
                      <a:pt x="381" y="607600"/>
                      <a:pt x="191" y="334232"/>
                      <a:pt x="0" y="60960"/>
                    </a:cubicBezTo>
                    <a:cubicBezTo>
                      <a:pt x="9335" y="40672"/>
                      <a:pt x="18574" y="20288"/>
                      <a:pt x="27908" y="0"/>
                    </a:cubicBezTo>
                    <a:cubicBezTo>
                      <a:pt x="37243" y="19621"/>
                      <a:pt x="46577" y="39338"/>
                      <a:pt x="55912" y="59055"/>
                    </a:cubicBezTo>
                    <a:cubicBezTo>
                      <a:pt x="56102" y="332994"/>
                      <a:pt x="56293" y="606933"/>
                      <a:pt x="56483" y="8808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B76DF696-E3A2-94FE-FBD8-CA9BEB7CDC29}"/>
                  </a:ext>
                </a:extLst>
              </p:cNvPr>
              <p:cNvSpPr/>
              <p:nvPr/>
            </p:nvSpPr>
            <p:spPr>
              <a:xfrm>
                <a:off x="7082487" y="2602701"/>
                <a:ext cx="56483" cy="884300"/>
              </a:xfrm>
              <a:custGeom>
                <a:avLst/>
                <a:gdLst>
                  <a:gd name="connsiteX0" fmla="*/ 56483 w 56483"/>
                  <a:gd name="connsiteY0" fmla="*/ 884301 h 884300"/>
                  <a:gd name="connsiteX1" fmla="*/ 571 w 56483"/>
                  <a:gd name="connsiteY1" fmla="*/ 884301 h 884300"/>
                  <a:gd name="connsiteX2" fmla="*/ 0 w 56483"/>
                  <a:gd name="connsiteY2" fmla="*/ 61151 h 884300"/>
                  <a:gd name="connsiteX3" fmla="*/ 27908 w 56483"/>
                  <a:gd name="connsiteY3" fmla="*/ 0 h 884300"/>
                  <a:gd name="connsiteX4" fmla="*/ 55912 w 56483"/>
                  <a:gd name="connsiteY4" fmla="*/ 59341 h 884300"/>
                  <a:gd name="connsiteX5" fmla="*/ 56483 w 56483"/>
                  <a:gd name="connsiteY5" fmla="*/ 884301 h 8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84300">
                    <a:moveTo>
                      <a:pt x="56483" y="884301"/>
                    </a:moveTo>
                    <a:cubicBezTo>
                      <a:pt x="37814" y="884301"/>
                      <a:pt x="19240" y="884301"/>
                      <a:pt x="571" y="884301"/>
                    </a:cubicBezTo>
                    <a:cubicBezTo>
                      <a:pt x="381" y="609886"/>
                      <a:pt x="190" y="335471"/>
                      <a:pt x="0" y="61151"/>
                    </a:cubicBezTo>
                    <a:cubicBezTo>
                      <a:pt x="9334" y="40767"/>
                      <a:pt x="18574" y="20384"/>
                      <a:pt x="27908" y="0"/>
                    </a:cubicBezTo>
                    <a:cubicBezTo>
                      <a:pt x="37243" y="19812"/>
                      <a:pt x="46577" y="39529"/>
                      <a:pt x="55912" y="59341"/>
                    </a:cubicBezTo>
                    <a:cubicBezTo>
                      <a:pt x="56102" y="334423"/>
                      <a:pt x="56293" y="609410"/>
                      <a:pt x="56483" y="88430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73E4CFBC-BB8C-1EFE-E8DB-92BC888ECA70}"/>
                  </a:ext>
                </a:extLst>
              </p:cNvPr>
              <p:cNvSpPr/>
              <p:nvPr/>
            </p:nvSpPr>
            <p:spPr>
              <a:xfrm>
                <a:off x="7179642" y="2599654"/>
                <a:ext cx="56388" cy="887348"/>
              </a:xfrm>
              <a:custGeom>
                <a:avLst/>
                <a:gdLst>
                  <a:gd name="connsiteX0" fmla="*/ 56388 w 56388"/>
                  <a:gd name="connsiteY0" fmla="*/ 887349 h 887348"/>
                  <a:gd name="connsiteX1" fmla="*/ 476 w 56388"/>
                  <a:gd name="connsiteY1" fmla="*/ 887349 h 887348"/>
                  <a:gd name="connsiteX2" fmla="*/ 0 w 56388"/>
                  <a:gd name="connsiteY2" fmla="*/ 61246 h 887348"/>
                  <a:gd name="connsiteX3" fmla="*/ 27908 w 56388"/>
                  <a:gd name="connsiteY3" fmla="*/ 0 h 887348"/>
                  <a:gd name="connsiteX4" fmla="*/ 55912 w 56388"/>
                  <a:gd name="connsiteY4" fmla="*/ 59722 h 887348"/>
                  <a:gd name="connsiteX5" fmla="*/ 56388 w 56388"/>
                  <a:gd name="connsiteY5" fmla="*/ 887349 h 887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887348">
                    <a:moveTo>
                      <a:pt x="56388" y="887349"/>
                    </a:moveTo>
                    <a:cubicBezTo>
                      <a:pt x="37719" y="887349"/>
                      <a:pt x="19145" y="887349"/>
                      <a:pt x="476" y="887349"/>
                    </a:cubicBezTo>
                    <a:cubicBezTo>
                      <a:pt x="286" y="611981"/>
                      <a:pt x="191" y="336613"/>
                      <a:pt x="0" y="61246"/>
                    </a:cubicBezTo>
                    <a:cubicBezTo>
                      <a:pt x="9335" y="40862"/>
                      <a:pt x="18574" y="20479"/>
                      <a:pt x="27908" y="0"/>
                    </a:cubicBezTo>
                    <a:cubicBezTo>
                      <a:pt x="37243" y="19907"/>
                      <a:pt x="46577" y="39719"/>
                      <a:pt x="55912" y="59722"/>
                    </a:cubicBezTo>
                    <a:cubicBezTo>
                      <a:pt x="56102" y="335661"/>
                      <a:pt x="56293" y="611505"/>
                      <a:pt x="56388" y="88734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C1FC2722-D346-654F-62B6-16DEB750E72F}"/>
                  </a:ext>
                </a:extLst>
              </p:cNvPr>
              <p:cNvSpPr/>
              <p:nvPr/>
            </p:nvSpPr>
            <p:spPr>
              <a:xfrm>
                <a:off x="7276797" y="2596891"/>
                <a:ext cx="56387" cy="890111"/>
              </a:xfrm>
              <a:custGeom>
                <a:avLst/>
                <a:gdLst>
                  <a:gd name="connsiteX0" fmla="*/ 56388 w 56387"/>
                  <a:gd name="connsiteY0" fmla="*/ 890111 h 890111"/>
                  <a:gd name="connsiteX1" fmla="*/ 476 w 56387"/>
                  <a:gd name="connsiteY1" fmla="*/ 890111 h 890111"/>
                  <a:gd name="connsiteX2" fmla="*/ 0 w 56387"/>
                  <a:gd name="connsiteY2" fmla="*/ 61341 h 890111"/>
                  <a:gd name="connsiteX3" fmla="*/ 27908 w 56387"/>
                  <a:gd name="connsiteY3" fmla="*/ 0 h 890111"/>
                  <a:gd name="connsiteX4" fmla="*/ 55912 w 56387"/>
                  <a:gd name="connsiteY4" fmla="*/ 60007 h 890111"/>
                  <a:gd name="connsiteX5" fmla="*/ 56388 w 56387"/>
                  <a:gd name="connsiteY5" fmla="*/ 890111 h 890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890111">
                    <a:moveTo>
                      <a:pt x="56388" y="890111"/>
                    </a:moveTo>
                    <a:cubicBezTo>
                      <a:pt x="37719" y="890111"/>
                      <a:pt x="19145" y="890111"/>
                      <a:pt x="476" y="890111"/>
                    </a:cubicBezTo>
                    <a:cubicBezTo>
                      <a:pt x="286" y="613886"/>
                      <a:pt x="190" y="337661"/>
                      <a:pt x="0" y="61341"/>
                    </a:cubicBezTo>
                    <a:cubicBezTo>
                      <a:pt x="9334" y="40957"/>
                      <a:pt x="18574" y="20479"/>
                      <a:pt x="27908" y="0"/>
                    </a:cubicBezTo>
                    <a:cubicBezTo>
                      <a:pt x="37243" y="20003"/>
                      <a:pt x="46577" y="40005"/>
                      <a:pt x="55912" y="60007"/>
                    </a:cubicBezTo>
                    <a:cubicBezTo>
                      <a:pt x="56102" y="336804"/>
                      <a:pt x="56293" y="613505"/>
                      <a:pt x="56388" y="89011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51DD46A8-485E-9197-A969-2CC7AEC9668E}"/>
                  </a:ext>
                </a:extLst>
              </p:cNvPr>
              <p:cNvSpPr/>
              <p:nvPr/>
            </p:nvSpPr>
            <p:spPr>
              <a:xfrm>
                <a:off x="7374047" y="2594700"/>
                <a:ext cx="56292" cy="892301"/>
              </a:xfrm>
              <a:custGeom>
                <a:avLst/>
                <a:gdLst>
                  <a:gd name="connsiteX0" fmla="*/ 56293 w 56292"/>
                  <a:gd name="connsiteY0" fmla="*/ 892302 h 892301"/>
                  <a:gd name="connsiteX1" fmla="*/ 381 w 56292"/>
                  <a:gd name="connsiteY1" fmla="*/ 892302 h 892301"/>
                  <a:gd name="connsiteX2" fmla="*/ 0 w 56292"/>
                  <a:gd name="connsiteY2" fmla="*/ 61341 h 892301"/>
                  <a:gd name="connsiteX3" fmla="*/ 27908 w 56292"/>
                  <a:gd name="connsiteY3" fmla="*/ 0 h 892301"/>
                  <a:gd name="connsiteX4" fmla="*/ 55912 w 56292"/>
                  <a:gd name="connsiteY4" fmla="*/ 60198 h 892301"/>
                  <a:gd name="connsiteX5" fmla="*/ 56293 w 56292"/>
                  <a:gd name="connsiteY5" fmla="*/ 892302 h 89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92301">
                    <a:moveTo>
                      <a:pt x="56293" y="892302"/>
                    </a:moveTo>
                    <a:cubicBezTo>
                      <a:pt x="37624" y="892302"/>
                      <a:pt x="19050" y="892302"/>
                      <a:pt x="381" y="892302"/>
                    </a:cubicBezTo>
                    <a:cubicBezTo>
                      <a:pt x="286" y="615315"/>
                      <a:pt x="95" y="338328"/>
                      <a:pt x="0" y="61341"/>
                    </a:cubicBezTo>
                    <a:cubicBezTo>
                      <a:pt x="9335" y="40862"/>
                      <a:pt x="18574" y="20479"/>
                      <a:pt x="27908" y="0"/>
                    </a:cubicBezTo>
                    <a:cubicBezTo>
                      <a:pt x="37243" y="20098"/>
                      <a:pt x="46577" y="40100"/>
                      <a:pt x="55912" y="60198"/>
                    </a:cubicBezTo>
                    <a:cubicBezTo>
                      <a:pt x="56007" y="337566"/>
                      <a:pt x="56198" y="614934"/>
                      <a:pt x="56293" y="89230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579384CA-9322-9A79-276C-94EF8095D2FE}"/>
                  </a:ext>
                </a:extLst>
              </p:cNvPr>
              <p:cNvSpPr/>
              <p:nvPr/>
            </p:nvSpPr>
            <p:spPr>
              <a:xfrm>
                <a:off x="7471202" y="2592605"/>
                <a:ext cx="56292" cy="894397"/>
              </a:xfrm>
              <a:custGeom>
                <a:avLst/>
                <a:gdLst>
                  <a:gd name="connsiteX0" fmla="*/ 56293 w 56292"/>
                  <a:gd name="connsiteY0" fmla="*/ 894397 h 894397"/>
                  <a:gd name="connsiteX1" fmla="*/ 381 w 56292"/>
                  <a:gd name="connsiteY1" fmla="*/ 894397 h 894397"/>
                  <a:gd name="connsiteX2" fmla="*/ 0 w 56292"/>
                  <a:gd name="connsiteY2" fmla="*/ 61436 h 894397"/>
                  <a:gd name="connsiteX3" fmla="*/ 27908 w 56292"/>
                  <a:gd name="connsiteY3" fmla="*/ 0 h 894397"/>
                  <a:gd name="connsiteX4" fmla="*/ 55912 w 56292"/>
                  <a:gd name="connsiteY4" fmla="*/ 60484 h 894397"/>
                  <a:gd name="connsiteX5" fmla="*/ 56293 w 56292"/>
                  <a:gd name="connsiteY5" fmla="*/ 894397 h 89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94397">
                    <a:moveTo>
                      <a:pt x="56293" y="894397"/>
                    </a:moveTo>
                    <a:cubicBezTo>
                      <a:pt x="37624" y="894397"/>
                      <a:pt x="19050" y="894397"/>
                      <a:pt x="381" y="894397"/>
                    </a:cubicBezTo>
                    <a:cubicBezTo>
                      <a:pt x="286" y="616744"/>
                      <a:pt x="191" y="339090"/>
                      <a:pt x="0" y="61436"/>
                    </a:cubicBezTo>
                    <a:cubicBezTo>
                      <a:pt x="9335" y="40958"/>
                      <a:pt x="18669" y="20479"/>
                      <a:pt x="27908" y="0"/>
                    </a:cubicBezTo>
                    <a:cubicBezTo>
                      <a:pt x="37243" y="20098"/>
                      <a:pt x="46577" y="40291"/>
                      <a:pt x="55912" y="60484"/>
                    </a:cubicBezTo>
                    <a:cubicBezTo>
                      <a:pt x="56007" y="338519"/>
                      <a:pt x="56198" y="616458"/>
                      <a:pt x="56293" y="89439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A84F5EB8-938F-722A-2F43-3B264DE8F09B}"/>
                  </a:ext>
                </a:extLst>
              </p:cNvPr>
              <p:cNvSpPr/>
              <p:nvPr/>
            </p:nvSpPr>
            <p:spPr>
              <a:xfrm>
                <a:off x="7568357" y="2591081"/>
                <a:ext cx="56197" cy="895921"/>
              </a:xfrm>
              <a:custGeom>
                <a:avLst/>
                <a:gdLst>
                  <a:gd name="connsiteX0" fmla="*/ 56197 w 56197"/>
                  <a:gd name="connsiteY0" fmla="*/ 895922 h 895921"/>
                  <a:gd name="connsiteX1" fmla="*/ 286 w 56197"/>
                  <a:gd name="connsiteY1" fmla="*/ 895922 h 895921"/>
                  <a:gd name="connsiteX2" fmla="*/ 0 w 56197"/>
                  <a:gd name="connsiteY2" fmla="*/ 61436 h 895921"/>
                  <a:gd name="connsiteX3" fmla="*/ 27908 w 56197"/>
                  <a:gd name="connsiteY3" fmla="*/ 0 h 895921"/>
                  <a:gd name="connsiteX4" fmla="*/ 55912 w 56197"/>
                  <a:gd name="connsiteY4" fmla="*/ 60674 h 895921"/>
                  <a:gd name="connsiteX5" fmla="*/ 56197 w 56197"/>
                  <a:gd name="connsiteY5" fmla="*/ 895922 h 89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895921">
                    <a:moveTo>
                      <a:pt x="56197" y="895922"/>
                    </a:moveTo>
                    <a:cubicBezTo>
                      <a:pt x="37528" y="895922"/>
                      <a:pt x="18955" y="895922"/>
                      <a:pt x="286" y="895922"/>
                    </a:cubicBezTo>
                    <a:cubicBezTo>
                      <a:pt x="190" y="617696"/>
                      <a:pt x="95" y="339566"/>
                      <a:pt x="0" y="61436"/>
                    </a:cubicBezTo>
                    <a:cubicBezTo>
                      <a:pt x="9334" y="40958"/>
                      <a:pt x="18669" y="20479"/>
                      <a:pt x="27908" y="0"/>
                    </a:cubicBezTo>
                    <a:cubicBezTo>
                      <a:pt x="37243" y="20193"/>
                      <a:pt x="46577" y="40386"/>
                      <a:pt x="55912" y="60674"/>
                    </a:cubicBezTo>
                    <a:cubicBezTo>
                      <a:pt x="56007" y="339090"/>
                      <a:pt x="56102" y="617506"/>
                      <a:pt x="56197" y="89592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4F537855-7298-6446-03B8-76BCBE5AD1DB}"/>
                  </a:ext>
                </a:extLst>
              </p:cNvPr>
              <p:cNvSpPr/>
              <p:nvPr/>
            </p:nvSpPr>
            <p:spPr>
              <a:xfrm>
                <a:off x="7665607" y="2589748"/>
                <a:ext cx="56102" cy="897254"/>
              </a:xfrm>
              <a:custGeom>
                <a:avLst/>
                <a:gdLst>
                  <a:gd name="connsiteX0" fmla="*/ 56102 w 56102"/>
                  <a:gd name="connsiteY0" fmla="*/ 897255 h 897254"/>
                  <a:gd name="connsiteX1" fmla="*/ 191 w 56102"/>
                  <a:gd name="connsiteY1" fmla="*/ 897255 h 897254"/>
                  <a:gd name="connsiteX2" fmla="*/ 0 w 56102"/>
                  <a:gd name="connsiteY2" fmla="*/ 61436 h 897254"/>
                  <a:gd name="connsiteX3" fmla="*/ 27908 w 56102"/>
                  <a:gd name="connsiteY3" fmla="*/ 0 h 897254"/>
                  <a:gd name="connsiteX4" fmla="*/ 55912 w 56102"/>
                  <a:gd name="connsiteY4" fmla="*/ 60865 h 897254"/>
                  <a:gd name="connsiteX5" fmla="*/ 56102 w 56102"/>
                  <a:gd name="connsiteY5" fmla="*/ 897255 h 89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897254">
                    <a:moveTo>
                      <a:pt x="56102" y="897255"/>
                    </a:moveTo>
                    <a:cubicBezTo>
                      <a:pt x="37433" y="897255"/>
                      <a:pt x="18859" y="897255"/>
                      <a:pt x="191" y="897255"/>
                    </a:cubicBezTo>
                    <a:cubicBezTo>
                      <a:pt x="95" y="618649"/>
                      <a:pt x="0" y="340042"/>
                      <a:pt x="0" y="61436"/>
                    </a:cubicBezTo>
                    <a:cubicBezTo>
                      <a:pt x="9334" y="40957"/>
                      <a:pt x="18669" y="20479"/>
                      <a:pt x="27908" y="0"/>
                    </a:cubicBezTo>
                    <a:cubicBezTo>
                      <a:pt x="37243" y="20288"/>
                      <a:pt x="46577" y="40577"/>
                      <a:pt x="55912" y="60865"/>
                    </a:cubicBezTo>
                    <a:cubicBezTo>
                      <a:pt x="56007" y="339757"/>
                      <a:pt x="56007" y="618458"/>
                      <a:pt x="56102" y="897255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20A8351F-7FF6-9E26-DACC-5377B4A00934}"/>
                  </a:ext>
                </a:extLst>
              </p:cNvPr>
              <p:cNvSpPr/>
              <p:nvPr/>
            </p:nvSpPr>
            <p:spPr>
              <a:xfrm>
                <a:off x="7762762" y="2588985"/>
                <a:ext cx="56102" cy="898016"/>
              </a:xfrm>
              <a:custGeom>
                <a:avLst/>
                <a:gdLst>
                  <a:gd name="connsiteX0" fmla="*/ 56102 w 56102"/>
                  <a:gd name="connsiteY0" fmla="*/ 898017 h 898016"/>
                  <a:gd name="connsiteX1" fmla="*/ 191 w 56102"/>
                  <a:gd name="connsiteY1" fmla="*/ 898017 h 898016"/>
                  <a:gd name="connsiteX2" fmla="*/ 0 w 56102"/>
                  <a:gd name="connsiteY2" fmla="*/ 61341 h 898016"/>
                  <a:gd name="connsiteX3" fmla="*/ 27908 w 56102"/>
                  <a:gd name="connsiteY3" fmla="*/ 0 h 898016"/>
                  <a:gd name="connsiteX4" fmla="*/ 55912 w 56102"/>
                  <a:gd name="connsiteY4" fmla="*/ 60960 h 898016"/>
                  <a:gd name="connsiteX5" fmla="*/ 56102 w 56102"/>
                  <a:gd name="connsiteY5" fmla="*/ 898017 h 89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898016">
                    <a:moveTo>
                      <a:pt x="56102" y="898017"/>
                    </a:moveTo>
                    <a:cubicBezTo>
                      <a:pt x="37433" y="898017"/>
                      <a:pt x="18860" y="898017"/>
                      <a:pt x="191" y="898017"/>
                    </a:cubicBezTo>
                    <a:cubicBezTo>
                      <a:pt x="95" y="619125"/>
                      <a:pt x="95" y="340233"/>
                      <a:pt x="0" y="61341"/>
                    </a:cubicBezTo>
                    <a:cubicBezTo>
                      <a:pt x="9335" y="40862"/>
                      <a:pt x="18669" y="20384"/>
                      <a:pt x="27908" y="0"/>
                    </a:cubicBezTo>
                    <a:cubicBezTo>
                      <a:pt x="37243" y="20288"/>
                      <a:pt x="46577" y="40672"/>
                      <a:pt x="55912" y="60960"/>
                    </a:cubicBezTo>
                    <a:cubicBezTo>
                      <a:pt x="56007" y="339947"/>
                      <a:pt x="56007" y="619030"/>
                      <a:pt x="56102" y="89801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FC351D44-5090-9B52-B641-9A2DA8B1E71A}"/>
                  </a:ext>
                </a:extLst>
              </p:cNvPr>
              <p:cNvSpPr/>
              <p:nvPr/>
            </p:nvSpPr>
            <p:spPr>
              <a:xfrm>
                <a:off x="7859917" y="2588319"/>
                <a:ext cx="56006" cy="898683"/>
              </a:xfrm>
              <a:custGeom>
                <a:avLst/>
                <a:gdLst>
                  <a:gd name="connsiteX0" fmla="*/ 56007 w 56006"/>
                  <a:gd name="connsiteY0" fmla="*/ 898684 h 898683"/>
                  <a:gd name="connsiteX1" fmla="*/ 95 w 56006"/>
                  <a:gd name="connsiteY1" fmla="*/ 898684 h 898683"/>
                  <a:gd name="connsiteX2" fmla="*/ 0 w 56006"/>
                  <a:gd name="connsiteY2" fmla="*/ 61341 h 898683"/>
                  <a:gd name="connsiteX3" fmla="*/ 28003 w 56006"/>
                  <a:gd name="connsiteY3" fmla="*/ 0 h 898683"/>
                  <a:gd name="connsiteX4" fmla="*/ 56007 w 56006"/>
                  <a:gd name="connsiteY4" fmla="*/ 61150 h 898683"/>
                  <a:gd name="connsiteX5" fmla="*/ 56007 w 56006"/>
                  <a:gd name="connsiteY5" fmla="*/ 898684 h 89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6" h="898683">
                    <a:moveTo>
                      <a:pt x="56007" y="898684"/>
                    </a:moveTo>
                    <a:cubicBezTo>
                      <a:pt x="37338" y="898684"/>
                      <a:pt x="18764" y="898684"/>
                      <a:pt x="95" y="898684"/>
                    </a:cubicBezTo>
                    <a:cubicBezTo>
                      <a:pt x="95" y="619601"/>
                      <a:pt x="0" y="340423"/>
                      <a:pt x="0" y="61341"/>
                    </a:cubicBezTo>
                    <a:cubicBezTo>
                      <a:pt x="9334" y="40862"/>
                      <a:pt x="18669" y="20479"/>
                      <a:pt x="28003" y="0"/>
                    </a:cubicBezTo>
                    <a:cubicBezTo>
                      <a:pt x="37338" y="20383"/>
                      <a:pt x="46672" y="40767"/>
                      <a:pt x="56007" y="61150"/>
                    </a:cubicBezTo>
                    <a:cubicBezTo>
                      <a:pt x="56007" y="340423"/>
                      <a:pt x="56007" y="619506"/>
                      <a:pt x="56007" y="89868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11CD573F-6616-1507-E3C6-9F5E74CB8A1E}"/>
                  </a:ext>
                </a:extLst>
              </p:cNvPr>
              <p:cNvSpPr/>
              <p:nvPr/>
            </p:nvSpPr>
            <p:spPr>
              <a:xfrm>
                <a:off x="7957167" y="2588128"/>
                <a:ext cx="55911" cy="898874"/>
              </a:xfrm>
              <a:custGeom>
                <a:avLst/>
                <a:gdLst>
                  <a:gd name="connsiteX0" fmla="*/ 55912 w 55911"/>
                  <a:gd name="connsiteY0" fmla="*/ 898874 h 898874"/>
                  <a:gd name="connsiteX1" fmla="*/ 0 w 55911"/>
                  <a:gd name="connsiteY1" fmla="*/ 898874 h 898874"/>
                  <a:gd name="connsiteX2" fmla="*/ 0 w 55911"/>
                  <a:gd name="connsiteY2" fmla="*/ 61246 h 898874"/>
                  <a:gd name="connsiteX3" fmla="*/ 28004 w 55911"/>
                  <a:gd name="connsiteY3" fmla="*/ 0 h 898874"/>
                  <a:gd name="connsiteX4" fmla="*/ 55912 w 55911"/>
                  <a:gd name="connsiteY4" fmla="*/ 61246 h 898874"/>
                  <a:gd name="connsiteX5" fmla="*/ 55912 w 55911"/>
                  <a:gd name="connsiteY5" fmla="*/ 898874 h 89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898874">
                    <a:moveTo>
                      <a:pt x="55912" y="898874"/>
                    </a:moveTo>
                    <a:cubicBezTo>
                      <a:pt x="37243" y="898874"/>
                      <a:pt x="18669" y="898874"/>
                      <a:pt x="0" y="898874"/>
                    </a:cubicBezTo>
                    <a:cubicBezTo>
                      <a:pt x="0" y="619697"/>
                      <a:pt x="0" y="340519"/>
                      <a:pt x="0" y="61246"/>
                    </a:cubicBezTo>
                    <a:cubicBezTo>
                      <a:pt x="9334" y="40862"/>
                      <a:pt x="18669" y="20384"/>
                      <a:pt x="28004" y="0"/>
                    </a:cubicBezTo>
                    <a:cubicBezTo>
                      <a:pt x="37338" y="20384"/>
                      <a:pt x="46673" y="40862"/>
                      <a:pt x="55912" y="61246"/>
                    </a:cubicBezTo>
                    <a:cubicBezTo>
                      <a:pt x="55912" y="340519"/>
                      <a:pt x="55912" y="619697"/>
                      <a:pt x="55912" y="89887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3BEFC250-9E89-6B3E-BE9A-A71938B656A7}"/>
                  </a:ext>
                </a:extLst>
              </p:cNvPr>
              <p:cNvSpPr/>
              <p:nvPr/>
            </p:nvSpPr>
            <p:spPr>
              <a:xfrm>
                <a:off x="8054322" y="2588319"/>
                <a:ext cx="55911" cy="898683"/>
              </a:xfrm>
              <a:custGeom>
                <a:avLst/>
                <a:gdLst>
                  <a:gd name="connsiteX0" fmla="*/ 55912 w 55911"/>
                  <a:gd name="connsiteY0" fmla="*/ 898684 h 898683"/>
                  <a:gd name="connsiteX1" fmla="*/ 0 w 55911"/>
                  <a:gd name="connsiteY1" fmla="*/ 898684 h 898683"/>
                  <a:gd name="connsiteX2" fmla="*/ 0 w 55911"/>
                  <a:gd name="connsiteY2" fmla="*/ 61150 h 898683"/>
                  <a:gd name="connsiteX3" fmla="*/ 28004 w 55911"/>
                  <a:gd name="connsiteY3" fmla="*/ 0 h 898683"/>
                  <a:gd name="connsiteX4" fmla="*/ 55912 w 55911"/>
                  <a:gd name="connsiteY4" fmla="*/ 61341 h 898683"/>
                  <a:gd name="connsiteX5" fmla="*/ 55912 w 55911"/>
                  <a:gd name="connsiteY5" fmla="*/ 898684 h 89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898683">
                    <a:moveTo>
                      <a:pt x="55912" y="898684"/>
                    </a:moveTo>
                    <a:cubicBezTo>
                      <a:pt x="37243" y="898684"/>
                      <a:pt x="18669" y="898684"/>
                      <a:pt x="0" y="898684"/>
                    </a:cubicBezTo>
                    <a:cubicBezTo>
                      <a:pt x="0" y="619506"/>
                      <a:pt x="0" y="340328"/>
                      <a:pt x="0" y="61150"/>
                    </a:cubicBezTo>
                    <a:cubicBezTo>
                      <a:pt x="9335" y="40767"/>
                      <a:pt x="18669" y="20383"/>
                      <a:pt x="28004" y="0"/>
                    </a:cubicBezTo>
                    <a:cubicBezTo>
                      <a:pt x="37338" y="20479"/>
                      <a:pt x="46673" y="40862"/>
                      <a:pt x="55912" y="61341"/>
                    </a:cubicBezTo>
                    <a:cubicBezTo>
                      <a:pt x="55912" y="340519"/>
                      <a:pt x="55912" y="619601"/>
                      <a:pt x="55912" y="89868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75FB1A8A-F0D5-F100-CD30-98436F78D41B}"/>
                  </a:ext>
                </a:extLst>
              </p:cNvPr>
              <p:cNvSpPr/>
              <p:nvPr/>
            </p:nvSpPr>
            <p:spPr>
              <a:xfrm>
                <a:off x="8151382" y="2588890"/>
                <a:ext cx="56007" cy="898112"/>
              </a:xfrm>
              <a:custGeom>
                <a:avLst/>
                <a:gdLst>
                  <a:gd name="connsiteX0" fmla="*/ 55912 w 56007"/>
                  <a:gd name="connsiteY0" fmla="*/ 898112 h 898112"/>
                  <a:gd name="connsiteX1" fmla="*/ 0 w 56007"/>
                  <a:gd name="connsiteY1" fmla="*/ 898112 h 898112"/>
                  <a:gd name="connsiteX2" fmla="*/ 95 w 56007"/>
                  <a:gd name="connsiteY2" fmla="*/ 60960 h 898112"/>
                  <a:gd name="connsiteX3" fmla="*/ 28099 w 56007"/>
                  <a:gd name="connsiteY3" fmla="*/ 0 h 898112"/>
                  <a:gd name="connsiteX4" fmla="*/ 56007 w 56007"/>
                  <a:gd name="connsiteY4" fmla="*/ 61341 h 898112"/>
                  <a:gd name="connsiteX5" fmla="*/ 55912 w 56007"/>
                  <a:gd name="connsiteY5" fmla="*/ 898112 h 89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7" h="898112">
                    <a:moveTo>
                      <a:pt x="55912" y="898112"/>
                    </a:moveTo>
                    <a:cubicBezTo>
                      <a:pt x="37243" y="898112"/>
                      <a:pt x="18669" y="898112"/>
                      <a:pt x="0" y="898112"/>
                    </a:cubicBezTo>
                    <a:cubicBezTo>
                      <a:pt x="0" y="619125"/>
                      <a:pt x="95" y="340042"/>
                      <a:pt x="95" y="60960"/>
                    </a:cubicBezTo>
                    <a:cubicBezTo>
                      <a:pt x="9430" y="40576"/>
                      <a:pt x="18764" y="20288"/>
                      <a:pt x="28099" y="0"/>
                    </a:cubicBezTo>
                    <a:cubicBezTo>
                      <a:pt x="37433" y="20479"/>
                      <a:pt x="46768" y="40957"/>
                      <a:pt x="56007" y="61341"/>
                    </a:cubicBezTo>
                    <a:cubicBezTo>
                      <a:pt x="56007" y="340328"/>
                      <a:pt x="56007" y="619220"/>
                      <a:pt x="55912" y="89811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0B1D8E6F-374E-1206-19DC-69CE4CE932C4}"/>
                  </a:ext>
                </a:extLst>
              </p:cNvPr>
              <p:cNvSpPr/>
              <p:nvPr/>
            </p:nvSpPr>
            <p:spPr>
              <a:xfrm>
                <a:off x="8248537" y="2589748"/>
                <a:ext cx="56102" cy="897254"/>
              </a:xfrm>
              <a:custGeom>
                <a:avLst/>
                <a:gdLst>
                  <a:gd name="connsiteX0" fmla="*/ 55912 w 56102"/>
                  <a:gd name="connsiteY0" fmla="*/ 897255 h 897254"/>
                  <a:gd name="connsiteX1" fmla="*/ 0 w 56102"/>
                  <a:gd name="connsiteY1" fmla="*/ 897255 h 897254"/>
                  <a:gd name="connsiteX2" fmla="*/ 191 w 56102"/>
                  <a:gd name="connsiteY2" fmla="*/ 60865 h 897254"/>
                  <a:gd name="connsiteX3" fmla="*/ 28194 w 56102"/>
                  <a:gd name="connsiteY3" fmla="*/ 0 h 897254"/>
                  <a:gd name="connsiteX4" fmla="*/ 56102 w 56102"/>
                  <a:gd name="connsiteY4" fmla="*/ 61436 h 897254"/>
                  <a:gd name="connsiteX5" fmla="*/ 55912 w 56102"/>
                  <a:gd name="connsiteY5" fmla="*/ 897255 h 89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897254">
                    <a:moveTo>
                      <a:pt x="55912" y="897255"/>
                    </a:moveTo>
                    <a:cubicBezTo>
                      <a:pt x="37243" y="897255"/>
                      <a:pt x="18669" y="897255"/>
                      <a:pt x="0" y="897255"/>
                    </a:cubicBezTo>
                    <a:cubicBezTo>
                      <a:pt x="95" y="618458"/>
                      <a:pt x="95" y="339662"/>
                      <a:pt x="191" y="60865"/>
                    </a:cubicBezTo>
                    <a:cubicBezTo>
                      <a:pt x="9525" y="40577"/>
                      <a:pt x="18860" y="20288"/>
                      <a:pt x="28194" y="0"/>
                    </a:cubicBezTo>
                    <a:cubicBezTo>
                      <a:pt x="37529" y="20479"/>
                      <a:pt x="46863" y="40957"/>
                      <a:pt x="56102" y="61436"/>
                    </a:cubicBezTo>
                    <a:cubicBezTo>
                      <a:pt x="56102" y="340138"/>
                      <a:pt x="56007" y="618744"/>
                      <a:pt x="55912" y="897255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A1964D03-193E-F66C-6E88-9FF0522F00CD}"/>
                  </a:ext>
                </a:extLst>
              </p:cNvPr>
              <p:cNvSpPr/>
              <p:nvPr/>
            </p:nvSpPr>
            <p:spPr>
              <a:xfrm>
                <a:off x="8345692" y="2590986"/>
                <a:ext cx="56197" cy="896016"/>
              </a:xfrm>
              <a:custGeom>
                <a:avLst/>
                <a:gdLst>
                  <a:gd name="connsiteX0" fmla="*/ 55912 w 56197"/>
                  <a:gd name="connsiteY0" fmla="*/ 896017 h 896016"/>
                  <a:gd name="connsiteX1" fmla="*/ 0 w 56197"/>
                  <a:gd name="connsiteY1" fmla="*/ 896017 h 896016"/>
                  <a:gd name="connsiteX2" fmla="*/ 286 w 56197"/>
                  <a:gd name="connsiteY2" fmla="*/ 60674 h 896016"/>
                  <a:gd name="connsiteX3" fmla="*/ 28289 w 56197"/>
                  <a:gd name="connsiteY3" fmla="*/ 0 h 896016"/>
                  <a:gd name="connsiteX4" fmla="*/ 56197 w 56197"/>
                  <a:gd name="connsiteY4" fmla="*/ 61436 h 896016"/>
                  <a:gd name="connsiteX5" fmla="*/ 55912 w 56197"/>
                  <a:gd name="connsiteY5" fmla="*/ 896017 h 89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896016">
                    <a:moveTo>
                      <a:pt x="55912" y="896017"/>
                    </a:moveTo>
                    <a:cubicBezTo>
                      <a:pt x="37243" y="896017"/>
                      <a:pt x="18669" y="896017"/>
                      <a:pt x="0" y="896017"/>
                    </a:cubicBezTo>
                    <a:cubicBezTo>
                      <a:pt x="95" y="617601"/>
                      <a:pt x="190" y="339185"/>
                      <a:pt x="286" y="60674"/>
                    </a:cubicBezTo>
                    <a:cubicBezTo>
                      <a:pt x="9620" y="40481"/>
                      <a:pt x="18955" y="20193"/>
                      <a:pt x="28289" y="0"/>
                    </a:cubicBezTo>
                    <a:cubicBezTo>
                      <a:pt x="37624" y="20479"/>
                      <a:pt x="46958" y="40957"/>
                      <a:pt x="56197" y="61436"/>
                    </a:cubicBezTo>
                    <a:cubicBezTo>
                      <a:pt x="56102" y="339662"/>
                      <a:pt x="56007" y="617887"/>
                      <a:pt x="55912" y="89601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22D28BF1-375A-DC32-53EA-BF7A76A49075}"/>
                  </a:ext>
                </a:extLst>
              </p:cNvPr>
              <p:cNvSpPr/>
              <p:nvPr/>
            </p:nvSpPr>
            <p:spPr>
              <a:xfrm>
                <a:off x="8442752" y="2592605"/>
                <a:ext cx="56197" cy="894397"/>
              </a:xfrm>
              <a:custGeom>
                <a:avLst/>
                <a:gdLst>
                  <a:gd name="connsiteX0" fmla="*/ 55912 w 56197"/>
                  <a:gd name="connsiteY0" fmla="*/ 894397 h 894397"/>
                  <a:gd name="connsiteX1" fmla="*/ 0 w 56197"/>
                  <a:gd name="connsiteY1" fmla="*/ 894397 h 894397"/>
                  <a:gd name="connsiteX2" fmla="*/ 286 w 56197"/>
                  <a:gd name="connsiteY2" fmla="*/ 60484 h 894397"/>
                  <a:gd name="connsiteX3" fmla="*/ 28289 w 56197"/>
                  <a:gd name="connsiteY3" fmla="*/ 0 h 894397"/>
                  <a:gd name="connsiteX4" fmla="*/ 56197 w 56197"/>
                  <a:gd name="connsiteY4" fmla="*/ 61436 h 894397"/>
                  <a:gd name="connsiteX5" fmla="*/ 55912 w 56197"/>
                  <a:gd name="connsiteY5" fmla="*/ 894397 h 894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894397">
                    <a:moveTo>
                      <a:pt x="55912" y="894397"/>
                    </a:moveTo>
                    <a:cubicBezTo>
                      <a:pt x="37243" y="894397"/>
                      <a:pt x="18669" y="894397"/>
                      <a:pt x="0" y="894397"/>
                    </a:cubicBezTo>
                    <a:cubicBezTo>
                      <a:pt x="95" y="616458"/>
                      <a:pt x="190" y="338423"/>
                      <a:pt x="286" y="60484"/>
                    </a:cubicBezTo>
                    <a:cubicBezTo>
                      <a:pt x="9620" y="40291"/>
                      <a:pt x="18955" y="20193"/>
                      <a:pt x="28289" y="0"/>
                    </a:cubicBezTo>
                    <a:cubicBezTo>
                      <a:pt x="37624" y="20479"/>
                      <a:pt x="46958" y="40958"/>
                      <a:pt x="56197" y="61436"/>
                    </a:cubicBezTo>
                    <a:cubicBezTo>
                      <a:pt x="56197" y="339185"/>
                      <a:pt x="56102" y="616839"/>
                      <a:pt x="55912" y="89439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CA37EF85-ACA9-1F13-CBBA-75AFBAA4FBAA}"/>
                  </a:ext>
                </a:extLst>
              </p:cNvPr>
              <p:cNvSpPr/>
              <p:nvPr/>
            </p:nvSpPr>
            <p:spPr>
              <a:xfrm>
                <a:off x="8539907" y="2594700"/>
                <a:ext cx="56292" cy="892301"/>
              </a:xfrm>
              <a:custGeom>
                <a:avLst/>
                <a:gdLst>
                  <a:gd name="connsiteX0" fmla="*/ 55912 w 56292"/>
                  <a:gd name="connsiteY0" fmla="*/ 892302 h 892301"/>
                  <a:gd name="connsiteX1" fmla="*/ 0 w 56292"/>
                  <a:gd name="connsiteY1" fmla="*/ 892302 h 892301"/>
                  <a:gd name="connsiteX2" fmla="*/ 381 w 56292"/>
                  <a:gd name="connsiteY2" fmla="*/ 60198 h 892301"/>
                  <a:gd name="connsiteX3" fmla="*/ 28385 w 56292"/>
                  <a:gd name="connsiteY3" fmla="*/ 0 h 892301"/>
                  <a:gd name="connsiteX4" fmla="*/ 56293 w 56292"/>
                  <a:gd name="connsiteY4" fmla="*/ 61341 h 892301"/>
                  <a:gd name="connsiteX5" fmla="*/ 55912 w 56292"/>
                  <a:gd name="connsiteY5" fmla="*/ 892302 h 89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92301">
                    <a:moveTo>
                      <a:pt x="55912" y="892302"/>
                    </a:moveTo>
                    <a:cubicBezTo>
                      <a:pt x="37243" y="892302"/>
                      <a:pt x="18669" y="892302"/>
                      <a:pt x="0" y="892302"/>
                    </a:cubicBezTo>
                    <a:cubicBezTo>
                      <a:pt x="95" y="614934"/>
                      <a:pt x="286" y="337566"/>
                      <a:pt x="381" y="60198"/>
                    </a:cubicBezTo>
                    <a:cubicBezTo>
                      <a:pt x="9716" y="40100"/>
                      <a:pt x="19050" y="20003"/>
                      <a:pt x="28385" y="0"/>
                    </a:cubicBezTo>
                    <a:cubicBezTo>
                      <a:pt x="37719" y="20479"/>
                      <a:pt x="46958" y="40958"/>
                      <a:pt x="56293" y="61341"/>
                    </a:cubicBezTo>
                    <a:cubicBezTo>
                      <a:pt x="56198" y="338328"/>
                      <a:pt x="56102" y="615315"/>
                      <a:pt x="55912" y="89230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64D6EC99-B310-6C99-73F8-ABE010841823}"/>
                  </a:ext>
                </a:extLst>
              </p:cNvPr>
              <p:cNvSpPr/>
              <p:nvPr/>
            </p:nvSpPr>
            <p:spPr>
              <a:xfrm>
                <a:off x="8637062" y="2596891"/>
                <a:ext cx="56292" cy="890111"/>
              </a:xfrm>
              <a:custGeom>
                <a:avLst/>
                <a:gdLst>
                  <a:gd name="connsiteX0" fmla="*/ 55912 w 56292"/>
                  <a:gd name="connsiteY0" fmla="*/ 890111 h 890111"/>
                  <a:gd name="connsiteX1" fmla="*/ 0 w 56292"/>
                  <a:gd name="connsiteY1" fmla="*/ 890111 h 890111"/>
                  <a:gd name="connsiteX2" fmla="*/ 381 w 56292"/>
                  <a:gd name="connsiteY2" fmla="*/ 60007 h 890111"/>
                  <a:gd name="connsiteX3" fmla="*/ 28385 w 56292"/>
                  <a:gd name="connsiteY3" fmla="*/ 0 h 890111"/>
                  <a:gd name="connsiteX4" fmla="*/ 56293 w 56292"/>
                  <a:gd name="connsiteY4" fmla="*/ 61341 h 890111"/>
                  <a:gd name="connsiteX5" fmla="*/ 55912 w 56292"/>
                  <a:gd name="connsiteY5" fmla="*/ 890111 h 890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90111">
                    <a:moveTo>
                      <a:pt x="55912" y="890111"/>
                    </a:moveTo>
                    <a:cubicBezTo>
                      <a:pt x="37243" y="890111"/>
                      <a:pt x="18669" y="890111"/>
                      <a:pt x="0" y="890111"/>
                    </a:cubicBezTo>
                    <a:cubicBezTo>
                      <a:pt x="95" y="613410"/>
                      <a:pt x="286" y="336709"/>
                      <a:pt x="381" y="60007"/>
                    </a:cubicBezTo>
                    <a:cubicBezTo>
                      <a:pt x="9715" y="40005"/>
                      <a:pt x="19050" y="20003"/>
                      <a:pt x="28385" y="0"/>
                    </a:cubicBezTo>
                    <a:cubicBezTo>
                      <a:pt x="37719" y="20479"/>
                      <a:pt x="46958" y="40862"/>
                      <a:pt x="56293" y="61341"/>
                    </a:cubicBezTo>
                    <a:cubicBezTo>
                      <a:pt x="56197" y="337661"/>
                      <a:pt x="56007" y="613886"/>
                      <a:pt x="55912" y="89011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5F4F2F55-FD99-7D99-5224-ECC73B8980A1}"/>
                  </a:ext>
                </a:extLst>
              </p:cNvPr>
              <p:cNvSpPr/>
              <p:nvPr/>
            </p:nvSpPr>
            <p:spPr>
              <a:xfrm>
                <a:off x="8734217" y="2599654"/>
                <a:ext cx="56387" cy="887348"/>
              </a:xfrm>
              <a:custGeom>
                <a:avLst/>
                <a:gdLst>
                  <a:gd name="connsiteX0" fmla="*/ 55912 w 56387"/>
                  <a:gd name="connsiteY0" fmla="*/ 887349 h 887348"/>
                  <a:gd name="connsiteX1" fmla="*/ 0 w 56387"/>
                  <a:gd name="connsiteY1" fmla="*/ 887349 h 887348"/>
                  <a:gd name="connsiteX2" fmla="*/ 476 w 56387"/>
                  <a:gd name="connsiteY2" fmla="*/ 59722 h 887348"/>
                  <a:gd name="connsiteX3" fmla="*/ 28480 w 56387"/>
                  <a:gd name="connsiteY3" fmla="*/ 0 h 887348"/>
                  <a:gd name="connsiteX4" fmla="*/ 56388 w 56387"/>
                  <a:gd name="connsiteY4" fmla="*/ 61246 h 887348"/>
                  <a:gd name="connsiteX5" fmla="*/ 55912 w 56387"/>
                  <a:gd name="connsiteY5" fmla="*/ 887349 h 887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887348">
                    <a:moveTo>
                      <a:pt x="55912" y="887349"/>
                    </a:moveTo>
                    <a:cubicBezTo>
                      <a:pt x="37242" y="887349"/>
                      <a:pt x="18669" y="887349"/>
                      <a:pt x="0" y="887349"/>
                    </a:cubicBezTo>
                    <a:cubicBezTo>
                      <a:pt x="190" y="611505"/>
                      <a:pt x="286" y="335566"/>
                      <a:pt x="476" y="59722"/>
                    </a:cubicBezTo>
                    <a:cubicBezTo>
                      <a:pt x="9811" y="39814"/>
                      <a:pt x="19145" y="19907"/>
                      <a:pt x="28480" y="0"/>
                    </a:cubicBezTo>
                    <a:cubicBezTo>
                      <a:pt x="37814" y="20383"/>
                      <a:pt x="47053" y="40862"/>
                      <a:pt x="56388" y="61246"/>
                    </a:cubicBezTo>
                    <a:cubicBezTo>
                      <a:pt x="56197" y="336613"/>
                      <a:pt x="56007" y="611981"/>
                      <a:pt x="55912" y="88734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678F26F-43C0-A54C-3E90-005EA10BEA6A}"/>
                  </a:ext>
                </a:extLst>
              </p:cNvPr>
              <p:cNvSpPr/>
              <p:nvPr/>
            </p:nvSpPr>
            <p:spPr>
              <a:xfrm>
                <a:off x="8831277" y="2602701"/>
                <a:ext cx="56388" cy="884300"/>
              </a:xfrm>
              <a:custGeom>
                <a:avLst/>
                <a:gdLst>
                  <a:gd name="connsiteX0" fmla="*/ 55912 w 56388"/>
                  <a:gd name="connsiteY0" fmla="*/ 884301 h 884300"/>
                  <a:gd name="connsiteX1" fmla="*/ 0 w 56388"/>
                  <a:gd name="connsiteY1" fmla="*/ 884301 h 884300"/>
                  <a:gd name="connsiteX2" fmla="*/ 476 w 56388"/>
                  <a:gd name="connsiteY2" fmla="*/ 59341 h 884300"/>
                  <a:gd name="connsiteX3" fmla="*/ 28480 w 56388"/>
                  <a:gd name="connsiteY3" fmla="*/ 0 h 884300"/>
                  <a:gd name="connsiteX4" fmla="*/ 56388 w 56388"/>
                  <a:gd name="connsiteY4" fmla="*/ 61151 h 884300"/>
                  <a:gd name="connsiteX5" fmla="*/ 55912 w 56388"/>
                  <a:gd name="connsiteY5" fmla="*/ 884301 h 88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8" h="884300">
                    <a:moveTo>
                      <a:pt x="55912" y="884301"/>
                    </a:moveTo>
                    <a:cubicBezTo>
                      <a:pt x="37243" y="884301"/>
                      <a:pt x="18669" y="884301"/>
                      <a:pt x="0" y="884301"/>
                    </a:cubicBezTo>
                    <a:cubicBezTo>
                      <a:pt x="191" y="609314"/>
                      <a:pt x="381" y="334328"/>
                      <a:pt x="476" y="59341"/>
                    </a:cubicBezTo>
                    <a:cubicBezTo>
                      <a:pt x="9811" y="39529"/>
                      <a:pt x="19145" y="19717"/>
                      <a:pt x="28480" y="0"/>
                    </a:cubicBezTo>
                    <a:cubicBezTo>
                      <a:pt x="37814" y="20384"/>
                      <a:pt x="47054" y="40767"/>
                      <a:pt x="56388" y="61151"/>
                    </a:cubicBezTo>
                    <a:cubicBezTo>
                      <a:pt x="56293" y="335566"/>
                      <a:pt x="56102" y="609981"/>
                      <a:pt x="55912" y="884301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BC730D05-138D-44EC-0B01-A111E0A770B1}"/>
                  </a:ext>
                </a:extLst>
              </p:cNvPr>
              <p:cNvSpPr/>
              <p:nvPr/>
            </p:nvSpPr>
            <p:spPr>
              <a:xfrm>
                <a:off x="8928432" y="2606131"/>
                <a:ext cx="56483" cy="880871"/>
              </a:xfrm>
              <a:custGeom>
                <a:avLst/>
                <a:gdLst>
                  <a:gd name="connsiteX0" fmla="*/ 55912 w 56483"/>
                  <a:gd name="connsiteY0" fmla="*/ 880872 h 880871"/>
                  <a:gd name="connsiteX1" fmla="*/ 0 w 56483"/>
                  <a:gd name="connsiteY1" fmla="*/ 880872 h 880871"/>
                  <a:gd name="connsiteX2" fmla="*/ 571 w 56483"/>
                  <a:gd name="connsiteY2" fmla="*/ 59055 h 880871"/>
                  <a:gd name="connsiteX3" fmla="*/ 28575 w 56483"/>
                  <a:gd name="connsiteY3" fmla="*/ 0 h 880871"/>
                  <a:gd name="connsiteX4" fmla="*/ 56483 w 56483"/>
                  <a:gd name="connsiteY4" fmla="*/ 60960 h 880871"/>
                  <a:gd name="connsiteX5" fmla="*/ 55912 w 56483"/>
                  <a:gd name="connsiteY5" fmla="*/ 880872 h 88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80871">
                    <a:moveTo>
                      <a:pt x="55912" y="880872"/>
                    </a:moveTo>
                    <a:cubicBezTo>
                      <a:pt x="37243" y="880872"/>
                      <a:pt x="18669" y="880872"/>
                      <a:pt x="0" y="880872"/>
                    </a:cubicBezTo>
                    <a:cubicBezTo>
                      <a:pt x="190" y="606933"/>
                      <a:pt x="381" y="332994"/>
                      <a:pt x="571" y="59055"/>
                    </a:cubicBezTo>
                    <a:cubicBezTo>
                      <a:pt x="9906" y="39338"/>
                      <a:pt x="19240" y="19621"/>
                      <a:pt x="28575" y="0"/>
                    </a:cubicBezTo>
                    <a:cubicBezTo>
                      <a:pt x="37910" y="20383"/>
                      <a:pt x="47149" y="40672"/>
                      <a:pt x="56483" y="60960"/>
                    </a:cubicBezTo>
                    <a:cubicBezTo>
                      <a:pt x="56293" y="334328"/>
                      <a:pt x="56102" y="607600"/>
                      <a:pt x="55912" y="88087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DF347D3B-4E3A-08C5-9D43-06203AA6121E}"/>
                  </a:ext>
                </a:extLst>
              </p:cNvPr>
              <p:cNvSpPr/>
              <p:nvPr/>
            </p:nvSpPr>
            <p:spPr>
              <a:xfrm>
                <a:off x="9025587" y="2609941"/>
                <a:ext cx="56483" cy="877061"/>
              </a:xfrm>
              <a:custGeom>
                <a:avLst/>
                <a:gdLst>
                  <a:gd name="connsiteX0" fmla="*/ 55912 w 56483"/>
                  <a:gd name="connsiteY0" fmla="*/ 877062 h 877061"/>
                  <a:gd name="connsiteX1" fmla="*/ 0 w 56483"/>
                  <a:gd name="connsiteY1" fmla="*/ 877062 h 877061"/>
                  <a:gd name="connsiteX2" fmla="*/ 571 w 56483"/>
                  <a:gd name="connsiteY2" fmla="*/ 58674 h 877061"/>
                  <a:gd name="connsiteX3" fmla="*/ 28575 w 56483"/>
                  <a:gd name="connsiteY3" fmla="*/ 0 h 877061"/>
                  <a:gd name="connsiteX4" fmla="*/ 56483 w 56483"/>
                  <a:gd name="connsiteY4" fmla="*/ 60770 h 877061"/>
                  <a:gd name="connsiteX5" fmla="*/ 55912 w 56483"/>
                  <a:gd name="connsiteY5" fmla="*/ 877062 h 87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77061">
                    <a:moveTo>
                      <a:pt x="55912" y="877062"/>
                    </a:moveTo>
                    <a:cubicBezTo>
                      <a:pt x="37243" y="877062"/>
                      <a:pt x="18669" y="877062"/>
                      <a:pt x="0" y="877062"/>
                    </a:cubicBezTo>
                    <a:cubicBezTo>
                      <a:pt x="190" y="604266"/>
                      <a:pt x="381" y="331470"/>
                      <a:pt x="571" y="58674"/>
                    </a:cubicBezTo>
                    <a:cubicBezTo>
                      <a:pt x="9906" y="39053"/>
                      <a:pt x="19240" y="19526"/>
                      <a:pt x="28575" y="0"/>
                    </a:cubicBezTo>
                    <a:cubicBezTo>
                      <a:pt x="37909" y="20288"/>
                      <a:pt x="47149" y="40577"/>
                      <a:pt x="56483" y="60770"/>
                    </a:cubicBezTo>
                    <a:cubicBezTo>
                      <a:pt x="56293" y="332899"/>
                      <a:pt x="56102" y="605028"/>
                      <a:pt x="55912" y="87706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3B955782-7203-83BA-1953-AB7C65E9FD2A}"/>
                  </a:ext>
                </a:extLst>
              </p:cNvPr>
              <p:cNvSpPr/>
              <p:nvPr/>
            </p:nvSpPr>
            <p:spPr>
              <a:xfrm>
                <a:off x="9122647" y="2614036"/>
                <a:ext cx="56483" cy="872966"/>
              </a:xfrm>
              <a:custGeom>
                <a:avLst/>
                <a:gdLst>
                  <a:gd name="connsiteX0" fmla="*/ 55912 w 56483"/>
                  <a:gd name="connsiteY0" fmla="*/ 872966 h 872966"/>
                  <a:gd name="connsiteX1" fmla="*/ 0 w 56483"/>
                  <a:gd name="connsiteY1" fmla="*/ 872966 h 872966"/>
                  <a:gd name="connsiteX2" fmla="*/ 571 w 56483"/>
                  <a:gd name="connsiteY2" fmla="*/ 58293 h 872966"/>
                  <a:gd name="connsiteX3" fmla="*/ 28575 w 56483"/>
                  <a:gd name="connsiteY3" fmla="*/ 0 h 872966"/>
                  <a:gd name="connsiteX4" fmla="*/ 56483 w 56483"/>
                  <a:gd name="connsiteY4" fmla="*/ 60674 h 872966"/>
                  <a:gd name="connsiteX5" fmla="*/ 55912 w 56483"/>
                  <a:gd name="connsiteY5" fmla="*/ 872966 h 87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72966">
                    <a:moveTo>
                      <a:pt x="55912" y="872966"/>
                    </a:moveTo>
                    <a:cubicBezTo>
                      <a:pt x="37242" y="872966"/>
                      <a:pt x="18669" y="872966"/>
                      <a:pt x="0" y="872966"/>
                    </a:cubicBezTo>
                    <a:cubicBezTo>
                      <a:pt x="190" y="601409"/>
                      <a:pt x="381" y="329851"/>
                      <a:pt x="571" y="58293"/>
                    </a:cubicBezTo>
                    <a:cubicBezTo>
                      <a:pt x="9906" y="38862"/>
                      <a:pt x="19240" y="19336"/>
                      <a:pt x="28575" y="0"/>
                    </a:cubicBezTo>
                    <a:cubicBezTo>
                      <a:pt x="37909" y="20193"/>
                      <a:pt x="47149" y="40481"/>
                      <a:pt x="56483" y="60674"/>
                    </a:cubicBezTo>
                    <a:cubicBezTo>
                      <a:pt x="56292" y="331470"/>
                      <a:pt x="56102" y="602171"/>
                      <a:pt x="55912" y="87296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35B130C7-7836-68C2-0A86-424A516ECD58}"/>
                  </a:ext>
                </a:extLst>
              </p:cNvPr>
              <p:cNvSpPr/>
              <p:nvPr/>
            </p:nvSpPr>
            <p:spPr>
              <a:xfrm>
                <a:off x="9219801" y="2618513"/>
                <a:ext cx="56483" cy="868489"/>
              </a:xfrm>
              <a:custGeom>
                <a:avLst/>
                <a:gdLst>
                  <a:gd name="connsiteX0" fmla="*/ 55912 w 56483"/>
                  <a:gd name="connsiteY0" fmla="*/ 868489 h 868489"/>
                  <a:gd name="connsiteX1" fmla="*/ 0 w 56483"/>
                  <a:gd name="connsiteY1" fmla="*/ 868489 h 868489"/>
                  <a:gd name="connsiteX2" fmla="*/ 571 w 56483"/>
                  <a:gd name="connsiteY2" fmla="*/ 57912 h 868489"/>
                  <a:gd name="connsiteX3" fmla="*/ 28575 w 56483"/>
                  <a:gd name="connsiteY3" fmla="*/ 0 h 868489"/>
                  <a:gd name="connsiteX4" fmla="*/ 56483 w 56483"/>
                  <a:gd name="connsiteY4" fmla="*/ 60388 h 868489"/>
                  <a:gd name="connsiteX5" fmla="*/ 55912 w 56483"/>
                  <a:gd name="connsiteY5" fmla="*/ 868489 h 86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68489">
                    <a:moveTo>
                      <a:pt x="55912" y="868489"/>
                    </a:moveTo>
                    <a:cubicBezTo>
                      <a:pt x="37243" y="868489"/>
                      <a:pt x="18669" y="868489"/>
                      <a:pt x="0" y="868489"/>
                    </a:cubicBezTo>
                    <a:cubicBezTo>
                      <a:pt x="191" y="598265"/>
                      <a:pt x="381" y="328041"/>
                      <a:pt x="571" y="57912"/>
                    </a:cubicBezTo>
                    <a:cubicBezTo>
                      <a:pt x="9906" y="38576"/>
                      <a:pt x="19241" y="19241"/>
                      <a:pt x="28575" y="0"/>
                    </a:cubicBezTo>
                    <a:cubicBezTo>
                      <a:pt x="37910" y="20193"/>
                      <a:pt x="47149" y="40291"/>
                      <a:pt x="56483" y="60388"/>
                    </a:cubicBezTo>
                    <a:cubicBezTo>
                      <a:pt x="56293" y="329755"/>
                      <a:pt x="56102" y="599122"/>
                      <a:pt x="55912" y="868489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04E142BF-C7F4-20DC-7F74-65B572AAAC47}"/>
                  </a:ext>
                </a:extLst>
              </p:cNvPr>
              <p:cNvSpPr/>
              <p:nvPr/>
            </p:nvSpPr>
            <p:spPr>
              <a:xfrm>
                <a:off x="9316957" y="2623275"/>
                <a:ext cx="56483" cy="863726"/>
              </a:xfrm>
              <a:custGeom>
                <a:avLst/>
                <a:gdLst>
                  <a:gd name="connsiteX0" fmla="*/ 55912 w 56483"/>
                  <a:gd name="connsiteY0" fmla="*/ 863727 h 863726"/>
                  <a:gd name="connsiteX1" fmla="*/ 0 w 56483"/>
                  <a:gd name="connsiteY1" fmla="*/ 863727 h 863726"/>
                  <a:gd name="connsiteX2" fmla="*/ 571 w 56483"/>
                  <a:gd name="connsiteY2" fmla="*/ 57531 h 863726"/>
                  <a:gd name="connsiteX3" fmla="*/ 28575 w 56483"/>
                  <a:gd name="connsiteY3" fmla="*/ 0 h 863726"/>
                  <a:gd name="connsiteX4" fmla="*/ 56483 w 56483"/>
                  <a:gd name="connsiteY4" fmla="*/ 60198 h 863726"/>
                  <a:gd name="connsiteX5" fmla="*/ 55912 w 56483"/>
                  <a:gd name="connsiteY5" fmla="*/ 863727 h 863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63726">
                    <a:moveTo>
                      <a:pt x="55912" y="863727"/>
                    </a:moveTo>
                    <a:cubicBezTo>
                      <a:pt x="37243" y="863727"/>
                      <a:pt x="18669" y="863727"/>
                      <a:pt x="0" y="863727"/>
                    </a:cubicBezTo>
                    <a:cubicBezTo>
                      <a:pt x="190" y="595027"/>
                      <a:pt x="381" y="326231"/>
                      <a:pt x="571" y="57531"/>
                    </a:cubicBezTo>
                    <a:cubicBezTo>
                      <a:pt x="9906" y="38291"/>
                      <a:pt x="19240" y="19145"/>
                      <a:pt x="28575" y="0"/>
                    </a:cubicBezTo>
                    <a:cubicBezTo>
                      <a:pt x="37909" y="20098"/>
                      <a:pt x="47149" y="40196"/>
                      <a:pt x="56483" y="60198"/>
                    </a:cubicBezTo>
                    <a:cubicBezTo>
                      <a:pt x="56293" y="328136"/>
                      <a:pt x="56102" y="595979"/>
                      <a:pt x="55912" y="863727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FDAA591C-4A08-9D66-1E76-2771B18069FD}"/>
                  </a:ext>
                </a:extLst>
              </p:cNvPr>
              <p:cNvSpPr/>
              <p:nvPr/>
            </p:nvSpPr>
            <p:spPr>
              <a:xfrm>
                <a:off x="9414016" y="2628514"/>
                <a:ext cx="56483" cy="858488"/>
              </a:xfrm>
              <a:custGeom>
                <a:avLst/>
                <a:gdLst>
                  <a:gd name="connsiteX0" fmla="*/ 55912 w 56483"/>
                  <a:gd name="connsiteY0" fmla="*/ 858488 h 858488"/>
                  <a:gd name="connsiteX1" fmla="*/ 0 w 56483"/>
                  <a:gd name="connsiteY1" fmla="*/ 858488 h 858488"/>
                  <a:gd name="connsiteX2" fmla="*/ 571 w 56483"/>
                  <a:gd name="connsiteY2" fmla="*/ 57055 h 858488"/>
                  <a:gd name="connsiteX3" fmla="*/ 28575 w 56483"/>
                  <a:gd name="connsiteY3" fmla="*/ 0 h 858488"/>
                  <a:gd name="connsiteX4" fmla="*/ 56483 w 56483"/>
                  <a:gd name="connsiteY4" fmla="*/ 59912 h 858488"/>
                  <a:gd name="connsiteX5" fmla="*/ 55912 w 56483"/>
                  <a:gd name="connsiteY5" fmla="*/ 858488 h 858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83" h="858488">
                    <a:moveTo>
                      <a:pt x="55912" y="858488"/>
                    </a:moveTo>
                    <a:cubicBezTo>
                      <a:pt x="37243" y="858488"/>
                      <a:pt x="18669" y="858488"/>
                      <a:pt x="0" y="858488"/>
                    </a:cubicBezTo>
                    <a:cubicBezTo>
                      <a:pt x="190" y="591312"/>
                      <a:pt x="381" y="324231"/>
                      <a:pt x="571" y="57055"/>
                    </a:cubicBezTo>
                    <a:cubicBezTo>
                      <a:pt x="9906" y="38005"/>
                      <a:pt x="19240" y="18955"/>
                      <a:pt x="28575" y="0"/>
                    </a:cubicBezTo>
                    <a:cubicBezTo>
                      <a:pt x="37909" y="20002"/>
                      <a:pt x="47149" y="40005"/>
                      <a:pt x="56483" y="59912"/>
                    </a:cubicBezTo>
                    <a:cubicBezTo>
                      <a:pt x="56293" y="326136"/>
                      <a:pt x="56102" y="592360"/>
                      <a:pt x="55912" y="85848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0FABB32-70D3-9E36-1675-0D09ABDAA2D5}"/>
                  </a:ext>
                </a:extLst>
              </p:cNvPr>
              <p:cNvSpPr/>
              <p:nvPr/>
            </p:nvSpPr>
            <p:spPr>
              <a:xfrm>
                <a:off x="9511171" y="2634039"/>
                <a:ext cx="56292" cy="852963"/>
              </a:xfrm>
              <a:custGeom>
                <a:avLst/>
                <a:gdLst>
                  <a:gd name="connsiteX0" fmla="*/ 55912 w 56292"/>
                  <a:gd name="connsiteY0" fmla="*/ 852964 h 852963"/>
                  <a:gd name="connsiteX1" fmla="*/ 0 w 56292"/>
                  <a:gd name="connsiteY1" fmla="*/ 852964 h 852963"/>
                  <a:gd name="connsiteX2" fmla="*/ 476 w 56292"/>
                  <a:gd name="connsiteY2" fmla="*/ 56579 h 852963"/>
                  <a:gd name="connsiteX3" fmla="*/ 28385 w 56292"/>
                  <a:gd name="connsiteY3" fmla="*/ 0 h 852963"/>
                  <a:gd name="connsiteX4" fmla="*/ 56293 w 56292"/>
                  <a:gd name="connsiteY4" fmla="*/ 59627 h 852963"/>
                  <a:gd name="connsiteX5" fmla="*/ 55912 w 56292"/>
                  <a:gd name="connsiteY5" fmla="*/ 852964 h 85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92" h="852963">
                    <a:moveTo>
                      <a:pt x="55912" y="852964"/>
                    </a:moveTo>
                    <a:cubicBezTo>
                      <a:pt x="37243" y="852964"/>
                      <a:pt x="18669" y="852964"/>
                      <a:pt x="0" y="852964"/>
                    </a:cubicBezTo>
                    <a:cubicBezTo>
                      <a:pt x="191" y="587502"/>
                      <a:pt x="381" y="322040"/>
                      <a:pt x="476" y="56579"/>
                    </a:cubicBezTo>
                    <a:cubicBezTo>
                      <a:pt x="9811" y="37719"/>
                      <a:pt x="19145" y="18860"/>
                      <a:pt x="28385" y="0"/>
                    </a:cubicBezTo>
                    <a:cubicBezTo>
                      <a:pt x="37719" y="19907"/>
                      <a:pt x="46958" y="39814"/>
                      <a:pt x="56293" y="59627"/>
                    </a:cubicBezTo>
                    <a:cubicBezTo>
                      <a:pt x="56197" y="324136"/>
                      <a:pt x="56102" y="588550"/>
                      <a:pt x="55912" y="85296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FA7F3818-586F-AF68-C239-21A35335E4FA}"/>
                  </a:ext>
                </a:extLst>
              </p:cNvPr>
              <p:cNvSpPr/>
              <p:nvPr/>
            </p:nvSpPr>
            <p:spPr>
              <a:xfrm>
                <a:off x="9608326" y="2639944"/>
                <a:ext cx="56387" cy="847058"/>
              </a:xfrm>
              <a:custGeom>
                <a:avLst/>
                <a:gdLst>
                  <a:gd name="connsiteX0" fmla="*/ 55912 w 56387"/>
                  <a:gd name="connsiteY0" fmla="*/ 847058 h 847058"/>
                  <a:gd name="connsiteX1" fmla="*/ 0 w 56387"/>
                  <a:gd name="connsiteY1" fmla="*/ 847058 h 847058"/>
                  <a:gd name="connsiteX2" fmla="*/ 476 w 56387"/>
                  <a:gd name="connsiteY2" fmla="*/ 56102 h 847058"/>
                  <a:gd name="connsiteX3" fmla="*/ 28480 w 56387"/>
                  <a:gd name="connsiteY3" fmla="*/ 0 h 847058"/>
                  <a:gd name="connsiteX4" fmla="*/ 56388 w 56387"/>
                  <a:gd name="connsiteY4" fmla="*/ 59341 h 847058"/>
                  <a:gd name="connsiteX5" fmla="*/ 55912 w 56387"/>
                  <a:gd name="connsiteY5" fmla="*/ 847058 h 84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387" h="847058">
                    <a:moveTo>
                      <a:pt x="55912" y="847058"/>
                    </a:moveTo>
                    <a:cubicBezTo>
                      <a:pt x="37243" y="847058"/>
                      <a:pt x="18669" y="847058"/>
                      <a:pt x="0" y="847058"/>
                    </a:cubicBezTo>
                    <a:cubicBezTo>
                      <a:pt x="190" y="583406"/>
                      <a:pt x="286" y="319754"/>
                      <a:pt x="476" y="56102"/>
                    </a:cubicBezTo>
                    <a:cubicBezTo>
                      <a:pt x="9811" y="37338"/>
                      <a:pt x="19145" y="18669"/>
                      <a:pt x="28480" y="0"/>
                    </a:cubicBezTo>
                    <a:cubicBezTo>
                      <a:pt x="37814" y="19812"/>
                      <a:pt x="47054" y="39624"/>
                      <a:pt x="56388" y="59341"/>
                    </a:cubicBezTo>
                    <a:cubicBezTo>
                      <a:pt x="56197" y="321945"/>
                      <a:pt x="56007" y="584549"/>
                      <a:pt x="55912" y="847058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15A3113A-4E27-28B2-A36A-5EC321BA3A04}"/>
                  </a:ext>
                </a:extLst>
              </p:cNvPr>
              <p:cNvSpPr/>
              <p:nvPr/>
            </p:nvSpPr>
            <p:spPr>
              <a:xfrm>
                <a:off x="9705481" y="2646326"/>
                <a:ext cx="56197" cy="840676"/>
              </a:xfrm>
              <a:custGeom>
                <a:avLst/>
                <a:gdLst>
                  <a:gd name="connsiteX0" fmla="*/ 55912 w 56197"/>
                  <a:gd name="connsiteY0" fmla="*/ 840676 h 840676"/>
                  <a:gd name="connsiteX1" fmla="*/ 0 w 56197"/>
                  <a:gd name="connsiteY1" fmla="*/ 840676 h 840676"/>
                  <a:gd name="connsiteX2" fmla="*/ 381 w 56197"/>
                  <a:gd name="connsiteY2" fmla="*/ 55531 h 840676"/>
                  <a:gd name="connsiteX3" fmla="*/ 28289 w 56197"/>
                  <a:gd name="connsiteY3" fmla="*/ 0 h 840676"/>
                  <a:gd name="connsiteX4" fmla="*/ 56198 w 56197"/>
                  <a:gd name="connsiteY4" fmla="*/ 59055 h 840676"/>
                  <a:gd name="connsiteX5" fmla="*/ 55912 w 56197"/>
                  <a:gd name="connsiteY5" fmla="*/ 840676 h 840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97" h="840676">
                    <a:moveTo>
                      <a:pt x="55912" y="840676"/>
                    </a:moveTo>
                    <a:cubicBezTo>
                      <a:pt x="37243" y="840676"/>
                      <a:pt x="18669" y="840676"/>
                      <a:pt x="0" y="840676"/>
                    </a:cubicBezTo>
                    <a:cubicBezTo>
                      <a:pt x="95" y="578930"/>
                      <a:pt x="286" y="317182"/>
                      <a:pt x="381" y="55531"/>
                    </a:cubicBezTo>
                    <a:cubicBezTo>
                      <a:pt x="9716" y="36957"/>
                      <a:pt x="19050" y="18479"/>
                      <a:pt x="28289" y="0"/>
                    </a:cubicBezTo>
                    <a:cubicBezTo>
                      <a:pt x="37624" y="19717"/>
                      <a:pt x="46863" y="39338"/>
                      <a:pt x="56198" y="59055"/>
                    </a:cubicBezTo>
                    <a:cubicBezTo>
                      <a:pt x="56102" y="319564"/>
                      <a:pt x="56007" y="580168"/>
                      <a:pt x="55912" y="84067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841DDECC-F838-8C6D-8A81-72FEDBE60F0D}"/>
                  </a:ext>
                </a:extLst>
              </p:cNvPr>
              <p:cNvSpPr/>
              <p:nvPr/>
            </p:nvSpPr>
            <p:spPr>
              <a:xfrm>
                <a:off x="9802541" y="2652898"/>
                <a:ext cx="56102" cy="834104"/>
              </a:xfrm>
              <a:custGeom>
                <a:avLst/>
                <a:gdLst>
                  <a:gd name="connsiteX0" fmla="*/ 55912 w 56102"/>
                  <a:gd name="connsiteY0" fmla="*/ 834104 h 834104"/>
                  <a:gd name="connsiteX1" fmla="*/ 0 w 56102"/>
                  <a:gd name="connsiteY1" fmla="*/ 834104 h 834104"/>
                  <a:gd name="connsiteX2" fmla="*/ 286 w 56102"/>
                  <a:gd name="connsiteY2" fmla="*/ 54959 h 834104"/>
                  <a:gd name="connsiteX3" fmla="*/ 28194 w 56102"/>
                  <a:gd name="connsiteY3" fmla="*/ 0 h 834104"/>
                  <a:gd name="connsiteX4" fmla="*/ 56102 w 56102"/>
                  <a:gd name="connsiteY4" fmla="*/ 58674 h 834104"/>
                  <a:gd name="connsiteX5" fmla="*/ 55912 w 56102"/>
                  <a:gd name="connsiteY5" fmla="*/ 834104 h 83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02" h="834104">
                    <a:moveTo>
                      <a:pt x="55912" y="834104"/>
                    </a:moveTo>
                    <a:cubicBezTo>
                      <a:pt x="37243" y="834104"/>
                      <a:pt x="18669" y="834104"/>
                      <a:pt x="0" y="834104"/>
                    </a:cubicBezTo>
                    <a:cubicBezTo>
                      <a:pt x="95" y="574357"/>
                      <a:pt x="191" y="314706"/>
                      <a:pt x="286" y="54959"/>
                    </a:cubicBezTo>
                    <a:cubicBezTo>
                      <a:pt x="9620" y="36576"/>
                      <a:pt x="18955" y="18288"/>
                      <a:pt x="28194" y="0"/>
                    </a:cubicBezTo>
                    <a:cubicBezTo>
                      <a:pt x="37529" y="19621"/>
                      <a:pt x="46768" y="39148"/>
                      <a:pt x="56102" y="58674"/>
                    </a:cubicBezTo>
                    <a:cubicBezTo>
                      <a:pt x="56102" y="317182"/>
                      <a:pt x="56007" y="575691"/>
                      <a:pt x="55912" y="834104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BE28CC29-0FF2-FA05-012D-66C6B1D3610E}"/>
                  </a:ext>
                </a:extLst>
              </p:cNvPr>
              <p:cNvSpPr/>
              <p:nvPr/>
            </p:nvSpPr>
            <p:spPr>
              <a:xfrm>
                <a:off x="9899696" y="2659947"/>
                <a:ext cx="56007" cy="827055"/>
              </a:xfrm>
              <a:custGeom>
                <a:avLst/>
                <a:gdLst>
                  <a:gd name="connsiteX0" fmla="*/ 55912 w 56007"/>
                  <a:gd name="connsiteY0" fmla="*/ 827056 h 827055"/>
                  <a:gd name="connsiteX1" fmla="*/ 0 w 56007"/>
                  <a:gd name="connsiteY1" fmla="*/ 827056 h 827055"/>
                  <a:gd name="connsiteX2" fmla="*/ 190 w 56007"/>
                  <a:gd name="connsiteY2" fmla="*/ 54388 h 827055"/>
                  <a:gd name="connsiteX3" fmla="*/ 28099 w 56007"/>
                  <a:gd name="connsiteY3" fmla="*/ 0 h 827055"/>
                  <a:gd name="connsiteX4" fmla="*/ 56007 w 56007"/>
                  <a:gd name="connsiteY4" fmla="*/ 58293 h 827055"/>
                  <a:gd name="connsiteX5" fmla="*/ 55912 w 56007"/>
                  <a:gd name="connsiteY5" fmla="*/ 827056 h 827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07" h="827055">
                    <a:moveTo>
                      <a:pt x="55912" y="827056"/>
                    </a:moveTo>
                    <a:cubicBezTo>
                      <a:pt x="37243" y="827056"/>
                      <a:pt x="18669" y="827056"/>
                      <a:pt x="0" y="827056"/>
                    </a:cubicBezTo>
                    <a:cubicBezTo>
                      <a:pt x="95" y="569500"/>
                      <a:pt x="95" y="311944"/>
                      <a:pt x="190" y="54388"/>
                    </a:cubicBezTo>
                    <a:cubicBezTo>
                      <a:pt x="9525" y="36195"/>
                      <a:pt x="18764" y="18097"/>
                      <a:pt x="28099" y="0"/>
                    </a:cubicBezTo>
                    <a:cubicBezTo>
                      <a:pt x="37433" y="19431"/>
                      <a:pt x="46672" y="38862"/>
                      <a:pt x="56007" y="58293"/>
                    </a:cubicBezTo>
                    <a:cubicBezTo>
                      <a:pt x="56007" y="314515"/>
                      <a:pt x="55912" y="570833"/>
                      <a:pt x="55912" y="827056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447F902D-EE8E-953B-41A1-BA41E9DD6D7B}"/>
                  </a:ext>
                </a:extLst>
              </p:cNvPr>
              <p:cNvSpPr/>
              <p:nvPr/>
            </p:nvSpPr>
            <p:spPr>
              <a:xfrm>
                <a:off x="9996851" y="2667281"/>
                <a:ext cx="55911" cy="819721"/>
              </a:xfrm>
              <a:custGeom>
                <a:avLst/>
                <a:gdLst>
                  <a:gd name="connsiteX0" fmla="*/ 55912 w 55911"/>
                  <a:gd name="connsiteY0" fmla="*/ 819722 h 819721"/>
                  <a:gd name="connsiteX1" fmla="*/ 0 w 55911"/>
                  <a:gd name="connsiteY1" fmla="*/ 819722 h 819721"/>
                  <a:gd name="connsiteX2" fmla="*/ 95 w 55911"/>
                  <a:gd name="connsiteY2" fmla="*/ 53816 h 819721"/>
                  <a:gd name="connsiteX3" fmla="*/ 28004 w 55911"/>
                  <a:gd name="connsiteY3" fmla="*/ 0 h 819721"/>
                  <a:gd name="connsiteX4" fmla="*/ 55912 w 55911"/>
                  <a:gd name="connsiteY4" fmla="*/ 57912 h 819721"/>
                  <a:gd name="connsiteX5" fmla="*/ 55912 w 55911"/>
                  <a:gd name="connsiteY5" fmla="*/ 819722 h 819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11" h="819721">
                    <a:moveTo>
                      <a:pt x="55912" y="819722"/>
                    </a:moveTo>
                    <a:cubicBezTo>
                      <a:pt x="37242" y="819722"/>
                      <a:pt x="18669" y="819722"/>
                      <a:pt x="0" y="819722"/>
                    </a:cubicBezTo>
                    <a:cubicBezTo>
                      <a:pt x="0" y="564452"/>
                      <a:pt x="95" y="309086"/>
                      <a:pt x="95" y="53816"/>
                    </a:cubicBezTo>
                    <a:cubicBezTo>
                      <a:pt x="9430" y="35814"/>
                      <a:pt x="18669" y="17907"/>
                      <a:pt x="28004" y="0"/>
                    </a:cubicBezTo>
                    <a:cubicBezTo>
                      <a:pt x="37338" y="19336"/>
                      <a:pt x="46577" y="38576"/>
                      <a:pt x="55912" y="57912"/>
                    </a:cubicBezTo>
                    <a:cubicBezTo>
                      <a:pt x="55912" y="311849"/>
                      <a:pt x="55912" y="565785"/>
                      <a:pt x="55912" y="819722"/>
                    </a:cubicBezTo>
                    <a:close/>
                  </a:path>
                </a:pathLst>
              </a:custGeom>
              <a:solidFill>
                <a:srgbClr val="E8E1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F1826CA3-9B6D-BC15-D981-CE10864C9E58}"/>
                </a:ext>
              </a:extLst>
            </p:cNvPr>
            <p:cNvSpPr/>
            <p:nvPr/>
          </p:nvSpPr>
          <p:spPr>
            <a:xfrm>
              <a:off x="5943106" y="2773160"/>
              <a:ext cx="4083653" cy="133198"/>
            </a:xfrm>
            <a:custGeom>
              <a:avLst/>
              <a:gdLst>
                <a:gd name="connsiteX0" fmla="*/ 4079748 w 4083653"/>
                <a:gd name="connsiteY0" fmla="*/ 133198 h 133198"/>
                <a:gd name="connsiteX1" fmla="*/ 4858 w 4083653"/>
                <a:gd name="connsiteY1" fmla="*/ 117672 h 133198"/>
                <a:gd name="connsiteX2" fmla="*/ 0 w 4083653"/>
                <a:gd name="connsiteY2" fmla="*/ 60713 h 133198"/>
                <a:gd name="connsiteX3" fmla="*/ 4083653 w 4083653"/>
                <a:gd name="connsiteY3" fmla="*/ 76239 h 133198"/>
                <a:gd name="connsiteX4" fmla="*/ 4079748 w 4083653"/>
                <a:gd name="connsiteY4" fmla="*/ 133198 h 13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653" h="133198">
                  <a:moveTo>
                    <a:pt x="4079748" y="133198"/>
                  </a:moveTo>
                  <a:cubicBezTo>
                    <a:pt x="1750790" y="-27679"/>
                    <a:pt x="22098" y="116148"/>
                    <a:pt x="4858" y="117672"/>
                  </a:cubicBezTo>
                  <a:lnTo>
                    <a:pt x="0" y="60713"/>
                  </a:lnTo>
                  <a:cubicBezTo>
                    <a:pt x="17240" y="59284"/>
                    <a:pt x="1750314" y="-84924"/>
                    <a:pt x="4083653" y="76239"/>
                  </a:cubicBezTo>
                  <a:lnTo>
                    <a:pt x="4079748" y="133198"/>
                  </a:lnTo>
                  <a:close/>
                </a:path>
              </a:pathLst>
            </a:custGeom>
            <a:solidFill>
              <a:srgbClr val="E8E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3A32EA11-2A46-57CC-C9D8-281BAB322705}"/>
                </a:ext>
              </a:extLst>
            </p:cNvPr>
            <p:cNvSpPr/>
            <p:nvPr/>
          </p:nvSpPr>
          <p:spPr>
            <a:xfrm>
              <a:off x="5944630" y="3141016"/>
              <a:ext cx="4083653" cy="133197"/>
            </a:xfrm>
            <a:custGeom>
              <a:avLst/>
              <a:gdLst>
                <a:gd name="connsiteX0" fmla="*/ 4079748 w 4083653"/>
                <a:gd name="connsiteY0" fmla="*/ 133198 h 133197"/>
                <a:gd name="connsiteX1" fmla="*/ 4858 w 4083653"/>
                <a:gd name="connsiteY1" fmla="*/ 117672 h 133197"/>
                <a:gd name="connsiteX2" fmla="*/ 0 w 4083653"/>
                <a:gd name="connsiteY2" fmla="*/ 60713 h 133197"/>
                <a:gd name="connsiteX3" fmla="*/ 4083653 w 4083653"/>
                <a:gd name="connsiteY3" fmla="*/ 76239 h 133197"/>
                <a:gd name="connsiteX4" fmla="*/ 4079748 w 4083653"/>
                <a:gd name="connsiteY4" fmla="*/ 133198 h 1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3653" h="133197">
                  <a:moveTo>
                    <a:pt x="4079748" y="133198"/>
                  </a:moveTo>
                  <a:cubicBezTo>
                    <a:pt x="1750790" y="-27679"/>
                    <a:pt x="22098" y="116148"/>
                    <a:pt x="4858" y="117672"/>
                  </a:cubicBezTo>
                  <a:lnTo>
                    <a:pt x="0" y="60713"/>
                  </a:lnTo>
                  <a:cubicBezTo>
                    <a:pt x="17240" y="59284"/>
                    <a:pt x="1750314" y="-84925"/>
                    <a:pt x="4083653" y="76239"/>
                  </a:cubicBezTo>
                  <a:lnTo>
                    <a:pt x="4079748" y="133198"/>
                  </a:lnTo>
                  <a:close/>
                </a:path>
              </a:pathLst>
            </a:custGeom>
            <a:solidFill>
              <a:srgbClr val="E8E1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28FF7043-7210-2319-F6EA-B1780BA3F977}"/>
                </a:ext>
              </a:extLst>
            </p:cNvPr>
            <p:cNvSpPr/>
            <p:nvPr/>
          </p:nvSpPr>
          <p:spPr>
            <a:xfrm>
              <a:off x="5913484" y="3355902"/>
              <a:ext cx="4140231" cy="930629"/>
            </a:xfrm>
            <a:custGeom>
              <a:avLst/>
              <a:gdLst>
                <a:gd name="connsiteX0" fmla="*/ 4140232 w 4140231"/>
                <a:gd name="connsiteY0" fmla="*/ 107479 h 930629"/>
                <a:gd name="connsiteX1" fmla="*/ 0 w 4140231"/>
                <a:gd name="connsiteY1" fmla="*/ 103002 h 930629"/>
                <a:gd name="connsiteX2" fmla="*/ 0 w 4140231"/>
                <a:gd name="connsiteY2" fmla="*/ 930629 h 930629"/>
                <a:gd name="connsiteX3" fmla="*/ 4140232 w 4140231"/>
                <a:gd name="connsiteY3" fmla="*/ 930629 h 930629"/>
                <a:gd name="connsiteX4" fmla="*/ 4140232 w 4140231"/>
                <a:gd name="connsiteY4" fmla="*/ 107479 h 930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0231" h="930629">
                  <a:moveTo>
                    <a:pt x="4140232" y="107479"/>
                  </a:moveTo>
                  <a:cubicBezTo>
                    <a:pt x="2063020" y="-109786"/>
                    <a:pt x="347948" y="62902"/>
                    <a:pt x="0" y="103002"/>
                  </a:cubicBezTo>
                  <a:lnTo>
                    <a:pt x="0" y="930629"/>
                  </a:lnTo>
                  <a:lnTo>
                    <a:pt x="4140232" y="930629"/>
                  </a:lnTo>
                  <a:lnTo>
                    <a:pt x="4140232" y="107479"/>
                  </a:lnTo>
                  <a:close/>
                </a:path>
              </a:pathLst>
            </a:custGeom>
            <a:solidFill>
              <a:srgbClr val="CFD3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30E854E3-1FE7-BC1B-0590-22255623AD15}"/>
                </a:ext>
              </a:extLst>
            </p:cNvPr>
            <p:cNvSpPr/>
            <p:nvPr/>
          </p:nvSpPr>
          <p:spPr>
            <a:xfrm>
              <a:off x="5913388" y="3987827"/>
              <a:ext cx="3672738" cy="226906"/>
            </a:xfrm>
            <a:custGeom>
              <a:avLst/>
              <a:gdLst>
                <a:gd name="connsiteX0" fmla="*/ 3627120 w 3672738"/>
                <a:gd name="connsiteY0" fmla="*/ 157353 h 226906"/>
                <a:gd name="connsiteX1" fmla="*/ 3237452 w 3672738"/>
                <a:gd name="connsiteY1" fmla="*/ 104775 h 226906"/>
                <a:gd name="connsiteX2" fmla="*/ 3379661 w 3672738"/>
                <a:gd name="connsiteY2" fmla="*/ 40100 h 226906"/>
                <a:gd name="connsiteX3" fmla="*/ 0 w 3672738"/>
                <a:gd name="connsiteY3" fmla="*/ 0 h 226906"/>
                <a:gd name="connsiteX4" fmla="*/ 0 w 3672738"/>
                <a:gd name="connsiteY4" fmla="*/ 216217 h 226906"/>
                <a:gd name="connsiteX5" fmla="*/ 3237452 w 3672738"/>
                <a:gd name="connsiteY5" fmla="*/ 225457 h 226906"/>
                <a:gd name="connsiteX6" fmla="*/ 3627120 w 3672738"/>
                <a:gd name="connsiteY6" fmla="*/ 157353 h 22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72738" h="226906">
                  <a:moveTo>
                    <a:pt x="3627120" y="157353"/>
                  </a:moveTo>
                  <a:cubicBezTo>
                    <a:pt x="3472529" y="119634"/>
                    <a:pt x="3138488" y="123349"/>
                    <a:pt x="3237452" y="104775"/>
                  </a:cubicBezTo>
                  <a:cubicBezTo>
                    <a:pt x="3336417" y="86201"/>
                    <a:pt x="3571399" y="81820"/>
                    <a:pt x="3379661" y="40100"/>
                  </a:cubicBezTo>
                  <a:cubicBezTo>
                    <a:pt x="3220498" y="5429"/>
                    <a:pt x="813340" y="667"/>
                    <a:pt x="0" y="0"/>
                  </a:cubicBezTo>
                  <a:lnTo>
                    <a:pt x="0" y="216217"/>
                  </a:lnTo>
                  <a:cubicBezTo>
                    <a:pt x="1054132" y="216598"/>
                    <a:pt x="3034189" y="218313"/>
                    <a:pt x="3237452" y="225457"/>
                  </a:cubicBezTo>
                  <a:cubicBezTo>
                    <a:pt x="3515868" y="235077"/>
                    <a:pt x="3781806" y="195072"/>
                    <a:pt x="3627120" y="157353"/>
                  </a:cubicBezTo>
                  <a:close/>
                </a:path>
              </a:pathLst>
            </a:custGeom>
            <a:solidFill>
              <a:srgbClr val="97A4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63F04F88-42B4-E42C-B232-9C91DBFA4814}"/>
                </a:ext>
              </a:extLst>
            </p:cNvPr>
            <p:cNvSpPr/>
            <p:nvPr/>
          </p:nvSpPr>
          <p:spPr>
            <a:xfrm>
              <a:off x="5913388" y="3778658"/>
              <a:ext cx="2667279" cy="224670"/>
            </a:xfrm>
            <a:custGeom>
              <a:avLst/>
              <a:gdLst>
                <a:gd name="connsiteX0" fmla="*/ 2621661 w 2667279"/>
                <a:gd name="connsiteY0" fmla="*/ 155162 h 224670"/>
                <a:gd name="connsiteX1" fmla="*/ 2231993 w 2667279"/>
                <a:gd name="connsiteY1" fmla="*/ 102584 h 224670"/>
                <a:gd name="connsiteX2" fmla="*/ 2374202 w 2667279"/>
                <a:gd name="connsiteY2" fmla="*/ 37909 h 224670"/>
                <a:gd name="connsiteX3" fmla="*/ 0 w 2667279"/>
                <a:gd name="connsiteY3" fmla="*/ 0 h 224670"/>
                <a:gd name="connsiteX4" fmla="*/ 0 w 2667279"/>
                <a:gd name="connsiteY4" fmla="*/ 214693 h 224670"/>
                <a:gd name="connsiteX5" fmla="*/ 2231993 w 2667279"/>
                <a:gd name="connsiteY5" fmla="*/ 223171 h 224670"/>
                <a:gd name="connsiteX6" fmla="*/ 2621661 w 2667279"/>
                <a:gd name="connsiteY6" fmla="*/ 155162 h 22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279" h="224670">
                  <a:moveTo>
                    <a:pt x="2621661" y="155162"/>
                  </a:moveTo>
                  <a:cubicBezTo>
                    <a:pt x="2467070" y="117443"/>
                    <a:pt x="2133029" y="121158"/>
                    <a:pt x="2231993" y="102584"/>
                  </a:cubicBezTo>
                  <a:cubicBezTo>
                    <a:pt x="2330958" y="84010"/>
                    <a:pt x="2565940" y="79629"/>
                    <a:pt x="2374202" y="37909"/>
                  </a:cubicBezTo>
                  <a:cubicBezTo>
                    <a:pt x="2260854" y="13240"/>
                    <a:pt x="1006221" y="3715"/>
                    <a:pt x="0" y="0"/>
                  </a:cubicBezTo>
                  <a:lnTo>
                    <a:pt x="0" y="214693"/>
                  </a:lnTo>
                  <a:cubicBezTo>
                    <a:pt x="990124" y="215741"/>
                    <a:pt x="2083689" y="218027"/>
                    <a:pt x="2231993" y="223171"/>
                  </a:cubicBezTo>
                  <a:cubicBezTo>
                    <a:pt x="2510409" y="232981"/>
                    <a:pt x="2776347" y="192881"/>
                    <a:pt x="2621661" y="155162"/>
                  </a:cubicBezTo>
                  <a:close/>
                </a:path>
              </a:pathLst>
            </a:custGeom>
            <a:solidFill>
              <a:srgbClr val="97A46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A4C9585B-F8BD-F991-5FFD-6FDCD01E592A}"/>
                </a:ext>
              </a:extLst>
            </p:cNvPr>
            <p:cNvSpPr/>
            <p:nvPr/>
          </p:nvSpPr>
          <p:spPr>
            <a:xfrm>
              <a:off x="7210695" y="3838230"/>
              <a:ext cx="2843019" cy="319142"/>
            </a:xfrm>
            <a:custGeom>
              <a:avLst/>
              <a:gdLst>
                <a:gd name="connsiteX0" fmla="*/ 2843020 w 2843019"/>
                <a:gd name="connsiteY0" fmla="*/ 6341 h 319142"/>
                <a:gd name="connsiteX1" fmla="*/ 865249 w 2843019"/>
                <a:gd name="connsiteY1" fmla="*/ 34249 h 319142"/>
                <a:gd name="connsiteX2" fmla="*/ 1073370 w 2843019"/>
                <a:gd name="connsiteY2" fmla="*/ 105973 h 319142"/>
                <a:gd name="connsiteX3" fmla="*/ 2570 w 2843019"/>
                <a:gd name="connsiteY3" fmla="*/ 165599 h 319142"/>
                <a:gd name="connsiteX4" fmla="*/ 920399 w 2843019"/>
                <a:gd name="connsiteY4" fmla="*/ 206652 h 319142"/>
                <a:gd name="connsiteX5" fmla="*/ 775428 w 2843019"/>
                <a:gd name="connsiteY5" fmla="*/ 269422 h 319142"/>
                <a:gd name="connsiteX6" fmla="*/ 2843020 w 2843019"/>
                <a:gd name="connsiteY6" fmla="*/ 319142 h 319142"/>
                <a:gd name="connsiteX7" fmla="*/ 2843020 w 2843019"/>
                <a:gd name="connsiteY7" fmla="*/ 6341 h 319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3019" h="319142">
                  <a:moveTo>
                    <a:pt x="2843020" y="6341"/>
                  </a:moveTo>
                  <a:cubicBezTo>
                    <a:pt x="2372771" y="1007"/>
                    <a:pt x="924875" y="-13661"/>
                    <a:pt x="865249" y="34249"/>
                  </a:cubicBezTo>
                  <a:cubicBezTo>
                    <a:pt x="794383" y="91209"/>
                    <a:pt x="981740" y="64063"/>
                    <a:pt x="1073370" y="105973"/>
                  </a:cubicBezTo>
                  <a:cubicBezTo>
                    <a:pt x="1165001" y="147883"/>
                    <a:pt x="-63439" y="68444"/>
                    <a:pt x="2570" y="165599"/>
                  </a:cubicBezTo>
                  <a:cubicBezTo>
                    <a:pt x="68483" y="262849"/>
                    <a:pt x="773809" y="166742"/>
                    <a:pt x="920399" y="206652"/>
                  </a:cubicBezTo>
                  <a:cubicBezTo>
                    <a:pt x="1066893" y="246657"/>
                    <a:pt x="679130" y="240847"/>
                    <a:pt x="775428" y="269422"/>
                  </a:cubicBezTo>
                  <a:cubicBezTo>
                    <a:pt x="860677" y="294758"/>
                    <a:pt x="2472497" y="314856"/>
                    <a:pt x="2843020" y="319142"/>
                  </a:cubicBezTo>
                  <a:lnTo>
                    <a:pt x="2843020" y="6341"/>
                  </a:lnTo>
                  <a:close/>
                </a:path>
              </a:pathLst>
            </a:custGeom>
            <a:solidFill>
              <a:srgbClr val="6A912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3727CF8C-0E9E-D0C0-0A66-B154BF48EAC5}"/>
                </a:ext>
              </a:extLst>
            </p:cNvPr>
            <p:cNvSpPr/>
            <p:nvPr/>
          </p:nvSpPr>
          <p:spPr>
            <a:xfrm>
              <a:off x="5913484" y="3880099"/>
              <a:ext cx="1201664" cy="280320"/>
            </a:xfrm>
            <a:custGeom>
              <a:avLst/>
              <a:gdLst>
                <a:gd name="connsiteX0" fmla="*/ 128207 w 1201664"/>
                <a:gd name="connsiteY0" fmla="*/ 95345 h 280320"/>
                <a:gd name="connsiteX1" fmla="*/ 336328 w 1201664"/>
                <a:gd name="connsiteY1" fmla="*/ 23622 h 280320"/>
                <a:gd name="connsiteX2" fmla="*/ 0 w 1201664"/>
                <a:gd name="connsiteY2" fmla="*/ 0 h 280320"/>
                <a:gd name="connsiteX3" fmla="*/ 0 w 1201664"/>
                <a:gd name="connsiteY3" fmla="*/ 280321 h 280320"/>
                <a:gd name="connsiteX4" fmla="*/ 426149 w 1201664"/>
                <a:gd name="connsiteY4" fmla="*/ 258889 h 280320"/>
                <a:gd name="connsiteX5" fmla="*/ 281273 w 1201664"/>
                <a:gd name="connsiteY5" fmla="*/ 196120 h 280320"/>
                <a:gd name="connsiteX6" fmla="*/ 1199102 w 1201664"/>
                <a:gd name="connsiteY6" fmla="*/ 155067 h 280320"/>
                <a:gd name="connsiteX7" fmla="*/ 128207 w 1201664"/>
                <a:gd name="connsiteY7" fmla="*/ 95345 h 2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1664" h="280320">
                  <a:moveTo>
                    <a:pt x="128207" y="95345"/>
                  </a:moveTo>
                  <a:cubicBezTo>
                    <a:pt x="219837" y="53435"/>
                    <a:pt x="407194" y="80581"/>
                    <a:pt x="336328" y="23622"/>
                  </a:cubicBezTo>
                  <a:cubicBezTo>
                    <a:pt x="318802" y="9525"/>
                    <a:pt x="187547" y="2476"/>
                    <a:pt x="0" y="0"/>
                  </a:cubicBezTo>
                  <a:lnTo>
                    <a:pt x="0" y="280321"/>
                  </a:lnTo>
                  <a:cubicBezTo>
                    <a:pt x="231839" y="273844"/>
                    <a:pt x="400145" y="266605"/>
                    <a:pt x="426149" y="258889"/>
                  </a:cubicBezTo>
                  <a:cubicBezTo>
                    <a:pt x="522542" y="230314"/>
                    <a:pt x="134684" y="236029"/>
                    <a:pt x="281273" y="196120"/>
                  </a:cubicBezTo>
                  <a:cubicBezTo>
                    <a:pt x="427768" y="156115"/>
                    <a:pt x="1133094" y="252222"/>
                    <a:pt x="1199102" y="155067"/>
                  </a:cubicBezTo>
                  <a:cubicBezTo>
                    <a:pt x="1265015" y="57817"/>
                    <a:pt x="36576" y="137255"/>
                    <a:pt x="128207" y="95345"/>
                  </a:cubicBezTo>
                  <a:close/>
                </a:path>
              </a:pathLst>
            </a:custGeom>
            <a:solidFill>
              <a:srgbClr val="6A912D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51" name="图形 697">
              <a:extLst>
                <a:ext uri="{FF2B5EF4-FFF2-40B4-BE49-F238E27FC236}">
                  <a16:creationId xmlns:a16="http://schemas.microsoft.com/office/drawing/2014/main" id="{8B07DA3F-AF61-3C3E-BEAB-9984C0899D58}"/>
                </a:ext>
              </a:extLst>
            </p:cNvPr>
            <p:cNvGrpSpPr/>
            <p:nvPr/>
          </p:nvGrpSpPr>
          <p:grpSpPr>
            <a:xfrm>
              <a:off x="8746090" y="127798"/>
              <a:ext cx="296737" cy="180249"/>
              <a:chOff x="8746090" y="127798"/>
              <a:chExt cx="296737" cy="180249"/>
            </a:xfrm>
          </p:grpSpPr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AA65E675-FC1B-B6C6-0A5B-305143E01059}"/>
                  </a:ext>
                </a:extLst>
              </p:cNvPr>
              <p:cNvSpPr/>
              <p:nvPr/>
            </p:nvSpPr>
            <p:spPr>
              <a:xfrm>
                <a:off x="8746090" y="127798"/>
                <a:ext cx="296737" cy="175977"/>
              </a:xfrm>
              <a:custGeom>
                <a:avLst/>
                <a:gdLst>
                  <a:gd name="connsiteX0" fmla="*/ 296737 w 296737"/>
                  <a:gd name="connsiteY0" fmla="*/ 52696 h 175977"/>
                  <a:gd name="connsiteX1" fmla="*/ 158053 w 296737"/>
                  <a:gd name="connsiteY1" fmla="*/ 158614 h 175977"/>
                  <a:gd name="connsiteX2" fmla="*/ 1462 w 296737"/>
                  <a:gd name="connsiteY2" fmla="*/ 120133 h 175977"/>
                  <a:gd name="connsiteX3" fmla="*/ 118905 w 296737"/>
                  <a:gd name="connsiteY3" fmla="*/ 2880 h 175977"/>
                  <a:gd name="connsiteX4" fmla="*/ 215489 w 296737"/>
                  <a:gd name="connsiteY4" fmla="*/ 7643 h 175977"/>
                  <a:gd name="connsiteX5" fmla="*/ 296737 w 296737"/>
                  <a:gd name="connsiteY5" fmla="*/ 52696 h 175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737" h="175977">
                    <a:moveTo>
                      <a:pt x="296737" y="52696"/>
                    </a:moveTo>
                    <a:cubicBezTo>
                      <a:pt x="253208" y="89081"/>
                      <a:pt x="209012" y="133182"/>
                      <a:pt x="158053" y="158614"/>
                    </a:cubicBezTo>
                    <a:cubicBezTo>
                      <a:pt x="109761" y="182712"/>
                      <a:pt x="15559" y="191189"/>
                      <a:pt x="1462" y="120133"/>
                    </a:cubicBezTo>
                    <a:cubicBezTo>
                      <a:pt x="-11587" y="54601"/>
                      <a:pt x="65565" y="11643"/>
                      <a:pt x="118905" y="2880"/>
                    </a:cubicBezTo>
                    <a:cubicBezTo>
                      <a:pt x="150814" y="-2359"/>
                      <a:pt x="184247" y="-263"/>
                      <a:pt x="215489" y="7643"/>
                    </a:cubicBezTo>
                    <a:cubicBezTo>
                      <a:pt x="230919" y="11548"/>
                      <a:pt x="296737" y="30217"/>
                      <a:pt x="296737" y="5269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184127BC-0003-4750-96AD-3A156761317A}"/>
                  </a:ext>
                </a:extLst>
              </p:cNvPr>
              <p:cNvSpPr/>
              <p:nvPr/>
            </p:nvSpPr>
            <p:spPr>
              <a:xfrm>
                <a:off x="8753112" y="171716"/>
                <a:ext cx="289715" cy="136331"/>
              </a:xfrm>
              <a:custGeom>
                <a:avLst/>
                <a:gdLst>
                  <a:gd name="connsiteX0" fmla="*/ 289715 w 289715"/>
                  <a:gd name="connsiteY0" fmla="*/ 8397 h 136331"/>
                  <a:gd name="connsiteX1" fmla="*/ 12633 w 289715"/>
                  <a:gd name="connsiteY1" fmla="*/ 109171 h 136331"/>
                  <a:gd name="connsiteX2" fmla="*/ 32159 w 289715"/>
                  <a:gd name="connsiteY2" fmla="*/ 58879 h 136331"/>
                  <a:gd name="connsiteX3" fmla="*/ 123409 w 289715"/>
                  <a:gd name="connsiteY3" fmla="*/ 16493 h 136331"/>
                  <a:gd name="connsiteX4" fmla="*/ 289715 w 289715"/>
                  <a:gd name="connsiteY4" fmla="*/ 8397 h 13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5" h="136331">
                    <a:moveTo>
                      <a:pt x="289715" y="8397"/>
                    </a:moveTo>
                    <a:cubicBezTo>
                      <a:pt x="229613" y="62118"/>
                      <a:pt x="95977" y="192610"/>
                      <a:pt x="12633" y="109171"/>
                    </a:cubicBezTo>
                    <a:cubicBezTo>
                      <a:pt x="-14227" y="82216"/>
                      <a:pt x="6251" y="74977"/>
                      <a:pt x="32159" y="58879"/>
                    </a:cubicBezTo>
                    <a:cubicBezTo>
                      <a:pt x="60734" y="41163"/>
                      <a:pt x="91405" y="26875"/>
                      <a:pt x="123409" y="16493"/>
                    </a:cubicBezTo>
                    <a:cubicBezTo>
                      <a:pt x="176273" y="-2366"/>
                      <a:pt x="235423" y="-5033"/>
                      <a:pt x="289715" y="8397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3E3A1759-B774-58FA-36ED-42C22A7634A5}"/>
                  </a:ext>
                </a:extLst>
              </p:cNvPr>
              <p:cNvSpPr/>
              <p:nvPr/>
            </p:nvSpPr>
            <p:spPr>
              <a:xfrm>
                <a:off x="8753112" y="171716"/>
                <a:ext cx="289715" cy="136331"/>
              </a:xfrm>
              <a:custGeom>
                <a:avLst/>
                <a:gdLst>
                  <a:gd name="connsiteX0" fmla="*/ 289715 w 289715"/>
                  <a:gd name="connsiteY0" fmla="*/ 8397 h 136331"/>
                  <a:gd name="connsiteX1" fmla="*/ 12633 w 289715"/>
                  <a:gd name="connsiteY1" fmla="*/ 109171 h 136331"/>
                  <a:gd name="connsiteX2" fmla="*/ 32159 w 289715"/>
                  <a:gd name="connsiteY2" fmla="*/ 58879 h 136331"/>
                  <a:gd name="connsiteX3" fmla="*/ 123409 w 289715"/>
                  <a:gd name="connsiteY3" fmla="*/ 16493 h 136331"/>
                  <a:gd name="connsiteX4" fmla="*/ 289715 w 289715"/>
                  <a:gd name="connsiteY4" fmla="*/ 8397 h 13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5" h="136331">
                    <a:moveTo>
                      <a:pt x="289715" y="8397"/>
                    </a:moveTo>
                    <a:cubicBezTo>
                      <a:pt x="229613" y="62118"/>
                      <a:pt x="95977" y="192610"/>
                      <a:pt x="12633" y="109171"/>
                    </a:cubicBezTo>
                    <a:cubicBezTo>
                      <a:pt x="-14227" y="82216"/>
                      <a:pt x="6251" y="74977"/>
                      <a:pt x="32159" y="58879"/>
                    </a:cubicBezTo>
                    <a:cubicBezTo>
                      <a:pt x="60734" y="41163"/>
                      <a:pt x="91405" y="26875"/>
                      <a:pt x="123409" y="16493"/>
                    </a:cubicBezTo>
                    <a:cubicBezTo>
                      <a:pt x="176273" y="-2366"/>
                      <a:pt x="235423" y="-5033"/>
                      <a:pt x="289715" y="8397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5" name="图形 697">
              <a:extLst>
                <a:ext uri="{FF2B5EF4-FFF2-40B4-BE49-F238E27FC236}">
                  <a16:creationId xmlns:a16="http://schemas.microsoft.com/office/drawing/2014/main" id="{B1F3AE7D-0994-FBDB-5599-AA5549AB41B6}"/>
                </a:ext>
              </a:extLst>
            </p:cNvPr>
            <p:cNvGrpSpPr/>
            <p:nvPr/>
          </p:nvGrpSpPr>
          <p:grpSpPr>
            <a:xfrm>
              <a:off x="7107124" y="307366"/>
              <a:ext cx="160106" cy="95479"/>
              <a:chOff x="7107124" y="307366"/>
              <a:chExt cx="160106" cy="95479"/>
            </a:xfrm>
          </p:grpSpPr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6E861EC3-9A95-5D22-14D5-63EE966CF546}"/>
                  </a:ext>
                </a:extLst>
              </p:cNvPr>
              <p:cNvSpPr/>
              <p:nvPr/>
            </p:nvSpPr>
            <p:spPr>
              <a:xfrm>
                <a:off x="7107124" y="308271"/>
                <a:ext cx="158181" cy="94574"/>
              </a:xfrm>
              <a:custGeom>
                <a:avLst/>
                <a:gdLst>
                  <a:gd name="connsiteX0" fmla="*/ 604 w 158181"/>
                  <a:gd name="connsiteY0" fmla="*/ 14146 h 94574"/>
                  <a:gd name="connsiteX1" fmla="*/ 157576 w 158181"/>
                  <a:gd name="connsiteY1" fmla="*/ 51484 h 94574"/>
                  <a:gd name="connsiteX2" fmla="*/ 96235 w 158181"/>
                  <a:gd name="connsiteY2" fmla="*/ 93013 h 94574"/>
                  <a:gd name="connsiteX3" fmla="*/ 604 w 158181"/>
                  <a:gd name="connsiteY3" fmla="*/ 14146 h 9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81" h="94574">
                    <a:moveTo>
                      <a:pt x="604" y="14146"/>
                    </a:moveTo>
                    <a:cubicBezTo>
                      <a:pt x="45277" y="-2904"/>
                      <a:pt x="146623" y="-17382"/>
                      <a:pt x="157576" y="51484"/>
                    </a:cubicBezTo>
                    <a:cubicBezTo>
                      <a:pt x="163482" y="88250"/>
                      <a:pt x="124906" y="99014"/>
                      <a:pt x="96235" y="93013"/>
                    </a:cubicBezTo>
                    <a:cubicBezTo>
                      <a:pt x="75280" y="88727"/>
                      <a:pt x="-7873" y="43864"/>
                      <a:pt x="604" y="14146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CC243882-F966-1C0B-D24D-D2D8F4364DDB}"/>
                  </a:ext>
                </a:extLst>
              </p:cNvPr>
              <p:cNvSpPr/>
              <p:nvPr/>
            </p:nvSpPr>
            <p:spPr>
              <a:xfrm>
                <a:off x="7107633" y="307366"/>
                <a:ext cx="159596" cy="70686"/>
              </a:xfrm>
              <a:custGeom>
                <a:avLst/>
                <a:gdLst>
                  <a:gd name="connsiteX0" fmla="*/ 0 w 159596"/>
                  <a:gd name="connsiteY0" fmla="*/ 15241 h 70686"/>
                  <a:gd name="connsiteX1" fmla="*/ 150781 w 159596"/>
                  <a:gd name="connsiteY1" fmla="*/ 35149 h 70686"/>
                  <a:gd name="connsiteX2" fmla="*/ 93250 w 159596"/>
                  <a:gd name="connsiteY2" fmla="*/ 59056 h 70686"/>
                  <a:gd name="connsiteX3" fmla="*/ 0 w 159596"/>
                  <a:gd name="connsiteY3" fmla="*/ 15241 h 7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96" h="70686">
                    <a:moveTo>
                      <a:pt x="0" y="15241"/>
                    </a:moveTo>
                    <a:cubicBezTo>
                      <a:pt x="43720" y="-2189"/>
                      <a:pt x="121729" y="-14381"/>
                      <a:pt x="150781" y="35149"/>
                    </a:cubicBezTo>
                    <a:cubicBezTo>
                      <a:pt x="182499" y="89251"/>
                      <a:pt x="120491" y="67819"/>
                      <a:pt x="93250" y="59056"/>
                    </a:cubicBezTo>
                    <a:cubicBezTo>
                      <a:pt x="60960" y="48579"/>
                      <a:pt x="28289" y="34482"/>
                      <a:pt x="0" y="1524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B46B0CF9-8854-EE3E-C918-60F624C1406C}"/>
                  </a:ext>
                </a:extLst>
              </p:cNvPr>
              <p:cNvSpPr/>
              <p:nvPr/>
            </p:nvSpPr>
            <p:spPr>
              <a:xfrm>
                <a:off x="7107633" y="307366"/>
                <a:ext cx="159596" cy="70686"/>
              </a:xfrm>
              <a:custGeom>
                <a:avLst/>
                <a:gdLst>
                  <a:gd name="connsiteX0" fmla="*/ 0 w 159596"/>
                  <a:gd name="connsiteY0" fmla="*/ 15241 h 70686"/>
                  <a:gd name="connsiteX1" fmla="*/ 150781 w 159596"/>
                  <a:gd name="connsiteY1" fmla="*/ 35149 h 70686"/>
                  <a:gd name="connsiteX2" fmla="*/ 93250 w 159596"/>
                  <a:gd name="connsiteY2" fmla="*/ 59056 h 70686"/>
                  <a:gd name="connsiteX3" fmla="*/ 0 w 159596"/>
                  <a:gd name="connsiteY3" fmla="*/ 15241 h 7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596" h="70686">
                    <a:moveTo>
                      <a:pt x="0" y="15241"/>
                    </a:moveTo>
                    <a:cubicBezTo>
                      <a:pt x="43720" y="-2189"/>
                      <a:pt x="121729" y="-14381"/>
                      <a:pt x="150781" y="35149"/>
                    </a:cubicBezTo>
                    <a:cubicBezTo>
                      <a:pt x="182499" y="89251"/>
                      <a:pt x="120491" y="67819"/>
                      <a:pt x="93250" y="59056"/>
                    </a:cubicBezTo>
                    <a:cubicBezTo>
                      <a:pt x="60960" y="48579"/>
                      <a:pt x="28289" y="34482"/>
                      <a:pt x="0" y="1524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9" name="图形 697">
              <a:extLst>
                <a:ext uri="{FF2B5EF4-FFF2-40B4-BE49-F238E27FC236}">
                  <a16:creationId xmlns:a16="http://schemas.microsoft.com/office/drawing/2014/main" id="{19810BC6-4AE8-2202-DDE7-CA271C3846B5}"/>
                </a:ext>
              </a:extLst>
            </p:cNvPr>
            <p:cNvGrpSpPr/>
            <p:nvPr/>
          </p:nvGrpSpPr>
          <p:grpSpPr>
            <a:xfrm>
              <a:off x="8966338" y="490893"/>
              <a:ext cx="168595" cy="92593"/>
              <a:chOff x="8966338" y="490893"/>
              <a:chExt cx="168595" cy="92593"/>
            </a:xfrm>
          </p:grpSpPr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88585D8A-6A16-9134-5E3D-96FCD2156880}"/>
                  </a:ext>
                </a:extLst>
              </p:cNvPr>
              <p:cNvSpPr/>
              <p:nvPr/>
            </p:nvSpPr>
            <p:spPr>
              <a:xfrm>
                <a:off x="8966531" y="490893"/>
                <a:ext cx="168403" cy="90877"/>
              </a:xfrm>
              <a:custGeom>
                <a:avLst/>
                <a:gdLst>
                  <a:gd name="connsiteX0" fmla="*/ 168403 w 168403"/>
                  <a:gd name="connsiteY0" fmla="*/ 41169 h 90877"/>
                  <a:gd name="connsiteX1" fmla="*/ 1 w 168403"/>
                  <a:gd name="connsiteY1" fmla="*/ 47169 h 90877"/>
                  <a:gd name="connsiteX2" fmla="*/ 64009 w 168403"/>
                  <a:gd name="connsiteY2" fmla="*/ 21 h 90877"/>
                  <a:gd name="connsiteX3" fmla="*/ 168403 w 168403"/>
                  <a:gd name="connsiteY3" fmla="*/ 41169 h 9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403" h="90877">
                    <a:moveTo>
                      <a:pt x="168403" y="41169"/>
                    </a:moveTo>
                    <a:cubicBezTo>
                      <a:pt x="138399" y="65934"/>
                      <a:pt x="-475" y="136038"/>
                      <a:pt x="1" y="47169"/>
                    </a:cubicBezTo>
                    <a:cubicBezTo>
                      <a:pt x="192" y="14975"/>
                      <a:pt x="37339" y="973"/>
                      <a:pt x="64009" y="21"/>
                    </a:cubicBezTo>
                    <a:cubicBezTo>
                      <a:pt x="80773" y="-646"/>
                      <a:pt x="168403" y="14880"/>
                      <a:pt x="168403" y="41169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09D148BB-7E0A-0E91-F7AA-8ABEAC4D7003}"/>
                  </a:ext>
                </a:extLst>
              </p:cNvPr>
              <p:cNvSpPr/>
              <p:nvPr/>
            </p:nvSpPr>
            <p:spPr>
              <a:xfrm>
                <a:off x="8966338" y="523284"/>
                <a:ext cx="168595" cy="60201"/>
              </a:xfrm>
              <a:custGeom>
                <a:avLst/>
                <a:gdLst>
                  <a:gd name="connsiteX0" fmla="*/ 168596 w 168595"/>
                  <a:gd name="connsiteY0" fmla="*/ 8492 h 60201"/>
                  <a:gd name="connsiteX1" fmla="*/ 8861 w 168595"/>
                  <a:gd name="connsiteY1" fmla="*/ 38686 h 60201"/>
                  <a:gd name="connsiteX2" fmla="*/ 44390 w 168595"/>
                  <a:gd name="connsiteY2" fmla="*/ 3158 h 60201"/>
                  <a:gd name="connsiteX3" fmla="*/ 168596 w 168595"/>
                  <a:gd name="connsiteY3" fmla="*/ 8492 h 6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5" h="60201">
                    <a:moveTo>
                      <a:pt x="168596" y="8492"/>
                    </a:moveTo>
                    <a:cubicBezTo>
                      <a:pt x="132020" y="39638"/>
                      <a:pt x="50771" y="88883"/>
                      <a:pt x="8861" y="38686"/>
                    </a:cubicBezTo>
                    <a:cubicBezTo>
                      <a:pt x="-17237" y="7349"/>
                      <a:pt x="20291" y="6110"/>
                      <a:pt x="44390" y="3158"/>
                    </a:cubicBezTo>
                    <a:cubicBezTo>
                      <a:pt x="85157" y="-1700"/>
                      <a:pt x="128591" y="-1700"/>
                      <a:pt x="168596" y="849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071D790D-79FC-2AC4-2725-C4135D135E83}"/>
                  </a:ext>
                </a:extLst>
              </p:cNvPr>
              <p:cNvSpPr/>
              <p:nvPr/>
            </p:nvSpPr>
            <p:spPr>
              <a:xfrm>
                <a:off x="8966338" y="523284"/>
                <a:ext cx="168595" cy="60201"/>
              </a:xfrm>
              <a:custGeom>
                <a:avLst/>
                <a:gdLst>
                  <a:gd name="connsiteX0" fmla="*/ 168596 w 168595"/>
                  <a:gd name="connsiteY0" fmla="*/ 8492 h 60201"/>
                  <a:gd name="connsiteX1" fmla="*/ 8861 w 168595"/>
                  <a:gd name="connsiteY1" fmla="*/ 38686 h 60201"/>
                  <a:gd name="connsiteX2" fmla="*/ 44390 w 168595"/>
                  <a:gd name="connsiteY2" fmla="*/ 3158 h 60201"/>
                  <a:gd name="connsiteX3" fmla="*/ 168596 w 168595"/>
                  <a:gd name="connsiteY3" fmla="*/ 8492 h 6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5" h="60201">
                    <a:moveTo>
                      <a:pt x="168596" y="8492"/>
                    </a:moveTo>
                    <a:cubicBezTo>
                      <a:pt x="132020" y="39638"/>
                      <a:pt x="50771" y="88883"/>
                      <a:pt x="8861" y="38686"/>
                    </a:cubicBezTo>
                    <a:cubicBezTo>
                      <a:pt x="-17237" y="7349"/>
                      <a:pt x="20291" y="6110"/>
                      <a:pt x="44390" y="3158"/>
                    </a:cubicBezTo>
                    <a:cubicBezTo>
                      <a:pt x="85157" y="-1700"/>
                      <a:pt x="128591" y="-1700"/>
                      <a:pt x="168596" y="8492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3" name="图形 697">
              <a:extLst>
                <a:ext uri="{FF2B5EF4-FFF2-40B4-BE49-F238E27FC236}">
                  <a16:creationId xmlns:a16="http://schemas.microsoft.com/office/drawing/2014/main" id="{29AD3918-5150-5837-64EA-2A06970F802B}"/>
                </a:ext>
              </a:extLst>
            </p:cNvPr>
            <p:cNvGrpSpPr/>
            <p:nvPr/>
          </p:nvGrpSpPr>
          <p:grpSpPr>
            <a:xfrm>
              <a:off x="6681255" y="1580150"/>
              <a:ext cx="559060" cy="294371"/>
              <a:chOff x="6681255" y="1580150"/>
              <a:chExt cx="559060" cy="294371"/>
            </a:xfrm>
          </p:grpSpPr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BA747F69-F518-51B6-AA30-2AF24184471A}"/>
                  </a:ext>
                </a:extLst>
              </p:cNvPr>
              <p:cNvSpPr/>
              <p:nvPr/>
            </p:nvSpPr>
            <p:spPr>
              <a:xfrm>
                <a:off x="6778049" y="1602251"/>
                <a:ext cx="462267" cy="262562"/>
              </a:xfrm>
              <a:custGeom>
                <a:avLst/>
                <a:gdLst>
                  <a:gd name="connsiteX0" fmla="*/ 462267 w 462267"/>
                  <a:gd name="connsiteY0" fmla="*/ 258643 h 262562"/>
                  <a:gd name="connsiteX1" fmla="*/ 434645 w 462267"/>
                  <a:gd name="connsiteY1" fmla="*/ 261691 h 262562"/>
                  <a:gd name="connsiteX2" fmla="*/ 309391 w 462267"/>
                  <a:gd name="connsiteY2" fmla="*/ 257405 h 262562"/>
                  <a:gd name="connsiteX3" fmla="*/ 272434 w 462267"/>
                  <a:gd name="connsiteY3" fmla="*/ 253786 h 262562"/>
                  <a:gd name="connsiteX4" fmla="*/ 231857 w 462267"/>
                  <a:gd name="connsiteY4" fmla="*/ 249213 h 262562"/>
                  <a:gd name="connsiteX5" fmla="*/ 231000 w 462267"/>
                  <a:gd name="connsiteY5" fmla="*/ 249118 h 262562"/>
                  <a:gd name="connsiteX6" fmla="*/ 227666 w 462267"/>
                  <a:gd name="connsiteY6" fmla="*/ 248737 h 262562"/>
                  <a:gd name="connsiteX7" fmla="*/ 98603 w 462267"/>
                  <a:gd name="connsiteY7" fmla="*/ 230925 h 262562"/>
                  <a:gd name="connsiteX8" fmla="*/ 5067 w 462267"/>
                  <a:gd name="connsiteY8" fmla="*/ 150154 h 262562"/>
                  <a:gd name="connsiteX9" fmla="*/ 36500 w 462267"/>
                  <a:gd name="connsiteY9" fmla="*/ 31186 h 262562"/>
                  <a:gd name="connsiteX10" fmla="*/ 151657 w 462267"/>
                  <a:gd name="connsiteY10" fmla="*/ 5278 h 262562"/>
                  <a:gd name="connsiteX11" fmla="*/ 239763 w 462267"/>
                  <a:gd name="connsiteY11" fmla="*/ 31663 h 262562"/>
                  <a:gd name="connsiteX12" fmla="*/ 267671 w 462267"/>
                  <a:gd name="connsiteY12" fmla="*/ 39663 h 262562"/>
                  <a:gd name="connsiteX13" fmla="*/ 277673 w 462267"/>
                  <a:gd name="connsiteY13" fmla="*/ 42426 h 262562"/>
                  <a:gd name="connsiteX14" fmla="*/ 291960 w 462267"/>
                  <a:gd name="connsiteY14" fmla="*/ 46236 h 262562"/>
                  <a:gd name="connsiteX15" fmla="*/ 304819 w 462267"/>
                  <a:gd name="connsiteY15" fmla="*/ 49665 h 262562"/>
                  <a:gd name="connsiteX16" fmla="*/ 362826 w 462267"/>
                  <a:gd name="connsiteY16" fmla="*/ 64047 h 262562"/>
                  <a:gd name="connsiteX17" fmla="*/ 407689 w 462267"/>
                  <a:gd name="connsiteY17" fmla="*/ 73287 h 262562"/>
                  <a:gd name="connsiteX18" fmla="*/ 428263 w 462267"/>
                  <a:gd name="connsiteY18" fmla="*/ 76621 h 262562"/>
                  <a:gd name="connsiteX19" fmla="*/ 432835 w 462267"/>
                  <a:gd name="connsiteY19" fmla="*/ 77573 h 262562"/>
                  <a:gd name="connsiteX20" fmla="*/ 450361 w 462267"/>
                  <a:gd name="connsiteY20" fmla="*/ 62142 h 262562"/>
                  <a:gd name="connsiteX21" fmla="*/ 462267 w 462267"/>
                  <a:gd name="connsiteY21" fmla="*/ 258643 h 262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62267" h="262562">
                    <a:moveTo>
                      <a:pt x="462267" y="258643"/>
                    </a:moveTo>
                    <a:cubicBezTo>
                      <a:pt x="453123" y="260167"/>
                      <a:pt x="443884" y="261120"/>
                      <a:pt x="434645" y="261691"/>
                    </a:cubicBezTo>
                    <a:cubicBezTo>
                      <a:pt x="393020" y="264168"/>
                      <a:pt x="350920" y="260929"/>
                      <a:pt x="309391" y="257405"/>
                    </a:cubicBezTo>
                    <a:cubicBezTo>
                      <a:pt x="297104" y="256357"/>
                      <a:pt x="284816" y="255119"/>
                      <a:pt x="272434" y="253786"/>
                    </a:cubicBezTo>
                    <a:cubicBezTo>
                      <a:pt x="258908" y="252357"/>
                      <a:pt x="245383" y="250833"/>
                      <a:pt x="231857" y="249213"/>
                    </a:cubicBezTo>
                    <a:cubicBezTo>
                      <a:pt x="231572" y="249213"/>
                      <a:pt x="231286" y="249213"/>
                      <a:pt x="231000" y="249118"/>
                    </a:cubicBezTo>
                    <a:cubicBezTo>
                      <a:pt x="229952" y="249023"/>
                      <a:pt x="228714" y="248928"/>
                      <a:pt x="227666" y="248737"/>
                    </a:cubicBezTo>
                    <a:cubicBezTo>
                      <a:pt x="184518" y="243499"/>
                      <a:pt x="141465" y="237403"/>
                      <a:pt x="98603" y="230925"/>
                    </a:cubicBezTo>
                    <a:cubicBezTo>
                      <a:pt x="54883" y="223877"/>
                      <a:pt x="18116" y="192635"/>
                      <a:pt x="5067" y="150154"/>
                    </a:cubicBezTo>
                    <a:cubicBezTo>
                      <a:pt x="-7887" y="108244"/>
                      <a:pt x="4496" y="61190"/>
                      <a:pt x="36500" y="31186"/>
                    </a:cubicBezTo>
                    <a:cubicBezTo>
                      <a:pt x="67456" y="2135"/>
                      <a:pt x="111366" y="-6914"/>
                      <a:pt x="151657" y="5278"/>
                    </a:cubicBezTo>
                    <a:cubicBezTo>
                      <a:pt x="180994" y="14137"/>
                      <a:pt x="210426" y="23090"/>
                      <a:pt x="239763" y="31663"/>
                    </a:cubicBezTo>
                    <a:cubicBezTo>
                      <a:pt x="249002" y="34425"/>
                      <a:pt x="258337" y="36996"/>
                      <a:pt x="267671" y="39663"/>
                    </a:cubicBezTo>
                    <a:cubicBezTo>
                      <a:pt x="271005" y="40521"/>
                      <a:pt x="274339" y="41473"/>
                      <a:pt x="277673" y="42426"/>
                    </a:cubicBezTo>
                    <a:cubicBezTo>
                      <a:pt x="282435" y="43664"/>
                      <a:pt x="287198" y="44997"/>
                      <a:pt x="291960" y="46236"/>
                    </a:cubicBezTo>
                    <a:lnTo>
                      <a:pt x="304819" y="49665"/>
                    </a:lnTo>
                    <a:cubicBezTo>
                      <a:pt x="324059" y="54713"/>
                      <a:pt x="343395" y="59571"/>
                      <a:pt x="362826" y="64047"/>
                    </a:cubicBezTo>
                    <a:cubicBezTo>
                      <a:pt x="377685" y="67476"/>
                      <a:pt x="392639" y="70715"/>
                      <a:pt x="407689" y="73287"/>
                    </a:cubicBezTo>
                    <a:cubicBezTo>
                      <a:pt x="414452" y="74525"/>
                      <a:pt x="421405" y="75668"/>
                      <a:pt x="428263" y="76621"/>
                    </a:cubicBezTo>
                    <a:cubicBezTo>
                      <a:pt x="428930" y="76716"/>
                      <a:pt x="430835" y="77097"/>
                      <a:pt x="432835" y="77573"/>
                    </a:cubicBezTo>
                    <a:cubicBezTo>
                      <a:pt x="438836" y="72620"/>
                      <a:pt x="444646" y="67476"/>
                      <a:pt x="450361" y="62142"/>
                    </a:cubicBezTo>
                    <a:cubicBezTo>
                      <a:pt x="449789" y="73954"/>
                      <a:pt x="459410" y="247975"/>
                      <a:pt x="462267" y="258643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50A87948-4953-5DCF-E609-2730A3FE7E83}"/>
                  </a:ext>
                </a:extLst>
              </p:cNvPr>
              <p:cNvSpPr/>
              <p:nvPr/>
            </p:nvSpPr>
            <p:spPr>
              <a:xfrm>
                <a:off x="6681255" y="1580150"/>
                <a:ext cx="378847" cy="294371"/>
              </a:xfrm>
              <a:custGeom>
                <a:avLst/>
                <a:gdLst>
                  <a:gd name="connsiteX0" fmla="*/ 378848 w 378847"/>
                  <a:gd name="connsiteY0" fmla="*/ 37476 h 294371"/>
                  <a:gd name="connsiteX1" fmla="*/ 367227 w 378847"/>
                  <a:gd name="connsiteY1" fmla="*/ 56812 h 294371"/>
                  <a:gd name="connsiteX2" fmla="*/ 364465 w 378847"/>
                  <a:gd name="connsiteY2" fmla="*/ 61765 h 294371"/>
                  <a:gd name="connsiteX3" fmla="*/ 328937 w 378847"/>
                  <a:gd name="connsiteY3" fmla="*/ 274458 h 294371"/>
                  <a:gd name="connsiteX4" fmla="*/ 338462 w 378847"/>
                  <a:gd name="connsiteY4" fmla="*/ 293318 h 294371"/>
                  <a:gd name="connsiteX5" fmla="*/ 303886 w 378847"/>
                  <a:gd name="connsiteY5" fmla="*/ 294366 h 294371"/>
                  <a:gd name="connsiteX6" fmla="*/ 39 w 378847"/>
                  <a:gd name="connsiteY6" fmla="*/ 100818 h 294371"/>
                  <a:gd name="connsiteX7" fmla="*/ 212065 w 378847"/>
                  <a:gd name="connsiteY7" fmla="*/ 2901 h 294371"/>
                  <a:gd name="connsiteX8" fmla="*/ 378848 w 378847"/>
                  <a:gd name="connsiteY8" fmla="*/ 37476 h 294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8847" h="294371">
                    <a:moveTo>
                      <a:pt x="378848" y="37476"/>
                    </a:moveTo>
                    <a:cubicBezTo>
                      <a:pt x="378848" y="37476"/>
                      <a:pt x="374085" y="44620"/>
                      <a:pt x="367227" y="56812"/>
                    </a:cubicBezTo>
                    <a:cubicBezTo>
                      <a:pt x="366370" y="58336"/>
                      <a:pt x="365418" y="60051"/>
                      <a:pt x="364465" y="61765"/>
                    </a:cubicBezTo>
                    <a:cubicBezTo>
                      <a:pt x="340748" y="105485"/>
                      <a:pt x="298647" y="199592"/>
                      <a:pt x="328937" y="274458"/>
                    </a:cubicBezTo>
                    <a:cubicBezTo>
                      <a:pt x="331509" y="280935"/>
                      <a:pt x="334652" y="287222"/>
                      <a:pt x="338462" y="293318"/>
                    </a:cubicBezTo>
                    <a:cubicBezTo>
                      <a:pt x="338462" y="293318"/>
                      <a:pt x="325222" y="294461"/>
                      <a:pt x="303886" y="294366"/>
                    </a:cubicBezTo>
                    <a:cubicBezTo>
                      <a:pt x="222828" y="293794"/>
                      <a:pt x="25566" y="274363"/>
                      <a:pt x="39" y="100818"/>
                    </a:cubicBezTo>
                    <a:cubicBezTo>
                      <a:pt x="-2152" y="86244"/>
                      <a:pt x="89193" y="-18626"/>
                      <a:pt x="212065" y="2901"/>
                    </a:cubicBezTo>
                    <a:cubicBezTo>
                      <a:pt x="334652" y="24332"/>
                      <a:pt x="378848" y="37476"/>
                      <a:pt x="378848" y="37476"/>
                    </a:cubicBezTo>
                    <a:close/>
                  </a:path>
                </a:pathLst>
              </a:custGeom>
              <a:solidFill>
                <a:srgbClr val="C6C6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17AE8DDC-4FA8-0BA5-B171-ED5B75DEACE0}"/>
                </a:ext>
              </a:extLst>
            </p:cNvPr>
            <p:cNvSpPr/>
            <p:nvPr/>
          </p:nvSpPr>
          <p:spPr>
            <a:xfrm>
              <a:off x="8766293" y="2006207"/>
              <a:ext cx="553045" cy="283693"/>
            </a:xfrm>
            <a:custGeom>
              <a:avLst/>
              <a:gdLst>
                <a:gd name="connsiteX0" fmla="*/ 506373 w 553045"/>
                <a:gd name="connsiteY0" fmla="*/ 145105 h 283693"/>
                <a:gd name="connsiteX1" fmla="*/ 456652 w 553045"/>
                <a:gd name="connsiteY1" fmla="*/ 136532 h 283693"/>
                <a:gd name="connsiteX2" fmla="*/ 274439 w 553045"/>
                <a:gd name="connsiteY2" fmla="*/ 88717 h 283693"/>
                <a:gd name="connsiteX3" fmla="*/ 227290 w 553045"/>
                <a:gd name="connsiteY3" fmla="*/ 69381 h 283693"/>
                <a:gd name="connsiteX4" fmla="*/ 192619 w 553045"/>
                <a:gd name="connsiteY4" fmla="*/ 46140 h 283693"/>
                <a:gd name="connsiteX5" fmla="*/ 104227 w 553045"/>
                <a:gd name="connsiteY5" fmla="*/ 6993 h 283693"/>
                <a:gd name="connsiteX6" fmla="*/ 57364 w 553045"/>
                <a:gd name="connsiteY6" fmla="*/ 2230 h 283693"/>
                <a:gd name="connsiteX7" fmla="*/ 36695 w 553045"/>
                <a:gd name="connsiteY7" fmla="*/ 38520 h 283693"/>
                <a:gd name="connsiteX8" fmla="*/ 25741 w 553045"/>
                <a:gd name="connsiteY8" fmla="*/ 77097 h 283693"/>
                <a:gd name="connsiteX9" fmla="*/ 6977 w 553045"/>
                <a:gd name="connsiteY9" fmla="*/ 111863 h 283693"/>
                <a:gd name="connsiteX10" fmla="*/ 30409 w 553045"/>
                <a:gd name="connsiteY10" fmla="*/ 121293 h 283693"/>
                <a:gd name="connsiteX11" fmla="*/ 17835 w 553045"/>
                <a:gd name="connsiteY11" fmla="*/ 160440 h 283693"/>
                <a:gd name="connsiteX12" fmla="*/ 111276 w 553045"/>
                <a:gd name="connsiteY12" fmla="*/ 189491 h 283693"/>
                <a:gd name="connsiteX13" fmla="*/ 216908 w 553045"/>
                <a:gd name="connsiteY13" fmla="*/ 185777 h 283693"/>
                <a:gd name="connsiteX14" fmla="*/ 328731 w 553045"/>
                <a:gd name="connsiteY14" fmla="*/ 224544 h 283693"/>
                <a:gd name="connsiteX15" fmla="*/ 553045 w 553045"/>
                <a:gd name="connsiteY15" fmla="*/ 283694 h 283693"/>
                <a:gd name="connsiteX16" fmla="*/ 506373 w 553045"/>
                <a:gd name="connsiteY16" fmla="*/ 145105 h 28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3045" h="283693">
                  <a:moveTo>
                    <a:pt x="506373" y="145105"/>
                  </a:moveTo>
                  <a:cubicBezTo>
                    <a:pt x="489704" y="142628"/>
                    <a:pt x="473130" y="139771"/>
                    <a:pt x="456652" y="136532"/>
                  </a:cubicBezTo>
                  <a:cubicBezTo>
                    <a:pt x="395121" y="124245"/>
                    <a:pt x="333970" y="108339"/>
                    <a:pt x="274439" y="88717"/>
                  </a:cubicBezTo>
                  <a:cubicBezTo>
                    <a:pt x="258246" y="83383"/>
                    <a:pt x="241673" y="78716"/>
                    <a:pt x="227290" y="69381"/>
                  </a:cubicBezTo>
                  <a:cubicBezTo>
                    <a:pt x="219099" y="59475"/>
                    <a:pt x="205859" y="48236"/>
                    <a:pt x="192619" y="46140"/>
                  </a:cubicBezTo>
                  <a:cubicBezTo>
                    <a:pt x="175569" y="26043"/>
                    <a:pt x="129087" y="14041"/>
                    <a:pt x="104227" y="6993"/>
                  </a:cubicBezTo>
                  <a:cubicBezTo>
                    <a:pt x="89082" y="2897"/>
                    <a:pt x="72985" y="-3390"/>
                    <a:pt x="57364" y="2230"/>
                  </a:cubicBezTo>
                  <a:cubicBezTo>
                    <a:pt x="44696" y="6802"/>
                    <a:pt x="17073" y="18613"/>
                    <a:pt x="36695" y="38520"/>
                  </a:cubicBezTo>
                  <a:cubicBezTo>
                    <a:pt x="18026" y="37377"/>
                    <a:pt x="9453" y="68238"/>
                    <a:pt x="25741" y="77097"/>
                  </a:cubicBezTo>
                  <a:cubicBezTo>
                    <a:pt x="6405" y="70715"/>
                    <a:pt x="-5882" y="98242"/>
                    <a:pt x="6977" y="111863"/>
                  </a:cubicBezTo>
                  <a:cubicBezTo>
                    <a:pt x="9930" y="115006"/>
                    <a:pt x="30313" y="119102"/>
                    <a:pt x="30409" y="121293"/>
                  </a:cubicBezTo>
                  <a:cubicBezTo>
                    <a:pt x="-167" y="112053"/>
                    <a:pt x="-13311" y="155773"/>
                    <a:pt x="17835" y="160440"/>
                  </a:cubicBezTo>
                  <a:cubicBezTo>
                    <a:pt x="36885" y="163298"/>
                    <a:pt x="92797" y="182919"/>
                    <a:pt x="111276" y="189491"/>
                  </a:cubicBezTo>
                  <a:cubicBezTo>
                    <a:pt x="159758" y="208161"/>
                    <a:pt x="169664" y="179776"/>
                    <a:pt x="216908" y="185777"/>
                  </a:cubicBezTo>
                  <a:cubicBezTo>
                    <a:pt x="259961" y="191206"/>
                    <a:pt x="287869" y="210447"/>
                    <a:pt x="328731" y="224544"/>
                  </a:cubicBezTo>
                  <a:cubicBezTo>
                    <a:pt x="402455" y="249690"/>
                    <a:pt x="477036" y="267597"/>
                    <a:pt x="553045" y="283694"/>
                  </a:cubicBezTo>
                  <a:cubicBezTo>
                    <a:pt x="531138" y="239974"/>
                    <a:pt x="517898" y="193111"/>
                    <a:pt x="506373" y="145105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7" name="图形 697">
              <a:extLst>
                <a:ext uri="{FF2B5EF4-FFF2-40B4-BE49-F238E27FC236}">
                  <a16:creationId xmlns:a16="http://schemas.microsoft.com/office/drawing/2014/main" id="{74EAEFA4-62A1-5B1B-EFE7-E0E8A3131862}"/>
                </a:ext>
              </a:extLst>
            </p:cNvPr>
            <p:cNvGrpSpPr/>
            <p:nvPr/>
          </p:nvGrpSpPr>
          <p:grpSpPr>
            <a:xfrm>
              <a:off x="7093971" y="123890"/>
              <a:ext cx="1985383" cy="3971569"/>
              <a:chOff x="7093971" y="123890"/>
              <a:chExt cx="1985383" cy="3971569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0E55507D-C2B0-5A45-DABE-4068E73944B0}"/>
                  </a:ext>
                </a:extLst>
              </p:cNvPr>
              <p:cNvSpPr/>
              <p:nvPr/>
            </p:nvSpPr>
            <p:spPr>
              <a:xfrm>
                <a:off x="7093971" y="123890"/>
                <a:ext cx="1985383" cy="2451856"/>
              </a:xfrm>
              <a:custGeom>
                <a:avLst/>
                <a:gdLst>
                  <a:gd name="connsiteX0" fmla="*/ 1650819 w 1985383"/>
                  <a:gd name="connsiteY0" fmla="*/ 2115909 h 2451856"/>
                  <a:gd name="connsiteX1" fmla="*/ 1073223 w 1985383"/>
                  <a:gd name="connsiteY1" fmla="*/ 2451856 h 2451856"/>
                  <a:gd name="connsiteX2" fmla="*/ 518677 w 1985383"/>
                  <a:gd name="connsiteY2" fmla="*/ 2300694 h 2451856"/>
                  <a:gd name="connsiteX3" fmla="*/ 289887 w 1985383"/>
                  <a:gd name="connsiteY3" fmla="*/ 2051806 h 2451856"/>
                  <a:gd name="connsiteX4" fmla="*/ 97863 w 1985383"/>
                  <a:gd name="connsiteY4" fmla="*/ 1586605 h 2451856"/>
                  <a:gd name="connsiteX5" fmla="*/ 76812 w 1985383"/>
                  <a:gd name="connsiteY5" fmla="*/ 1160933 h 2451856"/>
                  <a:gd name="connsiteX6" fmla="*/ 175682 w 1985383"/>
                  <a:gd name="connsiteY6" fmla="*/ 744309 h 2451856"/>
                  <a:gd name="connsiteX7" fmla="*/ 391137 w 1985383"/>
                  <a:gd name="connsiteY7" fmla="*/ 396742 h 2451856"/>
                  <a:gd name="connsiteX8" fmla="*/ 742991 w 1985383"/>
                  <a:gd name="connsiteY8" fmla="*/ 154426 h 2451856"/>
                  <a:gd name="connsiteX9" fmla="*/ 965495 w 1985383"/>
                  <a:gd name="connsiteY9" fmla="*/ 110421 h 2451856"/>
                  <a:gd name="connsiteX10" fmla="*/ 1190285 w 1985383"/>
                  <a:gd name="connsiteY10" fmla="*/ 137472 h 2451856"/>
                  <a:gd name="connsiteX11" fmla="*/ 1516326 w 1985383"/>
                  <a:gd name="connsiteY11" fmla="*/ 318447 h 2451856"/>
                  <a:gd name="connsiteX12" fmla="*/ 1743878 w 1985383"/>
                  <a:gd name="connsiteY12" fmla="*/ 604482 h 2451856"/>
                  <a:gd name="connsiteX13" fmla="*/ 1872370 w 1985383"/>
                  <a:gd name="connsiteY13" fmla="*/ 933000 h 2451856"/>
                  <a:gd name="connsiteX14" fmla="*/ 1915328 w 1985383"/>
                  <a:gd name="connsiteY14" fmla="*/ 1341908 h 2451856"/>
                  <a:gd name="connsiteX15" fmla="*/ 1817887 w 1985383"/>
                  <a:gd name="connsiteY15" fmla="*/ 1817682 h 2451856"/>
                  <a:gd name="connsiteX16" fmla="*/ 1650819 w 1985383"/>
                  <a:gd name="connsiteY16" fmla="*/ 2115909 h 2451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85383" h="2451856">
                    <a:moveTo>
                      <a:pt x="1650819" y="2115909"/>
                    </a:moveTo>
                    <a:cubicBezTo>
                      <a:pt x="1650819" y="2115909"/>
                      <a:pt x="1893611" y="2300218"/>
                      <a:pt x="1073223" y="2451856"/>
                    </a:cubicBezTo>
                    <a:cubicBezTo>
                      <a:pt x="1073223" y="2451856"/>
                      <a:pt x="221592" y="2434711"/>
                      <a:pt x="518677" y="2300694"/>
                    </a:cubicBezTo>
                    <a:cubicBezTo>
                      <a:pt x="518677" y="2300694"/>
                      <a:pt x="27473" y="2026851"/>
                      <a:pt x="289887" y="2051806"/>
                    </a:cubicBezTo>
                    <a:cubicBezTo>
                      <a:pt x="289887" y="2051806"/>
                      <a:pt x="-136452" y="1470591"/>
                      <a:pt x="97863" y="1586605"/>
                    </a:cubicBezTo>
                    <a:cubicBezTo>
                      <a:pt x="61001" y="1479830"/>
                      <a:pt x="-89780" y="1023392"/>
                      <a:pt x="76812" y="1160933"/>
                    </a:cubicBezTo>
                    <a:cubicBezTo>
                      <a:pt x="76812" y="1160933"/>
                      <a:pt x="44332" y="507518"/>
                      <a:pt x="175682" y="744309"/>
                    </a:cubicBezTo>
                    <a:cubicBezTo>
                      <a:pt x="175682" y="744309"/>
                      <a:pt x="307698" y="183477"/>
                      <a:pt x="391137" y="396742"/>
                    </a:cubicBezTo>
                    <a:cubicBezTo>
                      <a:pt x="391137" y="396742"/>
                      <a:pt x="670029" y="-109416"/>
                      <a:pt x="742991" y="154426"/>
                    </a:cubicBezTo>
                    <a:cubicBezTo>
                      <a:pt x="742991" y="154426"/>
                      <a:pt x="983402" y="-161518"/>
                      <a:pt x="965495" y="110421"/>
                    </a:cubicBezTo>
                    <a:cubicBezTo>
                      <a:pt x="965495" y="110421"/>
                      <a:pt x="1175521" y="-107511"/>
                      <a:pt x="1190285" y="137472"/>
                    </a:cubicBezTo>
                    <a:cubicBezTo>
                      <a:pt x="1190285" y="137472"/>
                      <a:pt x="1288773" y="-62839"/>
                      <a:pt x="1516326" y="318447"/>
                    </a:cubicBezTo>
                    <a:cubicBezTo>
                      <a:pt x="1516326" y="318447"/>
                      <a:pt x="1642056" y="149949"/>
                      <a:pt x="1743878" y="604482"/>
                    </a:cubicBezTo>
                    <a:cubicBezTo>
                      <a:pt x="1743878" y="604482"/>
                      <a:pt x="1836652" y="429603"/>
                      <a:pt x="1872370" y="933000"/>
                    </a:cubicBezTo>
                    <a:cubicBezTo>
                      <a:pt x="1872370" y="933000"/>
                      <a:pt x="2044963" y="750596"/>
                      <a:pt x="1915328" y="1341908"/>
                    </a:cubicBezTo>
                    <a:cubicBezTo>
                      <a:pt x="1915328" y="1341908"/>
                      <a:pt x="2125449" y="1235133"/>
                      <a:pt x="1817887" y="1817682"/>
                    </a:cubicBezTo>
                    <a:cubicBezTo>
                      <a:pt x="1817697" y="1817682"/>
                      <a:pt x="2083349" y="1798536"/>
                      <a:pt x="1650819" y="211590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307DC6F0-0562-13F1-8953-D8F75BCD4914}"/>
                  </a:ext>
                </a:extLst>
              </p:cNvPr>
              <p:cNvSpPr/>
              <p:nvPr/>
            </p:nvSpPr>
            <p:spPr>
              <a:xfrm>
                <a:off x="7093971" y="1259222"/>
                <a:ext cx="1898429" cy="1316524"/>
              </a:xfrm>
              <a:custGeom>
                <a:avLst/>
                <a:gdLst>
                  <a:gd name="connsiteX0" fmla="*/ 1650819 w 1898429"/>
                  <a:gd name="connsiteY0" fmla="*/ 980577 h 1316524"/>
                  <a:gd name="connsiteX1" fmla="*/ 1073223 w 1898429"/>
                  <a:gd name="connsiteY1" fmla="*/ 1316524 h 1316524"/>
                  <a:gd name="connsiteX2" fmla="*/ 518677 w 1898429"/>
                  <a:gd name="connsiteY2" fmla="*/ 1165362 h 1316524"/>
                  <a:gd name="connsiteX3" fmla="*/ 289887 w 1898429"/>
                  <a:gd name="connsiteY3" fmla="*/ 916474 h 1316524"/>
                  <a:gd name="connsiteX4" fmla="*/ 97863 w 1898429"/>
                  <a:gd name="connsiteY4" fmla="*/ 451273 h 1316524"/>
                  <a:gd name="connsiteX5" fmla="*/ 76812 w 1898429"/>
                  <a:gd name="connsiteY5" fmla="*/ 25601 h 1316524"/>
                  <a:gd name="connsiteX6" fmla="*/ 577923 w 1898429"/>
                  <a:gd name="connsiteY6" fmla="*/ 483468 h 1316524"/>
                  <a:gd name="connsiteX7" fmla="*/ 1390024 w 1898429"/>
                  <a:gd name="connsiteY7" fmla="*/ 287443 h 1316524"/>
                  <a:gd name="connsiteX8" fmla="*/ 1836556 w 1898429"/>
                  <a:gd name="connsiteY8" fmla="*/ 682350 h 1316524"/>
                  <a:gd name="connsiteX9" fmla="*/ 1650819 w 1898429"/>
                  <a:gd name="connsiteY9" fmla="*/ 980577 h 131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429" h="1316524">
                    <a:moveTo>
                      <a:pt x="1650819" y="980577"/>
                    </a:moveTo>
                    <a:cubicBezTo>
                      <a:pt x="1650819" y="980577"/>
                      <a:pt x="1893611" y="1164886"/>
                      <a:pt x="1073223" y="1316524"/>
                    </a:cubicBezTo>
                    <a:cubicBezTo>
                      <a:pt x="1073223" y="1316524"/>
                      <a:pt x="221592" y="1299379"/>
                      <a:pt x="518677" y="1165362"/>
                    </a:cubicBezTo>
                    <a:cubicBezTo>
                      <a:pt x="518677" y="1165362"/>
                      <a:pt x="27473" y="891519"/>
                      <a:pt x="289887" y="916474"/>
                    </a:cubicBezTo>
                    <a:cubicBezTo>
                      <a:pt x="289887" y="916474"/>
                      <a:pt x="-136452" y="335259"/>
                      <a:pt x="97863" y="451273"/>
                    </a:cubicBezTo>
                    <a:cubicBezTo>
                      <a:pt x="61001" y="344498"/>
                      <a:pt x="-89780" y="-111940"/>
                      <a:pt x="76812" y="25601"/>
                    </a:cubicBezTo>
                    <a:cubicBezTo>
                      <a:pt x="76812" y="25601"/>
                      <a:pt x="171967" y="301826"/>
                      <a:pt x="577923" y="483468"/>
                    </a:cubicBezTo>
                    <a:cubicBezTo>
                      <a:pt x="761088" y="565478"/>
                      <a:pt x="1135802" y="672539"/>
                      <a:pt x="1390024" y="287443"/>
                    </a:cubicBezTo>
                    <a:cubicBezTo>
                      <a:pt x="1372784" y="433080"/>
                      <a:pt x="1593478" y="767598"/>
                      <a:pt x="1836556" y="682350"/>
                    </a:cubicBezTo>
                    <a:cubicBezTo>
                      <a:pt x="1888372" y="685683"/>
                      <a:pt x="2008959" y="717783"/>
                      <a:pt x="1650819" y="980577"/>
                    </a:cubicBezTo>
                    <a:close/>
                  </a:path>
                </a:pathLst>
              </a:custGeom>
              <a:solidFill>
                <a:srgbClr val="6A912D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70" name="图形 697">
                <a:extLst>
                  <a:ext uri="{FF2B5EF4-FFF2-40B4-BE49-F238E27FC236}">
                    <a16:creationId xmlns:a16="http://schemas.microsoft.com/office/drawing/2014/main" id="{8987F8E2-8E26-07F0-572E-30A96A21103C}"/>
                  </a:ext>
                </a:extLst>
              </p:cNvPr>
              <p:cNvGrpSpPr/>
              <p:nvPr/>
            </p:nvGrpSpPr>
            <p:grpSpPr>
              <a:xfrm>
                <a:off x="7747837" y="2099305"/>
                <a:ext cx="779115" cy="1996154"/>
                <a:chOff x="7747837" y="2099305"/>
                <a:chExt cx="779115" cy="1996154"/>
              </a:xfrm>
            </p:grpSpPr>
            <p:sp>
              <p:nvSpPr>
                <p:cNvPr id="771" name="任意多边形: 形状 770">
                  <a:extLst>
                    <a:ext uri="{FF2B5EF4-FFF2-40B4-BE49-F238E27FC236}">
                      <a16:creationId xmlns:a16="http://schemas.microsoft.com/office/drawing/2014/main" id="{C1DB94DF-67C6-176F-2405-D29D5A429E7F}"/>
                    </a:ext>
                  </a:extLst>
                </p:cNvPr>
                <p:cNvSpPr/>
                <p:nvPr/>
              </p:nvSpPr>
              <p:spPr>
                <a:xfrm>
                  <a:off x="8088803" y="2145882"/>
                  <a:ext cx="193547" cy="1949576"/>
                </a:xfrm>
                <a:custGeom>
                  <a:avLst/>
                  <a:gdLst>
                    <a:gd name="connsiteX0" fmla="*/ 0 w 193547"/>
                    <a:gd name="connsiteY0" fmla="*/ 1949577 h 1949576"/>
                    <a:gd name="connsiteX1" fmla="*/ 193548 w 193547"/>
                    <a:gd name="connsiteY1" fmla="*/ 1949577 h 1949576"/>
                    <a:gd name="connsiteX2" fmla="*/ 137160 w 193547"/>
                    <a:gd name="connsiteY2" fmla="*/ 949833 h 1949576"/>
                    <a:gd name="connsiteX3" fmla="*/ 132969 w 193547"/>
                    <a:gd name="connsiteY3" fmla="*/ 0 h 1949576"/>
                    <a:gd name="connsiteX4" fmla="*/ 118491 w 193547"/>
                    <a:gd name="connsiteY4" fmla="*/ 10287 h 1949576"/>
                    <a:gd name="connsiteX5" fmla="*/ 102775 w 193547"/>
                    <a:gd name="connsiteY5" fmla="*/ 23336 h 1949576"/>
                    <a:gd name="connsiteX6" fmla="*/ 62103 w 193547"/>
                    <a:gd name="connsiteY6" fmla="*/ 59341 h 1949576"/>
                    <a:gd name="connsiteX7" fmla="*/ 55721 w 193547"/>
                    <a:gd name="connsiteY7" fmla="*/ 971360 h 1949576"/>
                    <a:gd name="connsiteX8" fmla="*/ 0 w 193547"/>
                    <a:gd name="connsiteY8" fmla="*/ 1949577 h 194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547" h="1949576">
                      <a:moveTo>
                        <a:pt x="0" y="1949577"/>
                      </a:moveTo>
                      <a:lnTo>
                        <a:pt x="193548" y="1949577"/>
                      </a:lnTo>
                      <a:cubicBezTo>
                        <a:pt x="160306" y="1617631"/>
                        <a:pt x="146399" y="1283208"/>
                        <a:pt x="137160" y="949833"/>
                      </a:cubicBezTo>
                      <a:cubicBezTo>
                        <a:pt x="128397" y="633508"/>
                        <a:pt x="122777" y="316325"/>
                        <a:pt x="132969" y="0"/>
                      </a:cubicBezTo>
                      <a:cubicBezTo>
                        <a:pt x="129064" y="4191"/>
                        <a:pt x="124301" y="7715"/>
                        <a:pt x="118491" y="10287"/>
                      </a:cubicBezTo>
                      <a:cubicBezTo>
                        <a:pt x="114490" y="15621"/>
                        <a:pt x="109252" y="20098"/>
                        <a:pt x="102775" y="23336"/>
                      </a:cubicBezTo>
                      <a:cubicBezTo>
                        <a:pt x="98203" y="41529"/>
                        <a:pt x="85058" y="56197"/>
                        <a:pt x="62103" y="59341"/>
                      </a:cubicBezTo>
                      <a:cubicBezTo>
                        <a:pt x="70294" y="363188"/>
                        <a:pt x="64770" y="667798"/>
                        <a:pt x="55721" y="971360"/>
                      </a:cubicBezTo>
                      <a:cubicBezTo>
                        <a:pt x="45910" y="1297591"/>
                        <a:pt x="32194" y="1624679"/>
                        <a:pt x="0" y="1949577"/>
                      </a:cubicBez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2" name="任意多边形: 形状 771">
                  <a:extLst>
                    <a:ext uri="{FF2B5EF4-FFF2-40B4-BE49-F238E27FC236}">
                      <a16:creationId xmlns:a16="http://schemas.microsoft.com/office/drawing/2014/main" id="{0F0C26EA-B7C1-B6A2-0B29-F1DFBFB5DC13}"/>
                    </a:ext>
                  </a:extLst>
                </p:cNvPr>
                <p:cNvSpPr/>
                <p:nvPr/>
              </p:nvSpPr>
              <p:spPr>
                <a:xfrm>
                  <a:off x="8102329" y="2099305"/>
                  <a:ext cx="193547" cy="1996154"/>
                </a:xfrm>
                <a:custGeom>
                  <a:avLst/>
                  <a:gdLst>
                    <a:gd name="connsiteX0" fmla="*/ 0 w 193547"/>
                    <a:gd name="connsiteY0" fmla="*/ 1996154 h 1996154"/>
                    <a:gd name="connsiteX1" fmla="*/ 193548 w 193547"/>
                    <a:gd name="connsiteY1" fmla="*/ 1996154 h 1996154"/>
                    <a:gd name="connsiteX2" fmla="*/ 137160 w 193547"/>
                    <a:gd name="connsiteY2" fmla="*/ 996410 h 1996154"/>
                    <a:gd name="connsiteX3" fmla="*/ 134398 w 193547"/>
                    <a:gd name="connsiteY3" fmla="*/ 0 h 1996154"/>
                    <a:gd name="connsiteX4" fmla="*/ 131826 w 193547"/>
                    <a:gd name="connsiteY4" fmla="*/ 0 h 1996154"/>
                    <a:gd name="connsiteX5" fmla="*/ 104966 w 193547"/>
                    <a:gd name="connsiteY5" fmla="*/ 56864 h 1996154"/>
                    <a:gd name="connsiteX6" fmla="*/ 89249 w 193547"/>
                    <a:gd name="connsiteY6" fmla="*/ 69913 h 1996154"/>
                    <a:gd name="connsiteX7" fmla="*/ 62008 w 193547"/>
                    <a:gd name="connsiteY7" fmla="*/ 102394 h 1996154"/>
                    <a:gd name="connsiteX8" fmla="*/ 55626 w 193547"/>
                    <a:gd name="connsiteY8" fmla="*/ 1018032 h 1996154"/>
                    <a:gd name="connsiteX9" fmla="*/ 0 w 193547"/>
                    <a:gd name="connsiteY9" fmla="*/ 1996154 h 199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3547" h="1996154">
                      <a:moveTo>
                        <a:pt x="0" y="1996154"/>
                      </a:moveTo>
                      <a:lnTo>
                        <a:pt x="193548" y="1996154"/>
                      </a:lnTo>
                      <a:cubicBezTo>
                        <a:pt x="160306" y="1664208"/>
                        <a:pt x="146399" y="1329785"/>
                        <a:pt x="137160" y="996410"/>
                      </a:cubicBezTo>
                      <a:cubicBezTo>
                        <a:pt x="128016" y="664559"/>
                        <a:pt x="122015" y="331851"/>
                        <a:pt x="134398" y="0"/>
                      </a:cubicBezTo>
                      <a:lnTo>
                        <a:pt x="131826" y="0"/>
                      </a:lnTo>
                      <a:cubicBezTo>
                        <a:pt x="135160" y="23336"/>
                        <a:pt x="126873" y="47054"/>
                        <a:pt x="104966" y="56864"/>
                      </a:cubicBezTo>
                      <a:cubicBezTo>
                        <a:pt x="100965" y="62198"/>
                        <a:pt x="95726" y="66675"/>
                        <a:pt x="89249" y="69913"/>
                      </a:cubicBezTo>
                      <a:cubicBezTo>
                        <a:pt x="85725" y="84201"/>
                        <a:pt x="76771" y="96298"/>
                        <a:pt x="62008" y="102394"/>
                      </a:cubicBezTo>
                      <a:cubicBezTo>
                        <a:pt x="70390" y="407384"/>
                        <a:pt x="64865" y="713232"/>
                        <a:pt x="55626" y="1018032"/>
                      </a:cubicBezTo>
                      <a:cubicBezTo>
                        <a:pt x="45910" y="1344168"/>
                        <a:pt x="32194" y="1671257"/>
                        <a:pt x="0" y="1996154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3" name="任意多边形: 形状 772">
                  <a:extLst>
                    <a:ext uri="{FF2B5EF4-FFF2-40B4-BE49-F238E27FC236}">
                      <a16:creationId xmlns:a16="http://schemas.microsoft.com/office/drawing/2014/main" id="{6540D7CE-42F3-3A03-05D0-F2C30ABC2CBC}"/>
                    </a:ext>
                  </a:extLst>
                </p:cNvPr>
                <p:cNvSpPr/>
                <p:nvPr/>
              </p:nvSpPr>
              <p:spPr>
                <a:xfrm>
                  <a:off x="8192340" y="2103105"/>
                  <a:ext cx="334613" cy="484166"/>
                </a:xfrm>
                <a:custGeom>
                  <a:avLst/>
                  <a:gdLst>
                    <a:gd name="connsiteX0" fmla="*/ 334613 w 334613"/>
                    <a:gd name="connsiteY0" fmla="*/ 2678 h 484166"/>
                    <a:gd name="connsiteX1" fmla="*/ 253174 w 334613"/>
                    <a:gd name="connsiteY1" fmla="*/ 299667 h 484166"/>
                    <a:gd name="connsiteX2" fmla="*/ 13335 w 334613"/>
                    <a:gd name="connsiteY2" fmla="*/ 484166 h 484166"/>
                    <a:gd name="connsiteX3" fmla="*/ 0 w 334613"/>
                    <a:gd name="connsiteY3" fmla="*/ 400537 h 484166"/>
                    <a:gd name="connsiteX4" fmla="*/ 218694 w 334613"/>
                    <a:gd name="connsiteY4" fmla="*/ 240993 h 484166"/>
                    <a:gd name="connsiteX5" fmla="*/ 284893 w 334613"/>
                    <a:gd name="connsiteY5" fmla="*/ 75163 h 484166"/>
                    <a:gd name="connsiteX6" fmla="*/ 300133 w 334613"/>
                    <a:gd name="connsiteY6" fmla="*/ 1344 h 484166"/>
                    <a:gd name="connsiteX7" fmla="*/ 334613 w 334613"/>
                    <a:gd name="connsiteY7" fmla="*/ 2678 h 484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4613" h="484166">
                      <a:moveTo>
                        <a:pt x="334613" y="2678"/>
                      </a:moveTo>
                      <a:cubicBezTo>
                        <a:pt x="329565" y="104119"/>
                        <a:pt x="303371" y="210894"/>
                        <a:pt x="253174" y="299667"/>
                      </a:cubicBezTo>
                      <a:cubicBezTo>
                        <a:pt x="199072" y="395393"/>
                        <a:pt x="120110" y="458258"/>
                        <a:pt x="13335" y="484166"/>
                      </a:cubicBezTo>
                      <a:cubicBezTo>
                        <a:pt x="8858" y="456258"/>
                        <a:pt x="4477" y="428445"/>
                        <a:pt x="0" y="400537"/>
                      </a:cubicBezTo>
                      <a:cubicBezTo>
                        <a:pt x="98108" y="385678"/>
                        <a:pt x="169545" y="325289"/>
                        <a:pt x="218694" y="240993"/>
                      </a:cubicBezTo>
                      <a:cubicBezTo>
                        <a:pt x="248793" y="189463"/>
                        <a:pt x="269938" y="132789"/>
                        <a:pt x="284893" y="75163"/>
                      </a:cubicBezTo>
                      <a:cubicBezTo>
                        <a:pt x="291179" y="50874"/>
                        <a:pt x="296513" y="26204"/>
                        <a:pt x="300133" y="1344"/>
                      </a:cubicBezTo>
                      <a:cubicBezTo>
                        <a:pt x="300799" y="-2180"/>
                        <a:pt x="329660" y="2297"/>
                        <a:pt x="334613" y="2678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4" name="任意多边形: 形状 773">
                  <a:extLst>
                    <a:ext uri="{FF2B5EF4-FFF2-40B4-BE49-F238E27FC236}">
                      <a16:creationId xmlns:a16="http://schemas.microsoft.com/office/drawing/2014/main" id="{DDD189D9-1DCE-A347-87CA-65FF66082517}"/>
                    </a:ext>
                  </a:extLst>
                </p:cNvPr>
                <p:cNvSpPr/>
                <p:nvPr/>
              </p:nvSpPr>
              <p:spPr>
                <a:xfrm>
                  <a:off x="7747894" y="2244656"/>
                  <a:ext cx="457652" cy="895445"/>
                </a:xfrm>
                <a:custGeom>
                  <a:avLst/>
                  <a:gdLst>
                    <a:gd name="connsiteX0" fmla="*/ 40967 w 457652"/>
                    <a:gd name="connsiteY0" fmla="*/ 477 h 895445"/>
                    <a:gd name="connsiteX1" fmla="*/ 180508 w 457652"/>
                    <a:gd name="connsiteY1" fmla="*/ 599028 h 895445"/>
                    <a:gd name="connsiteX2" fmla="*/ 403107 w 457652"/>
                    <a:gd name="connsiteY2" fmla="*/ 796576 h 895445"/>
                    <a:gd name="connsiteX3" fmla="*/ 457114 w 457652"/>
                    <a:gd name="connsiteY3" fmla="*/ 807149 h 895445"/>
                    <a:gd name="connsiteX4" fmla="*/ 454066 w 457652"/>
                    <a:gd name="connsiteY4" fmla="*/ 830009 h 895445"/>
                    <a:gd name="connsiteX5" fmla="*/ 445303 w 457652"/>
                    <a:gd name="connsiteY5" fmla="*/ 895446 h 895445"/>
                    <a:gd name="connsiteX6" fmla="*/ 62493 w 457652"/>
                    <a:gd name="connsiteY6" fmla="*/ 486918 h 895445"/>
                    <a:gd name="connsiteX7" fmla="*/ 6867 w 457652"/>
                    <a:gd name="connsiteY7" fmla="*/ 172212 h 895445"/>
                    <a:gd name="connsiteX8" fmla="*/ 1152 w 457652"/>
                    <a:gd name="connsiteY8" fmla="*/ 26099 h 895445"/>
                    <a:gd name="connsiteX9" fmla="*/ 8772 w 457652"/>
                    <a:gd name="connsiteY9" fmla="*/ 0 h 895445"/>
                    <a:gd name="connsiteX10" fmla="*/ 40967 w 457652"/>
                    <a:gd name="connsiteY10" fmla="*/ 477 h 895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652" h="895445">
                      <a:moveTo>
                        <a:pt x="40967" y="477"/>
                      </a:moveTo>
                      <a:cubicBezTo>
                        <a:pt x="45348" y="201454"/>
                        <a:pt x="81353" y="422053"/>
                        <a:pt x="180508" y="599028"/>
                      </a:cubicBezTo>
                      <a:cubicBezTo>
                        <a:pt x="229943" y="687325"/>
                        <a:pt x="302714" y="768097"/>
                        <a:pt x="403107" y="796576"/>
                      </a:cubicBezTo>
                      <a:cubicBezTo>
                        <a:pt x="410727" y="798767"/>
                        <a:pt x="453399" y="801815"/>
                        <a:pt x="457114" y="807149"/>
                      </a:cubicBezTo>
                      <a:cubicBezTo>
                        <a:pt x="459209" y="810197"/>
                        <a:pt x="454542" y="826485"/>
                        <a:pt x="454066" y="830009"/>
                      </a:cubicBezTo>
                      <a:cubicBezTo>
                        <a:pt x="451113" y="851821"/>
                        <a:pt x="448256" y="873633"/>
                        <a:pt x="445303" y="895446"/>
                      </a:cubicBezTo>
                      <a:cubicBezTo>
                        <a:pt x="235848" y="857060"/>
                        <a:pt x="120024" y="679133"/>
                        <a:pt x="62493" y="486918"/>
                      </a:cubicBezTo>
                      <a:cubicBezTo>
                        <a:pt x="31918" y="384810"/>
                        <a:pt x="15249" y="278416"/>
                        <a:pt x="6867" y="172212"/>
                      </a:cubicBezTo>
                      <a:cubicBezTo>
                        <a:pt x="3057" y="123635"/>
                        <a:pt x="866" y="74867"/>
                        <a:pt x="1152" y="26099"/>
                      </a:cubicBezTo>
                      <a:cubicBezTo>
                        <a:pt x="1152" y="14764"/>
                        <a:pt x="-4372" y="-95"/>
                        <a:pt x="8772" y="0"/>
                      </a:cubicBezTo>
                      <a:cubicBezTo>
                        <a:pt x="19440" y="191"/>
                        <a:pt x="30203" y="286"/>
                        <a:pt x="40967" y="477"/>
                      </a:cubicBezTo>
                      <a:close/>
                    </a:path>
                  </a:pathLst>
                </a:custGeom>
                <a:solidFill>
                  <a:srgbClr val="684F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5" name="任意多边形: 形状 774">
                  <a:extLst>
                    <a:ext uri="{FF2B5EF4-FFF2-40B4-BE49-F238E27FC236}">
                      <a16:creationId xmlns:a16="http://schemas.microsoft.com/office/drawing/2014/main" id="{AA0D38E7-BFE0-865A-119B-3DE653109A4A}"/>
                    </a:ext>
                  </a:extLst>
                </p:cNvPr>
                <p:cNvSpPr/>
                <p:nvPr/>
              </p:nvSpPr>
              <p:spPr>
                <a:xfrm>
                  <a:off x="8202876" y="2099305"/>
                  <a:ext cx="92905" cy="1996154"/>
                </a:xfrm>
                <a:custGeom>
                  <a:avLst/>
                  <a:gdLst>
                    <a:gd name="connsiteX0" fmla="*/ 66045 w 92905"/>
                    <a:gd name="connsiteY0" fmla="*/ 1996154 h 1996154"/>
                    <a:gd name="connsiteX1" fmla="*/ 92906 w 92905"/>
                    <a:gd name="connsiteY1" fmla="*/ 1996154 h 1996154"/>
                    <a:gd name="connsiteX2" fmla="*/ 36518 w 92905"/>
                    <a:gd name="connsiteY2" fmla="*/ 996410 h 1996154"/>
                    <a:gd name="connsiteX3" fmla="*/ 33755 w 92905"/>
                    <a:gd name="connsiteY3" fmla="*/ 0 h 1996154"/>
                    <a:gd name="connsiteX4" fmla="*/ 31184 w 92905"/>
                    <a:gd name="connsiteY4" fmla="*/ 0 h 1996154"/>
                    <a:gd name="connsiteX5" fmla="*/ 5180 w 92905"/>
                    <a:gd name="connsiteY5" fmla="*/ 56579 h 1996154"/>
                    <a:gd name="connsiteX6" fmla="*/ 9657 w 92905"/>
                    <a:gd name="connsiteY6" fmla="*/ 996410 h 1996154"/>
                    <a:gd name="connsiteX7" fmla="*/ 66045 w 92905"/>
                    <a:gd name="connsiteY7" fmla="*/ 1996154 h 199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905" h="1996154">
                      <a:moveTo>
                        <a:pt x="66045" y="1996154"/>
                      </a:moveTo>
                      <a:lnTo>
                        <a:pt x="92906" y="1996154"/>
                      </a:lnTo>
                      <a:cubicBezTo>
                        <a:pt x="59663" y="1664208"/>
                        <a:pt x="45757" y="1329785"/>
                        <a:pt x="36518" y="996410"/>
                      </a:cubicBezTo>
                      <a:cubicBezTo>
                        <a:pt x="27374" y="664559"/>
                        <a:pt x="21373" y="331851"/>
                        <a:pt x="33755" y="0"/>
                      </a:cubicBezTo>
                      <a:lnTo>
                        <a:pt x="31184" y="0"/>
                      </a:lnTo>
                      <a:cubicBezTo>
                        <a:pt x="34517" y="23146"/>
                        <a:pt x="26421" y="46482"/>
                        <a:pt x="5180" y="56579"/>
                      </a:cubicBezTo>
                      <a:cubicBezTo>
                        <a:pt x="-4630" y="369665"/>
                        <a:pt x="989" y="683419"/>
                        <a:pt x="9657" y="996410"/>
                      </a:cubicBezTo>
                      <a:cubicBezTo>
                        <a:pt x="18992" y="1329690"/>
                        <a:pt x="32898" y="1664208"/>
                        <a:pt x="66045" y="1996154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6" name="任意多边形: 形状 775">
                  <a:extLst>
                    <a:ext uri="{FF2B5EF4-FFF2-40B4-BE49-F238E27FC236}">
                      <a16:creationId xmlns:a16="http://schemas.microsoft.com/office/drawing/2014/main" id="{AA142E25-1FD8-7ACB-EB39-A46655E9CBD8}"/>
                    </a:ext>
                  </a:extLst>
                </p:cNvPr>
                <p:cNvSpPr/>
                <p:nvPr/>
              </p:nvSpPr>
              <p:spPr>
                <a:xfrm>
                  <a:off x="7747837" y="2244752"/>
                  <a:ext cx="446216" cy="895445"/>
                </a:xfrm>
                <a:custGeom>
                  <a:avLst/>
                  <a:gdLst>
                    <a:gd name="connsiteX0" fmla="*/ 78647 w 446216"/>
                    <a:gd name="connsiteY0" fmla="*/ 483013 h 895445"/>
                    <a:gd name="connsiteX1" fmla="*/ 23021 w 446216"/>
                    <a:gd name="connsiteY1" fmla="*/ 168307 h 895445"/>
                    <a:gd name="connsiteX2" fmla="*/ 17211 w 446216"/>
                    <a:gd name="connsiteY2" fmla="*/ 22194 h 895445"/>
                    <a:gd name="connsiteX3" fmla="*/ 17116 w 446216"/>
                    <a:gd name="connsiteY3" fmla="*/ 96 h 895445"/>
                    <a:gd name="connsiteX4" fmla="*/ 8734 w 446216"/>
                    <a:gd name="connsiteY4" fmla="*/ 0 h 895445"/>
                    <a:gd name="connsiteX5" fmla="*/ 1114 w 446216"/>
                    <a:gd name="connsiteY5" fmla="*/ 26099 h 895445"/>
                    <a:gd name="connsiteX6" fmla="*/ 6829 w 446216"/>
                    <a:gd name="connsiteY6" fmla="*/ 172212 h 895445"/>
                    <a:gd name="connsiteX7" fmla="*/ 62455 w 446216"/>
                    <a:gd name="connsiteY7" fmla="*/ 486918 h 895445"/>
                    <a:gd name="connsiteX8" fmla="*/ 445265 w 446216"/>
                    <a:gd name="connsiteY8" fmla="*/ 895446 h 895445"/>
                    <a:gd name="connsiteX9" fmla="*/ 446217 w 446216"/>
                    <a:gd name="connsiteY9" fmla="*/ 888492 h 895445"/>
                    <a:gd name="connsiteX10" fmla="*/ 78647 w 446216"/>
                    <a:gd name="connsiteY10" fmla="*/ 483013 h 895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46216" h="895445">
                      <a:moveTo>
                        <a:pt x="78647" y="483013"/>
                      </a:moveTo>
                      <a:cubicBezTo>
                        <a:pt x="48072" y="380810"/>
                        <a:pt x="31403" y="274511"/>
                        <a:pt x="23021" y="168307"/>
                      </a:cubicBezTo>
                      <a:cubicBezTo>
                        <a:pt x="19211" y="119730"/>
                        <a:pt x="17020" y="70962"/>
                        <a:pt x="17211" y="22194"/>
                      </a:cubicBezTo>
                      <a:cubicBezTo>
                        <a:pt x="17211" y="14478"/>
                        <a:pt x="14735" y="5239"/>
                        <a:pt x="17116" y="96"/>
                      </a:cubicBezTo>
                      <a:cubicBezTo>
                        <a:pt x="14353" y="96"/>
                        <a:pt x="11496" y="0"/>
                        <a:pt x="8734" y="0"/>
                      </a:cubicBezTo>
                      <a:cubicBezTo>
                        <a:pt x="-4411" y="-95"/>
                        <a:pt x="1209" y="14764"/>
                        <a:pt x="1114" y="26099"/>
                      </a:cubicBezTo>
                      <a:cubicBezTo>
                        <a:pt x="923" y="74867"/>
                        <a:pt x="3114" y="123635"/>
                        <a:pt x="6829" y="172212"/>
                      </a:cubicBezTo>
                      <a:cubicBezTo>
                        <a:pt x="15211" y="278416"/>
                        <a:pt x="31879" y="384715"/>
                        <a:pt x="62455" y="486918"/>
                      </a:cubicBezTo>
                      <a:cubicBezTo>
                        <a:pt x="120081" y="679133"/>
                        <a:pt x="235810" y="857060"/>
                        <a:pt x="445265" y="895446"/>
                      </a:cubicBezTo>
                      <a:cubicBezTo>
                        <a:pt x="445550" y="893160"/>
                        <a:pt x="445931" y="890778"/>
                        <a:pt x="446217" y="888492"/>
                      </a:cubicBezTo>
                      <a:cubicBezTo>
                        <a:pt x="246382" y="844392"/>
                        <a:pt x="134845" y="670465"/>
                        <a:pt x="78647" y="483013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7" name="任意多边形: 形状 776">
                  <a:extLst>
                    <a:ext uri="{FF2B5EF4-FFF2-40B4-BE49-F238E27FC236}">
                      <a16:creationId xmlns:a16="http://schemas.microsoft.com/office/drawing/2014/main" id="{8528AA6D-9FFF-45BE-D78A-C85C3E9D82DA}"/>
                    </a:ext>
                  </a:extLst>
                </p:cNvPr>
                <p:cNvSpPr/>
                <p:nvPr/>
              </p:nvSpPr>
              <p:spPr>
                <a:xfrm>
                  <a:off x="7754952" y="2244752"/>
                  <a:ext cx="390810" cy="797909"/>
                </a:xfrm>
                <a:custGeom>
                  <a:avLst/>
                  <a:gdLst>
                    <a:gd name="connsiteX0" fmla="*/ 390811 w 390810"/>
                    <a:gd name="connsiteY0" fmla="*/ 794861 h 797909"/>
                    <a:gd name="connsiteX1" fmla="*/ 173355 w 390810"/>
                    <a:gd name="connsiteY1" fmla="*/ 598932 h 797909"/>
                    <a:gd name="connsiteX2" fmla="*/ 33814 w 390810"/>
                    <a:gd name="connsiteY2" fmla="*/ 381 h 797909"/>
                    <a:gd name="connsiteX3" fmla="*/ 1524 w 390810"/>
                    <a:gd name="connsiteY3" fmla="*/ 0 h 797909"/>
                    <a:gd name="connsiteX4" fmla="*/ 0 w 390810"/>
                    <a:gd name="connsiteY4" fmla="*/ 190 h 797909"/>
                    <a:gd name="connsiteX5" fmla="*/ 20764 w 390810"/>
                    <a:gd name="connsiteY5" fmla="*/ 381 h 797909"/>
                    <a:gd name="connsiteX6" fmla="*/ 160306 w 390810"/>
                    <a:gd name="connsiteY6" fmla="*/ 598932 h 797909"/>
                    <a:gd name="connsiteX7" fmla="*/ 382905 w 390810"/>
                    <a:gd name="connsiteY7" fmla="*/ 796480 h 797909"/>
                    <a:gd name="connsiteX8" fmla="*/ 390811 w 390810"/>
                    <a:gd name="connsiteY8" fmla="*/ 797909 h 797909"/>
                    <a:gd name="connsiteX9" fmla="*/ 390811 w 390810"/>
                    <a:gd name="connsiteY9" fmla="*/ 794861 h 797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0810" h="797909">
                      <a:moveTo>
                        <a:pt x="390811" y="794861"/>
                      </a:moveTo>
                      <a:cubicBezTo>
                        <a:pt x="293180" y="765048"/>
                        <a:pt x="222028" y="685800"/>
                        <a:pt x="173355" y="598932"/>
                      </a:cubicBezTo>
                      <a:cubicBezTo>
                        <a:pt x="74200" y="421862"/>
                        <a:pt x="38195" y="201263"/>
                        <a:pt x="33814" y="381"/>
                      </a:cubicBezTo>
                      <a:cubicBezTo>
                        <a:pt x="23050" y="190"/>
                        <a:pt x="12287" y="190"/>
                        <a:pt x="1524" y="0"/>
                      </a:cubicBezTo>
                      <a:cubicBezTo>
                        <a:pt x="952" y="0"/>
                        <a:pt x="476" y="0"/>
                        <a:pt x="0" y="190"/>
                      </a:cubicBezTo>
                      <a:cubicBezTo>
                        <a:pt x="6953" y="286"/>
                        <a:pt x="13811" y="286"/>
                        <a:pt x="20764" y="381"/>
                      </a:cubicBezTo>
                      <a:cubicBezTo>
                        <a:pt x="25146" y="201359"/>
                        <a:pt x="61150" y="421957"/>
                        <a:pt x="160306" y="598932"/>
                      </a:cubicBezTo>
                      <a:cubicBezTo>
                        <a:pt x="209741" y="687324"/>
                        <a:pt x="282607" y="768001"/>
                        <a:pt x="382905" y="796480"/>
                      </a:cubicBezTo>
                      <a:cubicBezTo>
                        <a:pt x="384429" y="796862"/>
                        <a:pt x="387191" y="797338"/>
                        <a:pt x="390811" y="797909"/>
                      </a:cubicBezTo>
                      <a:lnTo>
                        <a:pt x="390811" y="794861"/>
                      </a:ln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8" name="任意多边形: 形状 777">
                  <a:extLst>
                    <a:ext uri="{FF2B5EF4-FFF2-40B4-BE49-F238E27FC236}">
                      <a16:creationId xmlns:a16="http://schemas.microsoft.com/office/drawing/2014/main" id="{45141A50-8BBE-8857-1BB9-F8C176DB0077}"/>
                    </a:ext>
                  </a:extLst>
                </p:cNvPr>
                <p:cNvSpPr/>
                <p:nvPr/>
              </p:nvSpPr>
              <p:spPr>
                <a:xfrm>
                  <a:off x="8202817" y="2104830"/>
                  <a:ext cx="324135" cy="482441"/>
                </a:xfrm>
                <a:custGeom>
                  <a:avLst/>
                  <a:gdLst>
                    <a:gd name="connsiteX0" fmla="*/ 324136 w 324135"/>
                    <a:gd name="connsiteY0" fmla="*/ 953 h 482441"/>
                    <a:gd name="connsiteX1" fmla="*/ 242792 w 324135"/>
                    <a:gd name="connsiteY1" fmla="*/ 297942 h 482441"/>
                    <a:gd name="connsiteX2" fmla="*/ 2953 w 324135"/>
                    <a:gd name="connsiteY2" fmla="*/ 482441 h 482441"/>
                    <a:gd name="connsiteX3" fmla="*/ 0 w 324135"/>
                    <a:gd name="connsiteY3" fmla="*/ 463772 h 482441"/>
                    <a:gd name="connsiteX4" fmla="*/ 235934 w 324135"/>
                    <a:gd name="connsiteY4" fmla="*/ 280225 h 482441"/>
                    <a:gd name="connsiteX5" fmla="*/ 316325 w 324135"/>
                    <a:gd name="connsiteY5" fmla="*/ 0 h 482441"/>
                    <a:gd name="connsiteX6" fmla="*/ 324136 w 324135"/>
                    <a:gd name="connsiteY6" fmla="*/ 953 h 482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4135" h="482441">
                      <a:moveTo>
                        <a:pt x="324136" y="953"/>
                      </a:moveTo>
                      <a:cubicBezTo>
                        <a:pt x="319088" y="102394"/>
                        <a:pt x="292894" y="209169"/>
                        <a:pt x="242792" y="297942"/>
                      </a:cubicBezTo>
                      <a:cubicBezTo>
                        <a:pt x="188690" y="393668"/>
                        <a:pt x="109633" y="456438"/>
                        <a:pt x="2953" y="482441"/>
                      </a:cubicBezTo>
                      <a:cubicBezTo>
                        <a:pt x="1905" y="476250"/>
                        <a:pt x="952" y="469963"/>
                        <a:pt x="0" y="463772"/>
                      </a:cubicBezTo>
                      <a:cubicBezTo>
                        <a:pt x="104775" y="437197"/>
                        <a:pt x="182499" y="374809"/>
                        <a:pt x="235934" y="280225"/>
                      </a:cubicBezTo>
                      <a:cubicBezTo>
                        <a:pt x="283369" y="196310"/>
                        <a:pt x="309372" y="96298"/>
                        <a:pt x="316325" y="0"/>
                      </a:cubicBezTo>
                      <a:cubicBezTo>
                        <a:pt x="319945" y="476"/>
                        <a:pt x="322802" y="857"/>
                        <a:pt x="324136" y="953"/>
                      </a:cubicBezTo>
                      <a:close/>
                    </a:path>
                  </a:pathLst>
                </a:custGeom>
                <a:solidFill>
                  <a:srgbClr val="543C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9" name="任意多边形: 形状 778">
                  <a:extLst>
                    <a:ext uri="{FF2B5EF4-FFF2-40B4-BE49-F238E27FC236}">
                      <a16:creationId xmlns:a16="http://schemas.microsoft.com/office/drawing/2014/main" id="{66EB179B-9163-A4FA-4DEE-422B18A83E84}"/>
                    </a:ext>
                  </a:extLst>
                </p:cNvPr>
                <p:cNvSpPr/>
                <p:nvPr/>
              </p:nvSpPr>
              <p:spPr>
                <a:xfrm>
                  <a:off x="8229678" y="2103083"/>
                  <a:ext cx="285654" cy="398367"/>
                </a:xfrm>
                <a:custGeom>
                  <a:avLst/>
                  <a:gdLst>
                    <a:gd name="connsiteX0" fmla="*/ 262985 w 285654"/>
                    <a:gd name="connsiteY0" fmla="*/ 1365 h 398367"/>
                    <a:gd name="connsiteX1" fmla="*/ 247745 w 285654"/>
                    <a:gd name="connsiteY1" fmla="*/ 75184 h 398367"/>
                    <a:gd name="connsiteX2" fmla="*/ 181547 w 285654"/>
                    <a:gd name="connsiteY2" fmla="*/ 241014 h 398367"/>
                    <a:gd name="connsiteX3" fmla="*/ 0 w 285654"/>
                    <a:gd name="connsiteY3" fmla="*/ 392366 h 398367"/>
                    <a:gd name="connsiteX4" fmla="*/ 0 w 285654"/>
                    <a:gd name="connsiteY4" fmla="*/ 398367 h 398367"/>
                    <a:gd name="connsiteX5" fmla="*/ 202501 w 285654"/>
                    <a:gd name="connsiteY5" fmla="*/ 241776 h 398367"/>
                    <a:gd name="connsiteX6" fmla="*/ 268796 w 285654"/>
                    <a:gd name="connsiteY6" fmla="*/ 75946 h 398367"/>
                    <a:gd name="connsiteX7" fmla="*/ 284035 w 285654"/>
                    <a:gd name="connsiteY7" fmla="*/ 2127 h 398367"/>
                    <a:gd name="connsiteX8" fmla="*/ 285655 w 285654"/>
                    <a:gd name="connsiteY8" fmla="*/ 1175 h 398367"/>
                    <a:gd name="connsiteX9" fmla="*/ 262985 w 285654"/>
                    <a:gd name="connsiteY9" fmla="*/ 1365 h 39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654" h="398367">
                      <a:moveTo>
                        <a:pt x="262985" y="1365"/>
                      </a:moveTo>
                      <a:cubicBezTo>
                        <a:pt x="259366" y="26225"/>
                        <a:pt x="254032" y="50895"/>
                        <a:pt x="247745" y="75184"/>
                      </a:cubicBezTo>
                      <a:cubicBezTo>
                        <a:pt x="232696" y="132810"/>
                        <a:pt x="211646" y="189484"/>
                        <a:pt x="181547" y="241014"/>
                      </a:cubicBezTo>
                      <a:cubicBezTo>
                        <a:pt x="138779" y="314262"/>
                        <a:pt x="79153" y="369411"/>
                        <a:pt x="0" y="392366"/>
                      </a:cubicBezTo>
                      <a:lnTo>
                        <a:pt x="0" y="398367"/>
                      </a:lnTo>
                      <a:cubicBezTo>
                        <a:pt x="89821" y="379603"/>
                        <a:pt x="156019" y="321405"/>
                        <a:pt x="202501" y="241776"/>
                      </a:cubicBezTo>
                      <a:cubicBezTo>
                        <a:pt x="232600" y="190246"/>
                        <a:pt x="253746" y="133668"/>
                        <a:pt x="268796" y="75946"/>
                      </a:cubicBezTo>
                      <a:cubicBezTo>
                        <a:pt x="275082" y="51657"/>
                        <a:pt x="280416" y="27083"/>
                        <a:pt x="284035" y="2127"/>
                      </a:cubicBezTo>
                      <a:cubicBezTo>
                        <a:pt x="284131" y="1651"/>
                        <a:pt x="284607" y="1365"/>
                        <a:pt x="285655" y="1175"/>
                      </a:cubicBezTo>
                      <a:cubicBezTo>
                        <a:pt x="275558" y="127"/>
                        <a:pt x="263271" y="-921"/>
                        <a:pt x="262985" y="1365"/>
                      </a:cubicBezTo>
                      <a:close/>
                    </a:path>
                  </a:pathLst>
                </a:custGeom>
                <a:solidFill>
                  <a:srgbClr val="A38B5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E699C25A-2F79-5B17-A6A8-FFDB6A9BDF98}"/>
                  </a:ext>
                </a:extLst>
              </p:cNvPr>
              <p:cNvSpPr/>
              <p:nvPr/>
            </p:nvSpPr>
            <p:spPr>
              <a:xfrm>
                <a:off x="7955167" y="1988434"/>
                <a:ext cx="658463" cy="337280"/>
              </a:xfrm>
              <a:custGeom>
                <a:avLst/>
                <a:gdLst>
                  <a:gd name="connsiteX0" fmla="*/ 0 w 658463"/>
                  <a:gd name="connsiteY0" fmla="*/ 337280 h 337280"/>
                  <a:gd name="connsiteX1" fmla="*/ 336613 w 658463"/>
                  <a:gd name="connsiteY1" fmla="*/ 111538 h 337280"/>
                  <a:gd name="connsiteX2" fmla="*/ 658463 w 658463"/>
                  <a:gd name="connsiteY2" fmla="*/ 125921 h 337280"/>
                  <a:gd name="connsiteX3" fmla="*/ 298894 w 658463"/>
                  <a:gd name="connsiteY3" fmla="*/ 0 h 337280"/>
                  <a:gd name="connsiteX4" fmla="*/ 0 w 658463"/>
                  <a:gd name="connsiteY4" fmla="*/ 337280 h 3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63" h="337280">
                    <a:moveTo>
                      <a:pt x="0" y="337280"/>
                    </a:moveTo>
                    <a:cubicBezTo>
                      <a:pt x="0" y="337280"/>
                      <a:pt x="284131" y="270986"/>
                      <a:pt x="336613" y="111538"/>
                    </a:cubicBezTo>
                    <a:cubicBezTo>
                      <a:pt x="336613" y="111538"/>
                      <a:pt x="528161" y="178975"/>
                      <a:pt x="658463" y="125921"/>
                    </a:cubicBezTo>
                    <a:cubicBezTo>
                      <a:pt x="658463" y="125921"/>
                      <a:pt x="379571" y="91345"/>
                      <a:pt x="298894" y="0"/>
                    </a:cubicBezTo>
                    <a:cubicBezTo>
                      <a:pt x="298894" y="0"/>
                      <a:pt x="232600" y="246221"/>
                      <a:pt x="0" y="33728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DB25DAC7-17AE-B65D-2A97-B8EA352507A2}"/>
                  </a:ext>
                </a:extLst>
              </p:cNvPr>
              <p:cNvSpPr/>
              <p:nvPr/>
            </p:nvSpPr>
            <p:spPr>
              <a:xfrm>
                <a:off x="7489871" y="2159789"/>
                <a:ext cx="390715" cy="292512"/>
              </a:xfrm>
              <a:custGeom>
                <a:avLst/>
                <a:gdLst>
                  <a:gd name="connsiteX0" fmla="*/ 0 w 390715"/>
                  <a:gd name="connsiteY0" fmla="*/ 0 h 292512"/>
                  <a:gd name="connsiteX1" fmla="*/ 267462 w 390715"/>
                  <a:gd name="connsiteY1" fmla="*/ 101441 h 292512"/>
                  <a:gd name="connsiteX2" fmla="*/ 390716 w 390715"/>
                  <a:gd name="connsiteY2" fmla="*/ 292513 h 292512"/>
                  <a:gd name="connsiteX3" fmla="*/ 316230 w 390715"/>
                  <a:gd name="connsiteY3" fmla="*/ 34195 h 292512"/>
                  <a:gd name="connsiteX4" fmla="*/ 0 w 390715"/>
                  <a:gd name="connsiteY4" fmla="*/ 0 h 29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715" h="292512">
                    <a:moveTo>
                      <a:pt x="0" y="0"/>
                    </a:moveTo>
                    <a:cubicBezTo>
                      <a:pt x="0" y="0"/>
                      <a:pt x="154210" y="136398"/>
                      <a:pt x="267462" y="101441"/>
                    </a:cubicBezTo>
                    <a:cubicBezTo>
                      <a:pt x="267462" y="101441"/>
                      <a:pt x="306896" y="239173"/>
                      <a:pt x="390716" y="292513"/>
                    </a:cubicBezTo>
                    <a:cubicBezTo>
                      <a:pt x="390716" y="292513"/>
                      <a:pt x="296609" y="117919"/>
                      <a:pt x="316230" y="34195"/>
                    </a:cubicBezTo>
                    <a:cubicBezTo>
                      <a:pt x="316230" y="34195"/>
                      <a:pt x="147542" y="96679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2" name="图形 697">
                <a:extLst>
                  <a:ext uri="{FF2B5EF4-FFF2-40B4-BE49-F238E27FC236}">
                    <a16:creationId xmlns:a16="http://schemas.microsoft.com/office/drawing/2014/main" id="{C177B8AE-2B1D-605E-DE78-48A782F7DED9}"/>
                  </a:ext>
                </a:extLst>
              </p:cNvPr>
              <p:cNvGrpSpPr/>
              <p:nvPr/>
            </p:nvGrpSpPr>
            <p:grpSpPr>
              <a:xfrm>
                <a:off x="7377265" y="1828033"/>
                <a:ext cx="147729" cy="118681"/>
                <a:chOff x="7377265" y="1828033"/>
                <a:chExt cx="147729" cy="118681"/>
              </a:xfrm>
            </p:grpSpPr>
            <p:sp>
              <p:nvSpPr>
                <p:cNvPr id="783" name="任意多边形: 形状 782">
                  <a:extLst>
                    <a:ext uri="{FF2B5EF4-FFF2-40B4-BE49-F238E27FC236}">
                      <a16:creationId xmlns:a16="http://schemas.microsoft.com/office/drawing/2014/main" id="{4D99F14B-1554-CD1B-F07E-7D709A9D59C8}"/>
                    </a:ext>
                  </a:extLst>
                </p:cNvPr>
                <p:cNvSpPr/>
                <p:nvPr/>
              </p:nvSpPr>
              <p:spPr>
                <a:xfrm>
                  <a:off x="7377265" y="1828033"/>
                  <a:ext cx="147729" cy="118681"/>
                </a:xfrm>
                <a:custGeom>
                  <a:avLst/>
                  <a:gdLst>
                    <a:gd name="connsiteX0" fmla="*/ 7164 w 147729"/>
                    <a:gd name="connsiteY0" fmla="*/ 0 h 118681"/>
                    <a:gd name="connsiteX1" fmla="*/ 93937 w 147729"/>
                    <a:gd name="connsiteY1" fmla="*/ 21146 h 118681"/>
                    <a:gd name="connsiteX2" fmla="*/ 135657 w 147729"/>
                    <a:gd name="connsiteY2" fmla="*/ 104965 h 118681"/>
                    <a:gd name="connsiteX3" fmla="*/ 7164 w 147729"/>
                    <a:gd name="connsiteY3" fmla="*/ 0 h 118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29" h="118681">
                      <a:moveTo>
                        <a:pt x="7164" y="0"/>
                      </a:moveTo>
                      <a:cubicBezTo>
                        <a:pt x="35549" y="9239"/>
                        <a:pt x="65934" y="11430"/>
                        <a:pt x="93937" y="21146"/>
                      </a:cubicBezTo>
                      <a:cubicBezTo>
                        <a:pt x="123560" y="31433"/>
                        <a:pt x="169851" y="73057"/>
                        <a:pt x="135657" y="104965"/>
                      </a:cubicBezTo>
                      <a:cubicBezTo>
                        <a:pt x="73839" y="162592"/>
                        <a:pt x="-27888" y="21336"/>
                        <a:pt x="7164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F5F64461-C915-EA60-14E1-64ABE407FFC7}"/>
                    </a:ext>
                  </a:extLst>
                </p:cNvPr>
                <p:cNvSpPr/>
                <p:nvPr/>
              </p:nvSpPr>
              <p:spPr>
                <a:xfrm>
                  <a:off x="7384239" y="1828224"/>
                  <a:ext cx="140056" cy="97568"/>
                </a:xfrm>
                <a:custGeom>
                  <a:avLst/>
                  <a:gdLst>
                    <a:gd name="connsiteX0" fmla="*/ 0 w 140056"/>
                    <a:gd name="connsiteY0" fmla="*/ 0 h 97568"/>
                    <a:gd name="connsiteX1" fmla="*/ 139732 w 140056"/>
                    <a:gd name="connsiteY1" fmla="*/ 74676 h 97568"/>
                    <a:gd name="connsiteX2" fmla="*/ 73342 w 140056"/>
                    <a:gd name="connsiteY2" fmla="*/ 76962 h 97568"/>
                    <a:gd name="connsiteX3" fmla="*/ 0 w 140056"/>
                    <a:gd name="connsiteY3" fmla="*/ 0 h 9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56" h="97568">
                      <a:moveTo>
                        <a:pt x="0" y="0"/>
                      </a:moveTo>
                      <a:cubicBezTo>
                        <a:pt x="43339" y="12859"/>
                        <a:pt x="133064" y="14859"/>
                        <a:pt x="139732" y="74676"/>
                      </a:cubicBezTo>
                      <a:cubicBezTo>
                        <a:pt x="144589" y="118967"/>
                        <a:pt x="93726" y="87154"/>
                        <a:pt x="73342" y="76962"/>
                      </a:cubicBezTo>
                      <a:cubicBezTo>
                        <a:pt x="39719" y="60198"/>
                        <a:pt x="12478" y="36195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838593F3-17DB-E8E7-DD00-05057F91B97D}"/>
                    </a:ext>
                  </a:extLst>
                </p:cNvPr>
                <p:cNvSpPr/>
                <p:nvPr/>
              </p:nvSpPr>
              <p:spPr>
                <a:xfrm>
                  <a:off x="7384239" y="1828224"/>
                  <a:ext cx="140056" cy="97568"/>
                </a:xfrm>
                <a:custGeom>
                  <a:avLst/>
                  <a:gdLst>
                    <a:gd name="connsiteX0" fmla="*/ 0 w 140056"/>
                    <a:gd name="connsiteY0" fmla="*/ 0 h 97568"/>
                    <a:gd name="connsiteX1" fmla="*/ 139732 w 140056"/>
                    <a:gd name="connsiteY1" fmla="*/ 74676 h 97568"/>
                    <a:gd name="connsiteX2" fmla="*/ 73342 w 140056"/>
                    <a:gd name="connsiteY2" fmla="*/ 76962 h 97568"/>
                    <a:gd name="connsiteX3" fmla="*/ 0 w 140056"/>
                    <a:gd name="connsiteY3" fmla="*/ 0 h 9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56" h="97568">
                      <a:moveTo>
                        <a:pt x="0" y="0"/>
                      </a:moveTo>
                      <a:cubicBezTo>
                        <a:pt x="43339" y="12859"/>
                        <a:pt x="133064" y="14859"/>
                        <a:pt x="139732" y="74676"/>
                      </a:cubicBezTo>
                      <a:cubicBezTo>
                        <a:pt x="144589" y="118967"/>
                        <a:pt x="93726" y="87154"/>
                        <a:pt x="73342" y="76962"/>
                      </a:cubicBezTo>
                      <a:cubicBezTo>
                        <a:pt x="39719" y="60198"/>
                        <a:pt x="12478" y="36195"/>
                        <a:pt x="0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6" name="图形 697">
                <a:extLst>
                  <a:ext uri="{FF2B5EF4-FFF2-40B4-BE49-F238E27FC236}">
                    <a16:creationId xmlns:a16="http://schemas.microsoft.com/office/drawing/2014/main" id="{F4AF6EB3-0634-8029-A68A-ABD367C54B4C}"/>
                  </a:ext>
                </a:extLst>
              </p:cNvPr>
              <p:cNvGrpSpPr/>
              <p:nvPr/>
            </p:nvGrpSpPr>
            <p:grpSpPr>
              <a:xfrm>
                <a:off x="7511966" y="1769264"/>
                <a:ext cx="80551" cy="144365"/>
                <a:chOff x="7511966" y="1769264"/>
                <a:chExt cx="80551" cy="144365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B5B5C38E-6DB6-8C66-E42C-9814D6B353CE}"/>
                    </a:ext>
                  </a:extLst>
                </p:cNvPr>
                <p:cNvSpPr/>
                <p:nvPr/>
              </p:nvSpPr>
              <p:spPr>
                <a:xfrm>
                  <a:off x="7511966" y="1769264"/>
                  <a:ext cx="80551" cy="144365"/>
                </a:xfrm>
                <a:custGeom>
                  <a:avLst/>
                  <a:gdLst>
                    <a:gd name="connsiteX0" fmla="*/ 24577 w 80551"/>
                    <a:gd name="connsiteY0" fmla="*/ 0 h 144365"/>
                    <a:gd name="connsiteX1" fmla="*/ 54962 w 80551"/>
                    <a:gd name="connsiteY1" fmla="*/ 138303 h 144365"/>
                    <a:gd name="connsiteX2" fmla="*/ 3 w 80551"/>
                    <a:gd name="connsiteY2" fmla="*/ 93726 h 144365"/>
                    <a:gd name="connsiteX3" fmla="*/ 24577 w 80551"/>
                    <a:gd name="connsiteY3" fmla="*/ 0 h 144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551" h="144365">
                      <a:moveTo>
                        <a:pt x="24577" y="0"/>
                      </a:moveTo>
                      <a:cubicBezTo>
                        <a:pt x="66392" y="23908"/>
                        <a:pt x="109350" y="102394"/>
                        <a:pt x="54962" y="138303"/>
                      </a:cubicBezTo>
                      <a:cubicBezTo>
                        <a:pt x="23339" y="159258"/>
                        <a:pt x="384" y="121348"/>
                        <a:pt x="3" y="93726"/>
                      </a:cubicBezTo>
                      <a:cubicBezTo>
                        <a:pt x="-188" y="78772"/>
                        <a:pt x="9528" y="6286"/>
                        <a:pt x="24577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3BEE2D6D-3ED5-B9F3-FF1A-AD0A310A2454}"/>
                    </a:ext>
                  </a:extLst>
                </p:cNvPr>
                <p:cNvSpPr/>
                <p:nvPr/>
              </p:nvSpPr>
              <p:spPr>
                <a:xfrm>
                  <a:off x="7534178" y="1769359"/>
                  <a:ext cx="57148" cy="144099"/>
                </a:xfrm>
                <a:custGeom>
                  <a:avLst/>
                  <a:gdLst>
                    <a:gd name="connsiteX0" fmla="*/ 2175 w 57148"/>
                    <a:gd name="connsiteY0" fmla="*/ 0 h 144099"/>
                    <a:gd name="connsiteX1" fmla="*/ 43132 w 57148"/>
                    <a:gd name="connsiteY1" fmla="*/ 128207 h 144099"/>
                    <a:gd name="connsiteX2" fmla="*/ 11604 w 57148"/>
                    <a:gd name="connsiteY2" fmla="*/ 143923 h 144099"/>
                    <a:gd name="connsiteX3" fmla="*/ 3985 w 57148"/>
                    <a:gd name="connsiteY3" fmla="*/ 115919 h 144099"/>
                    <a:gd name="connsiteX4" fmla="*/ 2175 w 57148"/>
                    <a:gd name="connsiteY4" fmla="*/ 0 h 14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48" h="144099">
                      <a:moveTo>
                        <a:pt x="2175" y="0"/>
                      </a:moveTo>
                      <a:cubicBezTo>
                        <a:pt x="45323" y="23527"/>
                        <a:pt x="76470" y="83629"/>
                        <a:pt x="43132" y="128207"/>
                      </a:cubicBezTo>
                      <a:cubicBezTo>
                        <a:pt x="35893" y="137922"/>
                        <a:pt x="24273" y="145351"/>
                        <a:pt x="11604" y="143923"/>
                      </a:cubicBezTo>
                      <a:cubicBezTo>
                        <a:pt x="-7064" y="141827"/>
                        <a:pt x="1889" y="129826"/>
                        <a:pt x="3985" y="115919"/>
                      </a:cubicBezTo>
                      <a:cubicBezTo>
                        <a:pt x="10081" y="76486"/>
                        <a:pt x="6366" y="39148"/>
                        <a:pt x="2175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9" name="任意多边形: 形状 788">
                  <a:extLst>
                    <a:ext uri="{FF2B5EF4-FFF2-40B4-BE49-F238E27FC236}">
                      <a16:creationId xmlns:a16="http://schemas.microsoft.com/office/drawing/2014/main" id="{EB87A97C-31B8-9790-6056-3F89268F9E42}"/>
                    </a:ext>
                  </a:extLst>
                </p:cNvPr>
                <p:cNvSpPr/>
                <p:nvPr/>
              </p:nvSpPr>
              <p:spPr>
                <a:xfrm>
                  <a:off x="7534178" y="1769359"/>
                  <a:ext cx="57148" cy="144099"/>
                </a:xfrm>
                <a:custGeom>
                  <a:avLst/>
                  <a:gdLst>
                    <a:gd name="connsiteX0" fmla="*/ 2175 w 57148"/>
                    <a:gd name="connsiteY0" fmla="*/ 0 h 144099"/>
                    <a:gd name="connsiteX1" fmla="*/ 43132 w 57148"/>
                    <a:gd name="connsiteY1" fmla="*/ 128207 h 144099"/>
                    <a:gd name="connsiteX2" fmla="*/ 11604 w 57148"/>
                    <a:gd name="connsiteY2" fmla="*/ 143923 h 144099"/>
                    <a:gd name="connsiteX3" fmla="*/ 3985 w 57148"/>
                    <a:gd name="connsiteY3" fmla="*/ 115919 h 144099"/>
                    <a:gd name="connsiteX4" fmla="*/ 2175 w 57148"/>
                    <a:gd name="connsiteY4" fmla="*/ 0 h 14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48" h="144099">
                      <a:moveTo>
                        <a:pt x="2175" y="0"/>
                      </a:moveTo>
                      <a:cubicBezTo>
                        <a:pt x="45323" y="23527"/>
                        <a:pt x="76470" y="83629"/>
                        <a:pt x="43132" y="128207"/>
                      </a:cubicBezTo>
                      <a:cubicBezTo>
                        <a:pt x="35893" y="137922"/>
                        <a:pt x="24273" y="145351"/>
                        <a:pt x="11604" y="143923"/>
                      </a:cubicBezTo>
                      <a:cubicBezTo>
                        <a:pt x="-7064" y="141827"/>
                        <a:pt x="1889" y="129826"/>
                        <a:pt x="3985" y="115919"/>
                      </a:cubicBezTo>
                      <a:cubicBezTo>
                        <a:pt x="10081" y="76486"/>
                        <a:pt x="6366" y="39148"/>
                        <a:pt x="2175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0" name="图形 697">
                <a:extLst>
                  <a:ext uri="{FF2B5EF4-FFF2-40B4-BE49-F238E27FC236}">
                    <a16:creationId xmlns:a16="http://schemas.microsoft.com/office/drawing/2014/main" id="{3ED52C6A-FB0D-8E17-5D3F-EEE3B7433451}"/>
                  </a:ext>
                </a:extLst>
              </p:cNvPr>
              <p:cNvGrpSpPr/>
              <p:nvPr/>
            </p:nvGrpSpPr>
            <p:grpSpPr>
              <a:xfrm>
                <a:off x="7922490" y="2032555"/>
                <a:ext cx="167360" cy="91257"/>
                <a:chOff x="7922490" y="2032555"/>
                <a:chExt cx="167360" cy="91257"/>
              </a:xfrm>
            </p:grpSpPr>
            <p:sp>
              <p:nvSpPr>
                <p:cNvPr id="791" name="任意多边形: 形状 790">
                  <a:extLst>
                    <a:ext uri="{FF2B5EF4-FFF2-40B4-BE49-F238E27FC236}">
                      <a16:creationId xmlns:a16="http://schemas.microsoft.com/office/drawing/2014/main" id="{CAEDCB12-CCD4-908F-F8D8-66890FFDCD78}"/>
                    </a:ext>
                  </a:extLst>
                </p:cNvPr>
                <p:cNvSpPr/>
                <p:nvPr/>
              </p:nvSpPr>
              <p:spPr>
                <a:xfrm>
                  <a:off x="7922490" y="2032555"/>
                  <a:ext cx="167360" cy="91257"/>
                </a:xfrm>
                <a:custGeom>
                  <a:avLst/>
                  <a:gdLst>
                    <a:gd name="connsiteX0" fmla="*/ 167361 w 167360"/>
                    <a:gd name="connsiteY0" fmla="*/ 43605 h 91257"/>
                    <a:gd name="connsiteX1" fmla="*/ 1340 w 167360"/>
                    <a:gd name="connsiteY1" fmla="*/ 53987 h 91257"/>
                    <a:gd name="connsiteX2" fmla="*/ 75730 w 167360"/>
                    <a:gd name="connsiteY2" fmla="*/ 171 h 91257"/>
                    <a:gd name="connsiteX3" fmla="*/ 167361 w 167360"/>
                    <a:gd name="connsiteY3" fmla="*/ 43605 h 9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7360" h="91257">
                      <a:moveTo>
                        <a:pt x="167361" y="43605"/>
                      </a:moveTo>
                      <a:cubicBezTo>
                        <a:pt x="132690" y="70751"/>
                        <a:pt x="21628" y="129901"/>
                        <a:pt x="1340" y="53987"/>
                      </a:cubicBezTo>
                      <a:cubicBezTo>
                        <a:pt x="-9424" y="13601"/>
                        <a:pt x="47346" y="-1829"/>
                        <a:pt x="75730" y="171"/>
                      </a:cubicBezTo>
                      <a:cubicBezTo>
                        <a:pt x="92494" y="1409"/>
                        <a:pt x="166789" y="19602"/>
                        <a:pt x="167361" y="43605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2" name="任意多边形: 形状 791">
                  <a:extLst>
                    <a:ext uri="{FF2B5EF4-FFF2-40B4-BE49-F238E27FC236}">
                      <a16:creationId xmlns:a16="http://schemas.microsoft.com/office/drawing/2014/main" id="{49A8C025-42DA-4A10-0E44-3448B070EC8B}"/>
                    </a:ext>
                  </a:extLst>
                </p:cNvPr>
                <p:cNvSpPr/>
                <p:nvPr/>
              </p:nvSpPr>
              <p:spPr>
                <a:xfrm>
                  <a:off x="7923163" y="2064765"/>
                  <a:ext cx="166687" cy="58487"/>
                </a:xfrm>
                <a:custGeom>
                  <a:avLst/>
                  <a:gdLst>
                    <a:gd name="connsiteX0" fmla="*/ 166688 w 166687"/>
                    <a:gd name="connsiteY0" fmla="*/ 11204 h 58487"/>
                    <a:gd name="connsiteX1" fmla="*/ 21812 w 166687"/>
                    <a:gd name="connsiteY1" fmla="*/ 48733 h 58487"/>
                    <a:gd name="connsiteX2" fmla="*/ 0 w 166687"/>
                    <a:gd name="connsiteY2" fmla="*/ 18634 h 58487"/>
                    <a:gd name="connsiteX3" fmla="*/ 52388 w 166687"/>
                    <a:gd name="connsiteY3" fmla="*/ 2632 h 58487"/>
                    <a:gd name="connsiteX4" fmla="*/ 166688 w 166687"/>
                    <a:gd name="connsiteY4" fmla="*/ 11204 h 5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687" h="58487">
                      <a:moveTo>
                        <a:pt x="166688" y="11204"/>
                      </a:moveTo>
                      <a:cubicBezTo>
                        <a:pt x="130873" y="40541"/>
                        <a:pt x="67913" y="75974"/>
                        <a:pt x="21812" y="48733"/>
                      </a:cubicBezTo>
                      <a:cubicBezTo>
                        <a:pt x="11335" y="42542"/>
                        <a:pt x="1524" y="31112"/>
                        <a:pt x="0" y="18634"/>
                      </a:cubicBezTo>
                      <a:cubicBezTo>
                        <a:pt x="16288" y="10157"/>
                        <a:pt x="34385" y="5299"/>
                        <a:pt x="52388" y="2632"/>
                      </a:cubicBezTo>
                      <a:cubicBezTo>
                        <a:pt x="90297" y="-2988"/>
                        <a:pt x="130016" y="632"/>
                        <a:pt x="166688" y="1120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817A21A9-CEF5-0E7B-BCFD-A466BFB46456}"/>
                    </a:ext>
                  </a:extLst>
                </p:cNvPr>
                <p:cNvSpPr/>
                <p:nvPr/>
              </p:nvSpPr>
              <p:spPr>
                <a:xfrm>
                  <a:off x="7923163" y="2064765"/>
                  <a:ext cx="166687" cy="58487"/>
                </a:xfrm>
                <a:custGeom>
                  <a:avLst/>
                  <a:gdLst>
                    <a:gd name="connsiteX0" fmla="*/ 166688 w 166687"/>
                    <a:gd name="connsiteY0" fmla="*/ 11204 h 58487"/>
                    <a:gd name="connsiteX1" fmla="*/ 21812 w 166687"/>
                    <a:gd name="connsiteY1" fmla="*/ 48733 h 58487"/>
                    <a:gd name="connsiteX2" fmla="*/ 0 w 166687"/>
                    <a:gd name="connsiteY2" fmla="*/ 18634 h 58487"/>
                    <a:gd name="connsiteX3" fmla="*/ 52388 w 166687"/>
                    <a:gd name="connsiteY3" fmla="*/ 2632 h 58487"/>
                    <a:gd name="connsiteX4" fmla="*/ 166688 w 166687"/>
                    <a:gd name="connsiteY4" fmla="*/ 11204 h 5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687" h="58487">
                      <a:moveTo>
                        <a:pt x="166688" y="11204"/>
                      </a:moveTo>
                      <a:cubicBezTo>
                        <a:pt x="130873" y="40541"/>
                        <a:pt x="67913" y="75974"/>
                        <a:pt x="21812" y="48733"/>
                      </a:cubicBezTo>
                      <a:cubicBezTo>
                        <a:pt x="11335" y="42542"/>
                        <a:pt x="1524" y="31112"/>
                        <a:pt x="0" y="18634"/>
                      </a:cubicBezTo>
                      <a:cubicBezTo>
                        <a:pt x="16288" y="10157"/>
                        <a:pt x="34385" y="5299"/>
                        <a:pt x="52388" y="2632"/>
                      </a:cubicBezTo>
                      <a:cubicBezTo>
                        <a:pt x="90297" y="-2988"/>
                        <a:pt x="130016" y="632"/>
                        <a:pt x="166688" y="11204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4" name="图形 697">
                <a:extLst>
                  <a:ext uri="{FF2B5EF4-FFF2-40B4-BE49-F238E27FC236}">
                    <a16:creationId xmlns:a16="http://schemas.microsoft.com/office/drawing/2014/main" id="{219E518D-AE8E-D7B8-4F2D-5473D62FF68A}"/>
                  </a:ext>
                </a:extLst>
              </p:cNvPr>
              <p:cNvGrpSpPr/>
              <p:nvPr/>
            </p:nvGrpSpPr>
            <p:grpSpPr>
              <a:xfrm>
                <a:off x="7880176" y="1945345"/>
                <a:ext cx="102232" cy="145209"/>
                <a:chOff x="7880176" y="1945345"/>
                <a:chExt cx="102232" cy="145209"/>
              </a:xfrm>
            </p:grpSpPr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F3DBB6DE-7D37-51BA-831C-1BEAE5ED620D}"/>
                    </a:ext>
                  </a:extLst>
                </p:cNvPr>
                <p:cNvSpPr/>
                <p:nvPr/>
              </p:nvSpPr>
              <p:spPr>
                <a:xfrm>
                  <a:off x="7880176" y="1945345"/>
                  <a:ext cx="102232" cy="145209"/>
                </a:xfrm>
                <a:custGeom>
                  <a:avLst/>
                  <a:gdLst>
                    <a:gd name="connsiteX0" fmla="*/ 102233 w 102232"/>
                    <a:gd name="connsiteY0" fmla="*/ 6513 h 145209"/>
                    <a:gd name="connsiteX1" fmla="*/ 18127 w 102232"/>
                    <a:gd name="connsiteY1" fmla="*/ 133958 h 145209"/>
                    <a:gd name="connsiteX2" fmla="*/ 102233 w 102232"/>
                    <a:gd name="connsiteY2" fmla="*/ 6513 h 145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2232" h="145209">
                      <a:moveTo>
                        <a:pt x="102233" y="6513"/>
                      </a:moveTo>
                      <a:cubicBezTo>
                        <a:pt x="94422" y="34136"/>
                        <a:pt x="81183" y="187488"/>
                        <a:pt x="18127" y="133958"/>
                      </a:cubicBezTo>
                      <a:cubicBezTo>
                        <a:pt x="-46167" y="79475"/>
                        <a:pt x="79468" y="-27395"/>
                        <a:pt x="102233" y="651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7D19CC5E-14EF-BE8F-FADB-7DB09A99D44B}"/>
                    </a:ext>
                  </a:extLst>
                </p:cNvPr>
                <p:cNvSpPr/>
                <p:nvPr/>
              </p:nvSpPr>
              <p:spPr>
                <a:xfrm>
                  <a:off x="7909855" y="1951668"/>
                  <a:ext cx="72457" cy="134884"/>
                </a:xfrm>
                <a:custGeom>
                  <a:avLst/>
                  <a:gdLst>
                    <a:gd name="connsiteX0" fmla="*/ 72458 w 72457"/>
                    <a:gd name="connsiteY0" fmla="*/ 0 h 134884"/>
                    <a:gd name="connsiteX1" fmla="*/ 17118 w 72457"/>
                    <a:gd name="connsiteY1" fmla="*/ 134398 h 134884"/>
                    <a:gd name="connsiteX2" fmla="*/ 10260 w 72457"/>
                    <a:gd name="connsiteY2" fmla="*/ 60103 h 134884"/>
                    <a:gd name="connsiteX3" fmla="*/ 72458 w 72457"/>
                    <a:gd name="connsiteY3" fmla="*/ 0 h 1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457" h="134884">
                      <a:moveTo>
                        <a:pt x="72458" y="0"/>
                      </a:moveTo>
                      <a:cubicBezTo>
                        <a:pt x="62647" y="38576"/>
                        <a:pt x="67219" y="123158"/>
                        <a:pt x="17118" y="134398"/>
                      </a:cubicBezTo>
                      <a:cubicBezTo>
                        <a:pt x="-12791" y="141161"/>
                        <a:pt x="4354" y="75533"/>
                        <a:pt x="10260" y="60103"/>
                      </a:cubicBezTo>
                      <a:cubicBezTo>
                        <a:pt x="18737" y="31242"/>
                        <a:pt x="45598" y="10382"/>
                        <a:pt x="72458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C1BD6AB3-9DBF-CEEE-3A25-B9E36F27522E}"/>
                    </a:ext>
                  </a:extLst>
                </p:cNvPr>
                <p:cNvSpPr/>
                <p:nvPr/>
              </p:nvSpPr>
              <p:spPr>
                <a:xfrm>
                  <a:off x="7909855" y="1951668"/>
                  <a:ext cx="72457" cy="134884"/>
                </a:xfrm>
                <a:custGeom>
                  <a:avLst/>
                  <a:gdLst>
                    <a:gd name="connsiteX0" fmla="*/ 72458 w 72457"/>
                    <a:gd name="connsiteY0" fmla="*/ 0 h 134884"/>
                    <a:gd name="connsiteX1" fmla="*/ 17118 w 72457"/>
                    <a:gd name="connsiteY1" fmla="*/ 134398 h 134884"/>
                    <a:gd name="connsiteX2" fmla="*/ 10260 w 72457"/>
                    <a:gd name="connsiteY2" fmla="*/ 60103 h 134884"/>
                    <a:gd name="connsiteX3" fmla="*/ 72458 w 72457"/>
                    <a:gd name="connsiteY3" fmla="*/ 0 h 1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457" h="134884">
                      <a:moveTo>
                        <a:pt x="72458" y="0"/>
                      </a:moveTo>
                      <a:cubicBezTo>
                        <a:pt x="62647" y="38576"/>
                        <a:pt x="67219" y="123158"/>
                        <a:pt x="17118" y="134398"/>
                      </a:cubicBezTo>
                      <a:cubicBezTo>
                        <a:pt x="-12791" y="141161"/>
                        <a:pt x="4354" y="75533"/>
                        <a:pt x="10260" y="60103"/>
                      </a:cubicBezTo>
                      <a:cubicBezTo>
                        <a:pt x="18737" y="31242"/>
                        <a:pt x="45598" y="10382"/>
                        <a:pt x="72458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8" name="图形 697">
                <a:extLst>
                  <a:ext uri="{FF2B5EF4-FFF2-40B4-BE49-F238E27FC236}">
                    <a16:creationId xmlns:a16="http://schemas.microsoft.com/office/drawing/2014/main" id="{6F0E8CF6-E1E5-0F9E-A205-95FC54F58288}"/>
                  </a:ext>
                </a:extLst>
              </p:cNvPr>
              <p:cNvGrpSpPr/>
              <p:nvPr/>
            </p:nvGrpSpPr>
            <p:grpSpPr>
              <a:xfrm>
                <a:off x="8284559" y="1833142"/>
                <a:ext cx="143711" cy="100607"/>
                <a:chOff x="8284559" y="1833142"/>
                <a:chExt cx="143711" cy="100607"/>
              </a:xfrm>
            </p:grpSpPr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C4F7E2DA-6332-CD68-03C5-FA0A88DBB83C}"/>
                    </a:ext>
                  </a:extLst>
                </p:cNvPr>
                <p:cNvSpPr/>
                <p:nvPr/>
              </p:nvSpPr>
              <p:spPr>
                <a:xfrm>
                  <a:off x="8284559" y="1833142"/>
                  <a:ext cx="143711" cy="100607"/>
                </a:xfrm>
                <a:custGeom>
                  <a:avLst/>
                  <a:gdLst>
                    <a:gd name="connsiteX0" fmla="*/ 1221 w 143711"/>
                    <a:gd name="connsiteY0" fmla="*/ 7178 h 100607"/>
                    <a:gd name="connsiteX1" fmla="*/ 90375 w 143711"/>
                    <a:gd name="connsiteY1" fmla="*/ 5178 h 100607"/>
                    <a:gd name="connsiteX2" fmla="*/ 138762 w 143711"/>
                    <a:gd name="connsiteY2" fmla="*/ 86807 h 100607"/>
                    <a:gd name="connsiteX3" fmla="*/ 61229 w 143711"/>
                    <a:gd name="connsiteY3" fmla="*/ 84045 h 100607"/>
                    <a:gd name="connsiteX4" fmla="*/ 1221 w 143711"/>
                    <a:gd name="connsiteY4" fmla="*/ 7178 h 100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711" h="100607">
                      <a:moveTo>
                        <a:pt x="1221" y="7178"/>
                      </a:moveTo>
                      <a:cubicBezTo>
                        <a:pt x="30463" y="1653"/>
                        <a:pt x="61324" y="-4728"/>
                        <a:pt x="90375" y="5178"/>
                      </a:cubicBezTo>
                      <a:cubicBezTo>
                        <a:pt x="118474" y="14798"/>
                        <a:pt x="157622" y="53755"/>
                        <a:pt x="138762" y="86807"/>
                      </a:cubicBezTo>
                      <a:cubicBezTo>
                        <a:pt x="124475" y="111667"/>
                        <a:pt x="79326" y="98047"/>
                        <a:pt x="61229" y="84045"/>
                      </a:cubicBezTo>
                      <a:cubicBezTo>
                        <a:pt x="50846" y="75949"/>
                        <a:pt x="-9256" y="22894"/>
                        <a:pt x="1221" y="7178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4E4D1B52-2914-8750-5F13-AFE50DA84532}"/>
                    </a:ext>
                  </a:extLst>
                </p:cNvPr>
                <p:cNvSpPr/>
                <p:nvPr/>
              </p:nvSpPr>
              <p:spPr>
                <a:xfrm>
                  <a:off x="8285685" y="1834775"/>
                  <a:ext cx="141804" cy="97955"/>
                </a:xfrm>
                <a:custGeom>
                  <a:avLst/>
                  <a:gdLst>
                    <a:gd name="connsiteX0" fmla="*/ 0 w 141804"/>
                    <a:gd name="connsiteY0" fmla="*/ 5736 h 97955"/>
                    <a:gd name="connsiteX1" fmla="*/ 141065 w 141804"/>
                    <a:gd name="connsiteY1" fmla="*/ 60886 h 97955"/>
                    <a:gd name="connsiteX2" fmla="*/ 124873 w 141804"/>
                    <a:gd name="connsiteY2" fmla="*/ 96700 h 97955"/>
                    <a:gd name="connsiteX3" fmla="*/ 97631 w 141804"/>
                    <a:gd name="connsiteY3" fmla="*/ 72887 h 97955"/>
                    <a:gd name="connsiteX4" fmla="*/ 0 w 141804"/>
                    <a:gd name="connsiteY4" fmla="*/ 5736 h 9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804" h="97955">
                      <a:moveTo>
                        <a:pt x="0" y="5736"/>
                      </a:moveTo>
                      <a:cubicBezTo>
                        <a:pt x="51435" y="-5218"/>
                        <a:pt x="129254" y="-6932"/>
                        <a:pt x="141065" y="60886"/>
                      </a:cubicBezTo>
                      <a:cubicBezTo>
                        <a:pt x="143923" y="74602"/>
                        <a:pt x="138493" y="91080"/>
                        <a:pt x="124873" y="96700"/>
                      </a:cubicBezTo>
                      <a:cubicBezTo>
                        <a:pt x="108966" y="103177"/>
                        <a:pt x="107347" y="82984"/>
                        <a:pt x="97631" y="72887"/>
                      </a:cubicBezTo>
                      <a:cubicBezTo>
                        <a:pt x="69914" y="43931"/>
                        <a:pt x="28289" y="33739"/>
                        <a:pt x="0" y="5736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1" name="任意多边形: 形状 800">
                  <a:extLst>
                    <a:ext uri="{FF2B5EF4-FFF2-40B4-BE49-F238E27FC236}">
                      <a16:creationId xmlns:a16="http://schemas.microsoft.com/office/drawing/2014/main" id="{AAE07FA9-2F17-70CE-8961-EF202288157D}"/>
                    </a:ext>
                  </a:extLst>
                </p:cNvPr>
                <p:cNvSpPr/>
                <p:nvPr/>
              </p:nvSpPr>
              <p:spPr>
                <a:xfrm>
                  <a:off x="8285685" y="1834775"/>
                  <a:ext cx="141804" cy="97955"/>
                </a:xfrm>
                <a:custGeom>
                  <a:avLst/>
                  <a:gdLst>
                    <a:gd name="connsiteX0" fmla="*/ 0 w 141804"/>
                    <a:gd name="connsiteY0" fmla="*/ 5736 h 97955"/>
                    <a:gd name="connsiteX1" fmla="*/ 141065 w 141804"/>
                    <a:gd name="connsiteY1" fmla="*/ 60886 h 97955"/>
                    <a:gd name="connsiteX2" fmla="*/ 124873 w 141804"/>
                    <a:gd name="connsiteY2" fmla="*/ 96700 h 97955"/>
                    <a:gd name="connsiteX3" fmla="*/ 97631 w 141804"/>
                    <a:gd name="connsiteY3" fmla="*/ 72887 h 97955"/>
                    <a:gd name="connsiteX4" fmla="*/ 0 w 141804"/>
                    <a:gd name="connsiteY4" fmla="*/ 5736 h 9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804" h="97955">
                      <a:moveTo>
                        <a:pt x="0" y="5736"/>
                      </a:moveTo>
                      <a:cubicBezTo>
                        <a:pt x="51435" y="-5218"/>
                        <a:pt x="129254" y="-6932"/>
                        <a:pt x="141065" y="60886"/>
                      </a:cubicBezTo>
                      <a:cubicBezTo>
                        <a:pt x="143923" y="74602"/>
                        <a:pt x="138493" y="91080"/>
                        <a:pt x="124873" y="96700"/>
                      </a:cubicBezTo>
                      <a:cubicBezTo>
                        <a:pt x="108966" y="103177"/>
                        <a:pt x="107347" y="82984"/>
                        <a:pt x="97631" y="72887"/>
                      </a:cubicBezTo>
                      <a:cubicBezTo>
                        <a:pt x="69914" y="43931"/>
                        <a:pt x="28289" y="33739"/>
                        <a:pt x="0" y="5736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2" name="图形 697">
                <a:extLst>
                  <a:ext uri="{FF2B5EF4-FFF2-40B4-BE49-F238E27FC236}">
                    <a16:creationId xmlns:a16="http://schemas.microsoft.com/office/drawing/2014/main" id="{EFEC9D78-5B90-6A2D-A968-C921E75E9608}"/>
                  </a:ext>
                </a:extLst>
              </p:cNvPr>
              <p:cNvGrpSpPr/>
              <p:nvPr/>
            </p:nvGrpSpPr>
            <p:grpSpPr>
              <a:xfrm>
                <a:off x="8415960" y="1746975"/>
                <a:ext cx="134021" cy="196953"/>
                <a:chOff x="8415960" y="1746975"/>
                <a:chExt cx="134021" cy="196953"/>
              </a:xfrm>
            </p:grpSpPr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B3C1B190-0565-3ABE-2D95-718981AAD613}"/>
                    </a:ext>
                  </a:extLst>
                </p:cNvPr>
                <p:cNvSpPr/>
                <p:nvPr/>
              </p:nvSpPr>
              <p:spPr>
                <a:xfrm>
                  <a:off x="8415960" y="1746975"/>
                  <a:ext cx="133967" cy="196953"/>
                </a:xfrm>
                <a:custGeom>
                  <a:avLst/>
                  <a:gdLst>
                    <a:gd name="connsiteX0" fmla="*/ 73465 w 133967"/>
                    <a:gd name="connsiteY0" fmla="*/ 0 h 196953"/>
                    <a:gd name="connsiteX1" fmla="*/ 49081 w 133967"/>
                    <a:gd name="connsiteY1" fmla="*/ 196691 h 196953"/>
                    <a:gd name="connsiteX2" fmla="*/ 12885 w 133967"/>
                    <a:gd name="connsiteY2" fmla="*/ 97250 h 196953"/>
                    <a:gd name="connsiteX3" fmla="*/ 53557 w 133967"/>
                    <a:gd name="connsiteY3" fmla="*/ 50768 h 196953"/>
                    <a:gd name="connsiteX4" fmla="*/ 73465 w 133967"/>
                    <a:gd name="connsiteY4" fmla="*/ 0 h 196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967" h="196953">
                      <a:moveTo>
                        <a:pt x="73465" y="0"/>
                      </a:moveTo>
                      <a:cubicBezTo>
                        <a:pt x="171572" y="22289"/>
                        <a:pt x="140901" y="187833"/>
                        <a:pt x="49081" y="196691"/>
                      </a:cubicBezTo>
                      <a:cubicBezTo>
                        <a:pt x="-8450" y="201740"/>
                        <a:pt x="-7974" y="132588"/>
                        <a:pt x="12885" y="97250"/>
                      </a:cubicBezTo>
                      <a:cubicBezTo>
                        <a:pt x="23744" y="78867"/>
                        <a:pt x="39460" y="66389"/>
                        <a:pt x="53557" y="50768"/>
                      </a:cubicBezTo>
                      <a:cubicBezTo>
                        <a:pt x="64321" y="38672"/>
                        <a:pt x="63749" y="7906"/>
                        <a:pt x="7346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15889558-C339-2923-1D22-49577390531C}"/>
                    </a:ext>
                  </a:extLst>
                </p:cNvPr>
                <p:cNvSpPr/>
                <p:nvPr/>
              </p:nvSpPr>
              <p:spPr>
                <a:xfrm>
                  <a:off x="8424647" y="1747166"/>
                  <a:ext cx="125334" cy="196585"/>
                </a:xfrm>
                <a:custGeom>
                  <a:avLst/>
                  <a:gdLst>
                    <a:gd name="connsiteX0" fmla="*/ 64587 w 125334"/>
                    <a:gd name="connsiteY0" fmla="*/ 0 h 196585"/>
                    <a:gd name="connsiteX1" fmla="*/ 55443 w 125334"/>
                    <a:gd name="connsiteY1" fmla="*/ 193262 h 196585"/>
                    <a:gd name="connsiteX2" fmla="*/ 4865 w 125334"/>
                    <a:gd name="connsiteY2" fmla="*/ 184975 h 196585"/>
                    <a:gd name="connsiteX3" fmla="*/ 25629 w 125334"/>
                    <a:gd name="connsiteY3" fmla="*/ 139827 h 196585"/>
                    <a:gd name="connsiteX4" fmla="*/ 64587 w 125334"/>
                    <a:gd name="connsiteY4" fmla="*/ 0 h 19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334" h="196585">
                      <a:moveTo>
                        <a:pt x="64587" y="0"/>
                      </a:moveTo>
                      <a:cubicBezTo>
                        <a:pt x="160122" y="18193"/>
                        <a:pt x="132119" y="167450"/>
                        <a:pt x="55443" y="193262"/>
                      </a:cubicBezTo>
                      <a:cubicBezTo>
                        <a:pt x="38298" y="199073"/>
                        <a:pt x="18676" y="197834"/>
                        <a:pt x="4865" y="184975"/>
                      </a:cubicBezTo>
                      <a:cubicBezTo>
                        <a:pt x="-10756" y="170307"/>
                        <a:pt x="15342" y="153162"/>
                        <a:pt x="25629" y="139827"/>
                      </a:cubicBezTo>
                      <a:cubicBezTo>
                        <a:pt x="57062" y="98965"/>
                        <a:pt x="86399" y="52292"/>
                        <a:pt x="64587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54C20635-7869-6B2B-B34D-FD14ADF16F0D}"/>
                    </a:ext>
                  </a:extLst>
                </p:cNvPr>
                <p:cNvSpPr/>
                <p:nvPr/>
              </p:nvSpPr>
              <p:spPr>
                <a:xfrm>
                  <a:off x="8424647" y="1747166"/>
                  <a:ext cx="125334" cy="196585"/>
                </a:xfrm>
                <a:custGeom>
                  <a:avLst/>
                  <a:gdLst>
                    <a:gd name="connsiteX0" fmla="*/ 64587 w 125334"/>
                    <a:gd name="connsiteY0" fmla="*/ 0 h 196585"/>
                    <a:gd name="connsiteX1" fmla="*/ 55443 w 125334"/>
                    <a:gd name="connsiteY1" fmla="*/ 193262 h 196585"/>
                    <a:gd name="connsiteX2" fmla="*/ 4865 w 125334"/>
                    <a:gd name="connsiteY2" fmla="*/ 184975 h 196585"/>
                    <a:gd name="connsiteX3" fmla="*/ 25629 w 125334"/>
                    <a:gd name="connsiteY3" fmla="*/ 139827 h 196585"/>
                    <a:gd name="connsiteX4" fmla="*/ 64587 w 125334"/>
                    <a:gd name="connsiteY4" fmla="*/ 0 h 19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334" h="196585">
                      <a:moveTo>
                        <a:pt x="64587" y="0"/>
                      </a:moveTo>
                      <a:cubicBezTo>
                        <a:pt x="160122" y="18193"/>
                        <a:pt x="132119" y="167450"/>
                        <a:pt x="55443" y="193262"/>
                      </a:cubicBezTo>
                      <a:cubicBezTo>
                        <a:pt x="38298" y="199073"/>
                        <a:pt x="18676" y="197834"/>
                        <a:pt x="4865" y="184975"/>
                      </a:cubicBezTo>
                      <a:cubicBezTo>
                        <a:pt x="-10756" y="170307"/>
                        <a:pt x="15342" y="153162"/>
                        <a:pt x="25629" y="139827"/>
                      </a:cubicBezTo>
                      <a:cubicBezTo>
                        <a:pt x="57062" y="98965"/>
                        <a:pt x="86399" y="52292"/>
                        <a:pt x="64587" y="0"/>
                      </a:cubicBezTo>
                      <a:close/>
                    </a:path>
                  </a:pathLst>
                </a:custGeom>
                <a:solidFill>
                  <a:srgbClr val="A6B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6" name="图形 697">
                <a:extLst>
                  <a:ext uri="{FF2B5EF4-FFF2-40B4-BE49-F238E27FC236}">
                    <a16:creationId xmlns:a16="http://schemas.microsoft.com/office/drawing/2014/main" id="{2D96618E-BD06-B404-584B-8CB3E06600EF}"/>
                  </a:ext>
                </a:extLst>
              </p:cNvPr>
              <p:cNvGrpSpPr/>
              <p:nvPr/>
            </p:nvGrpSpPr>
            <p:grpSpPr>
              <a:xfrm>
                <a:off x="7550664" y="704614"/>
                <a:ext cx="110371" cy="149137"/>
                <a:chOff x="7550664" y="704614"/>
                <a:chExt cx="110371" cy="149137"/>
              </a:xfrm>
            </p:grpSpPr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143AE20F-7C79-F029-625B-0C8CA3E8EC02}"/>
                    </a:ext>
                  </a:extLst>
                </p:cNvPr>
                <p:cNvSpPr/>
                <p:nvPr/>
              </p:nvSpPr>
              <p:spPr>
                <a:xfrm>
                  <a:off x="7550664" y="704614"/>
                  <a:ext cx="110371" cy="149137"/>
                </a:xfrm>
                <a:custGeom>
                  <a:avLst/>
                  <a:gdLst>
                    <a:gd name="connsiteX0" fmla="*/ 110371 w 110371"/>
                    <a:gd name="connsiteY0" fmla="*/ 6613 h 149137"/>
                    <a:gd name="connsiteX1" fmla="*/ 21503 w 110371"/>
                    <a:gd name="connsiteY1" fmla="*/ 139582 h 149137"/>
                    <a:gd name="connsiteX2" fmla="*/ 110371 w 110371"/>
                    <a:gd name="connsiteY2" fmla="*/ 6613 h 149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371" h="149137">
                      <a:moveTo>
                        <a:pt x="110371" y="6613"/>
                      </a:moveTo>
                      <a:cubicBezTo>
                        <a:pt x="104180" y="28711"/>
                        <a:pt x="77415" y="189493"/>
                        <a:pt x="21503" y="139582"/>
                      </a:cubicBezTo>
                      <a:cubicBezTo>
                        <a:pt x="-52411" y="81480"/>
                        <a:pt x="85987" y="-27963"/>
                        <a:pt x="110371" y="6613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CBC0D7F6-2F1D-48A0-3081-C73AE71893F6}"/>
                    </a:ext>
                  </a:extLst>
                </p:cNvPr>
                <p:cNvSpPr/>
                <p:nvPr/>
              </p:nvSpPr>
              <p:spPr>
                <a:xfrm>
                  <a:off x="7588494" y="711036"/>
                  <a:ext cx="72445" cy="137049"/>
                </a:xfrm>
                <a:custGeom>
                  <a:avLst/>
                  <a:gdLst>
                    <a:gd name="connsiteX0" fmla="*/ 72446 w 72445"/>
                    <a:gd name="connsiteY0" fmla="*/ 0 h 137049"/>
                    <a:gd name="connsiteX1" fmla="*/ 17201 w 72445"/>
                    <a:gd name="connsiteY1" fmla="*/ 135541 h 137049"/>
                    <a:gd name="connsiteX2" fmla="*/ 1294 w 72445"/>
                    <a:gd name="connsiteY2" fmla="*/ 69723 h 137049"/>
                    <a:gd name="connsiteX3" fmla="*/ 72446 w 72445"/>
                    <a:gd name="connsiteY3" fmla="*/ 0 h 13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445" h="137049">
                      <a:moveTo>
                        <a:pt x="72446" y="0"/>
                      </a:moveTo>
                      <a:cubicBezTo>
                        <a:pt x="61016" y="45434"/>
                        <a:pt x="59682" y="105632"/>
                        <a:pt x="17201" y="135541"/>
                      </a:cubicBezTo>
                      <a:cubicBezTo>
                        <a:pt x="-516" y="148114"/>
                        <a:pt x="-1754" y="78200"/>
                        <a:pt x="1294" y="69723"/>
                      </a:cubicBezTo>
                      <a:cubicBezTo>
                        <a:pt x="12438" y="38100"/>
                        <a:pt x="41013" y="11430"/>
                        <a:pt x="72446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A8C06047-FBE5-EDBF-4C6F-3767FB53EB5F}"/>
                    </a:ext>
                  </a:extLst>
                </p:cNvPr>
                <p:cNvSpPr/>
                <p:nvPr/>
              </p:nvSpPr>
              <p:spPr>
                <a:xfrm>
                  <a:off x="7588494" y="711036"/>
                  <a:ext cx="72445" cy="137049"/>
                </a:xfrm>
                <a:custGeom>
                  <a:avLst/>
                  <a:gdLst>
                    <a:gd name="connsiteX0" fmla="*/ 72446 w 72445"/>
                    <a:gd name="connsiteY0" fmla="*/ 0 h 137049"/>
                    <a:gd name="connsiteX1" fmla="*/ 17201 w 72445"/>
                    <a:gd name="connsiteY1" fmla="*/ 135541 h 137049"/>
                    <a:gd name="connsiteX2" fmla="*/ 1294 w 72445"/>
                    <a:gd name="connsiteY2" fmla="*/ 69723 h 137049"/>
                    <a:gd name="connsiteX3" fmla="*/ 72446 w 72445"/>
                    <a:gd name="connsiteY3" fmla="*/ 0 h 13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445" h="137049">
                      <a:moveTo>
                        <a:pt x="72446" y="0"/>
                      </a:moveTo>
                      <a:cubicBezTo>
                        <a:pt x="61016" y="45434"/>
                        <a:pt x="59682" y="105632"/>
                        <a:pt x="17201" y="135541"/>
                      </a:cubicBezTo>
                      <a:cubicBezTo>
                        <a:pt x="-516" y="148114"/>
                        <a:pt x="-1754" y="78200"/>
                        <a:pt x="1294" y="69723"/>
                      </a:cubicBezTo>
                      <a:cubicBezTo>
                        <a:pt x="12438" y="38100"/>
                        <a:pt x="41013" y="11430"/>
                        <a:pt x="72446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0" name="图形 697">
                <a:extLst>
                  <a:ext uri="{FF2B5EF4-FFF2-40B4-BE49-F238E27FC236}">
                    <a16:creationId xmlns:a16="http://schemas.microsoft.com/office/drawing/2014/main" id="{6700B1A7-A1E5-EE06-2705-CFB3A123F251}"/>
                  </a:ext>
                </a:extLst>
              </p:cNvPr>
              <p:cNvGrpSpPr/>
              <p:nvPr/>
            </p:nvGrpSpPr>
            <p:grpSpPr>
              <a:xfrm>
                <a:off x="7604165" y="821789"/>
                <a:ext cx="177837" cy="99645"/>
                <a:chOff x="7604165" y="821789"/>
                <a:chExt cx="177837" cy="99645"/>
              </a:xfrm>
            </p:grpSpPr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A99F126B-1EA8-1CD8-3EAB-4C5A42031057}"/>
                    </a:ext>
                  </a:extLst>
                </p:cNvPr>
                <p:cNvSpPr/>
                <p:nvPr/>
              </p:nvSpPr>
              <p:spPr>
                <a:xfrm>
                  <a:off x="7604165" y="821789"/>
                  <a:ext cx="177837" cy="99645"/>
                </a:xfrm>
                <a:custGeom>
                  <a:avLst/>
                  <a:gdLst>
                    <a:gd name="connsiteX0" fmla="*/ 177837 w 177837"/>
                    <a:gd name="connsiteY0" fmla="*/ 24121 h 99645"/>
                    <a:gd name="connsiteX1" fmla="*/ 10578 w 177837"/>
                    <a:gd name="connsiteY1" fmla="*/ 74699 h 99645"/>
                    <a:gd name="connsiteX2" fmla="*/ 60585 w 177837"/>
                    <a:gd name="connsiteY2" fmla="*/ 309 h 99645"/>
                    <a:gd name="connsiteX3" fmla="*/ 123259 w 177837"/>
                    <a:gd name="connsiteY3" fmla="*/ 8595 h 99645"/>
                    <a:gd name="connsiteX4" fmla="*/ 177837 w 177837"/>
                    <a:gd name="connsiteY4" fmla="*/ 24121 h 9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837" h="99645">
                      <a:moveTo>
                        <a:pt x="177837" y="24121"/>
                      </a:moveTo>
                      <a:cubicBezTo>
                        <a:pt x="151739" y="78318"/>
                        <a:pt x="60870" y="132801"/>
                        <a:pt x="10578" y="74699"/>
                      </a:cubicBezTo>
                      <a:cubicBezTo>
                        <a:pt x="-21140" y="37932"/>
                        <a:pt x="25247" y="3071"/>
                        <a:pt x="60585" y="309"/>
                      </a:cubicBezTo>
                      <a:cubicBezTo>
                        <a:pt x="81730" y="-1311"/>
                        <a:pt x="102876" y="3738"/>
                        <a:pt x="123259" y="8595"/>
                      </a:cubicBezTo>
                      <a:cubicBezTo>
                        <a:pt x="133641" y="11167"/>
                        <a:pt x="172884" y="14691"/>
                        <a:pt x="177837" y="24121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C21A6DB9-E32B-771A-D3F9-35056FFFAF02}"/>
                    </a:ext>
                  </a:extLst>
                </p:cNvPr>
                <p:cNvSpPr/>
                <p:nvPr/>
              </p:nvSpPr>
              <p:spPr>
                <a:xfrm>
                  <a:off x="7604381" y="845720"/>
                  <a:ext cx="177526" cy="74106"/>
                </a:xfrm>
                <a:custGeom>
                  <a:avLst/>
                  <a:gdLst>
                    <a:gd name="connsiteX0" fmla="*/ 177527 w 177526"/>
                    <a:gd name="connsiteY0" fmla="*/ 0 h 74106"/>
                    <a:gd name="connsiteX1" fmla="*/ 21698 w 177526"/>
                    <a:gd name="connsiteY1" fmla="*/ 60579 h 74106"/>
                    <a:gd name="connsiteX2" fmla="*/ 76 w 177526"/>
                    <a:gd name="connsiteY2" fmla="*/ 22860 h 74106"/>
                    <a:gd name="connsiteX3" fmla="*/ 41415 w 177526"/>
                    <a:gd name="connsiteY3" fmla="*/ 12383 h 74106"/>
                    <a:gd name="connsiteX4" fmla="*/ 177527 w 177526"/>
                    <a:gd name="connsiteY4" fmla="*/ 0 h 74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526" h="74106">
                      <a:moveTo>
                        <a:pt x="177527" y="0"/>
                      </a:moveTo>
                      <a:cubicBezTo>
                        <a:pt x="153333" y="55340"/>
                        <a:pt x="77895" y="96583"/>
                        <a:pt x="21698" y="60579"/>
                      </a:cubicBezTo>
                      <a:cubicBezTo>
                        <a:pt x="8934" y="52388"/>
                        <a:pt x="-972" y="38576"/>
                        <a:pt x="76" y="22860"/>
                      </a:cubicBezTo>
                      <a:cubicBezTo>
                        <a:pt x="1505" y="2000"/>
                        <a:pt x="25603" y="12097"/>
                        <a:pt x="41415" y="12383"/>
                      </a:cubicBezTo>
                      <a:cubicBezTo>
                        <a:pt x="87230" y="13240"/>
                        <a:pt x="132569" y="9239"/>
                        <a:pt x="177527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3D20CDB4-126D-0228-F007-9E8518ABF55B}"/>
                    </a:ext>
                  </a:extLst>
                </p:cNvPr>
                <p:cNvSpPr/>
                <p:nvPr/>
              </p:nvSpPr>
              <p:spPr>
                <a:xfrm>
                  <a:off x="7604381" y="845720"/>
                  <a:ext cx="177526" cy="74106"/>
                </a:xfrm>
                <a:custGeom>
                  <a:avLst/>
                  <a:gdLst>
                    <a:gd name="connsiteX0" fmla="*/ 177527 w 177526"/>
                    <a:gd name="connsiteY0" fmla="*/ 0 h 74106"/>
                    <a:gd name="connsiteX1" fmla="*/ 21698 w 177526"/>
                    <a:gd name="connsiteY1" fmla="*/ 60579 h 74106"/>
                    <a:gd name="connsiteX2" fmla="*/ 76 w 177526"/>
                    <a:gd name="connsiteY2" fmla="*/ 22860 h 74106"/>
                    <a:gd name="connsiteX3" fmla="*/ 41415 w 177526"/>
                    <a:gd name="connsiteY3" fmla="*/ 12383 h 74106"/>
                    <a:gd name="connsiteX4" fmla="*/ 177527 w 177526"/>
                    <a:gd name="connsiteY4" fmla="*/ 0 h 74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526" h="74106">
                      <a:moveTo>
                        <a:pt x="177527" y="0"/>
                      </a:moveTo>
                      <a:cubicBezTo>
                        <a:pt x="153333" y="55340"/>
                        <a:pt x="77895" y="96583"/>
                        <a:pt x="21698" y="60579"/>
                      </a:cubicBezTo>
                      <a:cubicBezTo>
                        <a:pt x="8934" y="52388"/>
                        <a:pt x="-972" y="38576"/>
                        <a:pt x="76" y="22860"/>
                      </a:cubicBezTo>
                      <a:cubicBezTo>
                        <a:pt x="1505" y="2000"/>
                        <a:pt x="25603" y="12097"/>
                        <a:pt x="41415" y="12383"/>
                      </a:cubicBezTo>
                      <a:cubicBezTo>
                        <a:pt x="87230" y="13240"/>
                        <a:pt x="132569" y="9239"/>
                        <a:pt x="177527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4" name="图形 697">
                <a:extLst>
                  <a:ext uri="{FF2B5EF4-FFF2-40B4-BE49-F238E27FC236}">
                    <a16:creationId xmlns:a16="http://schemas.microsoft.com/office/drawing/2014/main" id="{E042DCC9-D5CC-A95C-AD6F-57E8FB426651}"/>
                  </a:ext>
                </a:extLst>
              </p:cNvPr>
              <p:cNvGrpSpPr/>
              <p:nvPr/>
            </p:nvGrpSpPr>
            <p:grpSpPr>
              <a:xfrm>
                <a:off x="7818263" y="1388550"/>
                <a:ext cx="161726" cy="170059"/>
                <a:chOff x="7818263" y="1388550"/>
                <a:chExt cx="161726" cy="170059"/>
              </a:xfrm>
            </p:grpSpPr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3FC90BB2-C6C0-F76D-1BA6-AB0E867308C8}"/>
                    </a:ext>
                  </a:extLst>
                </p:cNvPr>
                <p:cNvSpPr/>
                <p:nvPr/>
              </p:nvSpPr>
              <p:spPr>
                <a:xfrm>
                  <a:off x="7818263" y="1388550"/>
                  <a:ext cx="161726" cy="170059"/>
                </a:xfrm>
                <a:custGeom>
                  <a:avLst/>
                  <a:gdLst>
                    <a:gd name="connsiteX0" fmla="*/ 7555 w 161726"/>
                    <a:gd name="connsiteY0" fmla="*/ 0 h 170059"/>
                    <a:gd name="connsiteX1" fmla="*/ 129856 w 161726"/>
                    <a:gd name="connsiteY1" fmla="*/ 55054 h 170059"/>
                    <a:gd name="connsiteX2" fmla="*/ 149859 w 161726"/>
                    <a:gd name="connsiteY2" fmla="*/ 159639 h 170059"/>
                    <a:gd name="connsiteX3" fmla="*/ 36511 w 161726"/>
                    <a:gd name="connsiteY3" fmla="*/ 118205 h 170059"/>
                    <a:gd name="connsiteX4" fmla="*/ 7555 w 161726"/>
                    <a:gd name="connsiteY4" fmla="*/ 0 h 170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726" h="170059">
                      <a:moveTo>
                        <a:pt x="7555" y="0"/>
                      </a:moveTo>
                      <a:cubicBezTo>
                        <a:pt x="48608" y="12668"/>
                        <a:pt x="97757" y="24670"/>
                        <a:pt x="129856" y="55054"/>
                      </a:cubicBezTo>
                      <a:cubicBezTo>
                        <a:pt x="150811" y="74962"/>
                        <a:pt x="177576" y="134779"/>
                        <a:pt x="149859" y="159639"/>
                      </a:cubicBezTo>
                      <a:cubicBezTo>
                        <a:pt x="115568" y="190405"/>
                        <a:pt x="56037" y="145923"/>
                        <a:pt x="36511" y="118205"/>
                      </a:cubicBezTo>
                      <a:cubicBezTo>
                        <a:pt x="25938" y="103060"/>
                        <a:pt x="-17210" y="15335"/>
                        <a:pt x="7555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7BDB0D98-2551-543D-4AFF-C8EDB9F94A7E}"/>
                    </a:ext>
                  </a:extLst>
                </p:cNvPr>
                <p:cNvSpPr/>
                <p:nvPr/>
              </p:nvSpPr>
              <p:spPr>
                <a:xfrm>
                  <a:off x="7825722" y="1388740"/>
                  <a:ext cx="151378" cy="141382"/>
                </a:xfrm>
                <a:custGeom>
                  <a:avLst/>
                  <a:gdLst>
                    <a:gd name="connsiteX0" fmla="*/ 0 w 151378"/>
                    <a:gd name="connsiteY0" fmla="*/ 0 h 141382"/>
                    <a:gd name="connsiteX1" fmla="*/ 93631 w 151378"/>
                    <a:gd name="connsiteY1" fmla="*/ 35052 h 141382"/>
                    <a:gd name="connsiteX2" fmla="*/ 139541 w 151378"/>
                    <a:gd name="connsiteY2" fmla="*/ 74009 h 141382"/>
                    <a:gd name="connsiteX3" fmla="*/ 149733 w 151378"/>
                    <a:gd name="connsiteY3" fmla="*/ 115633 h 141382"/>
                    <a:gd name="connsiteX4" fmla="*/ 72390 w 151378"/>
                    <a:gd name="connsiteY4" fmla="*/ 104870 h 141382"/>
                    <a:gd name="connsiteX5" fmla="*/ 0 w 151378"/>
                    <a:gd name="connsiteY5" fmla="*/ 0 h 141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378" h="141382">
                      <a:moveTo>
                        <a:pt x="0" y="0"/>
                      </a:moveTo>
                      <a:cubicBezTo>
                        <a:pt x="31718" y="8763"/>
                        <a:pt x="64389" y="19431"/>
                        <a:pt x="93631" y="35052"/>
                      </a:cubicBezTo>
                      <a:cubicBezTo>
                        <a:pt x="111538" y="44577"/>
                        <a:pt x="127825" y="57245"/>
                        <a:pt x="139541" y="74009"/>
                      </a:cubicBezTo>
                      <a:cubicBezTo>
                        <a:pt x="149352" y="88011"/>
                        <a:pt x="145923" y="100203"/>
                        <a:pt x="149733" y="115633"/>
                      </a:cubicBezTo>
                      <a:cubicBezTo>
                        <a:pt x="163163" y="171545"/>
                        <a:pt x="90488" y="121444"/>
                        <a:pt x="72390" y="104870"/>
                      </a:cubicBezTo>
                      <a:cubicBezTo>
                        <a:pt x="41243" y="76581"/>
                        <a:pt x="13621" y="40100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E875A844-1CE0-9082-B928-EF0E07531336}"/>
                    </a:ext>
                  </a:extLst>
                </p:cNvPr>
                <p:cNvSpPr/>
                <p:nvPr/>
              </p:nvSpPr>
              <p:spPr>
                <a:xfrm>
                  <a:off x="7825722" y="1388740"/>
                  <a:ext cx="151378" cy="141382"/>
                </a:xfrm>
                <a:custGeom>
                  <a:avLst/>
                  <a:gdLst>
                    <a:gd name="connsiteX0" fmla="*/ 0 w 151378"/>
                    <a:gd name="connsiteY0" fmla="*/ 0 h 141382"/>
                    <a:gd name="connsiteX1" fmla="*/ 93631 w 151378"/>
                    <a:gd name="connsiteY1" fmla="*/ 35052 h 141382"/>
                    <a:gd name="connsiteX2" fmla="*/ 139541 w 151378"/>
                    <a:gd name="connsiteY2" fmla="*/ 74009 h 141382"/>
                    <a:gd name="connsiteX3" fmla="*/ 149733 w 151378"/>
                    <a:gd name="connsiteY3" fmla="*/ 115633 h 141382"/>
                    <a:gd name="connsiteX4" fmla="*/ 72390 w 151378"/>
                    <a:gd name="connsiteY4" fmla="*/ 104870 h 141382"/>
                    <a:gd name="connsiteX5" fmla="*/ 0 w 151378"/>
                    <a:gd name="connsiteY5" fmla="*/ 0 h 141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378" h="141382">
                      <a:moveTo>
                        <a:pt x="0" y="0"/>
                      </a:moveTo>
                      <a:cubicBezTo>
                        <a:pt x="31718" y="8763"/>
                        <a:pt x="64389" y="19431"/>
                        <a:pt x="93631" y="35052"/>
                      </a:cubicBezTo>
                      <a:cubicBezTo>
                        <a:pt x="111538" y="44577"/>
                        <a:pt x="127825" y="57245"/>
                        <a:pt x="139541" y="74009"/>
                      </a:cubicBezTo>
                      <a:cubicBezTo>
                        <a:pt x="149352" y="88011"/>
                        <a:pt x="145923" y="100203"/>
                        <a:pt x="149733" y="115633"/>
                      </a:cubicBezTo>
                      <a:cubicBezTo>
                        <a:pt x="163163" y="171545"/>
                        <a:pt x="90488" y="121444"/>
                        <a:pt x="72390" y="104870"/>
                      </a:cubicBezTo>
                      <a:cubicBezTo>
                        <a:pt x="41243" y="76581"/>
                        <a:pt x="13621" y="40100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8" name="图形 697">
                <a:extLst>
                  <a:ext uri="{FF2B5EF4-FFF2-40B4-BE49-F238E27FC236}">
                    <a16:creationId xmlns:a16="http://schemas.microsoft.com/office/drawing/2014/main" id="{25E4D4FF-D998-7F62-FFA6-857122FFB5E3}"/>
                  </a:ext>
                </a:extLst>
              </p:cNvPr>
              <p:cNvGrpSpPr/>
              <p:nvPr/>
            </p:nvGrpSpPr>
            <p:grpSpPr>
              <a:xfrm>
                <a:off x="7970666" y="1387683"/>
                <a:ext cx="84345" cy="135407"/>
                <a:chOff x="7970666" y="1387683"/>
                <a:chExt cx="84345" cy="135407"/>
              </a:xfrm>
            </p:grpSpPr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4980A17A-4486-BD58-726E-9F96044D6BFB}"/>
                    </a:ext>
                  </a:extLst>
                </p:cNvPr>
                <p:cNvSpPr/>
                <p:nvPr/>
              </p:nvSpPr>
              <p:spPr>
                <a:xfrm>
                  <a:off x="7970666" y="1387683"/>
                  <a:ext cx="81885" cy="135407"/>
                </a:xfrm>
                <a:custGeom>
                  <a:avLst/>
                  <a:gdLst>
                    <a:gd name="connsiteX0" fmla="*/ 72988 w 81885"/>
                    <a:gd name="connsiteY0" fmla="*/ 390 h 135407"/>
                    <a:gd name="connsiteX1" fmla="*/ 26697 w 81885"/>
                    <a:gd name="connsiteY1" fmla="*/ 134598 h 135407"/>
                    <a:gd name="connsiteX2" fmla="*/ 10219 w 81885"/>
                    <a:gd name="connsiteY2" fmla="*/ 59350 h 135407"/>
                    <a:gd name="connsiteX3" fmla="*/ 72988 w 81885"/>
                    <a:gd name="connsiteY3" fmla="*/ 390 h 135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885" h="135407">
                      <a:moveTo>
                        <a:pt x="72988" y="390"/>
                      </a:moveTo>
                      <a:cubicBezTo>
                        <a:pt x="85752" y="35157"/>
                        <a:pt x="94705" y="145932"/>
                        <a:pt x="26697" y="134598"/>
                      </a:cubicBezTo>
                      <a:cubicBezTo>
                        <a:pt x="-9022" y="128597"/>
                        <a:pt x="-2735" y="82020"/>
                        <a:pt x="10219" y="59350"/>
                      </a:cubicBezTo>
                      <a:cubicBezTo>
                        <a:pt x="18029" y="45920"/>
                        <a:pt x="55462" y="-4944"/>
                        <a:pt x="72988" y="39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0" name="任意多边形: 形状 819">
                  <a:extLst>
                    <a:ext uri="{FF2B5EF4-FFF2-40B4-BE49-F238E27FC236}">
                      <a16:creationId xmlns:a16="http://schemas.microsoft.com/office/drawing/2014/main" id="{93AE29E8-6598-3C36-60A7-748B5DD88482}"/>
                    </a:ext>
                  </a:extLst>
                </p:cNvPr>
                <p:cNvSpPr/>
                <p:nvPr/>
              </p:nvSpPr>
              <p:spPr>
                <a:xfrm>
                  <a:off x="7986662" y="1388074"/>
                  <a:ext cx="68349" cy="134618"/>
                </a:xfrm>
                <a:custGeom>
                  <a:avLst/>
                  <a:gdLst>
                    <a:gd name="connsiteX0" fmla="*/ 56897 w 68349"/>
                    <a:gd name="connsiteY0" fmla="*/ 0 h 134618"/>
                    <a:gd name="connsiteX1" fmla="*/ 37657 w 68349"/>
                    <a:gd name="connsiteY1" fmla="*/ 127445 h 134618"/>
                    <a:gd name="connsiteX2" fmla="*/ 1747 w 68349"/>
                    <a:gd name="connsiteY2" fmla="*/ 131350 h 134618"/>
                    <a:gd name="connsiteX3" fmla="*/ 8224 w 68349"/>
                    <a:gd name="connsiteY3" fmla="*/ 100203 h 134618"/>
                    <a:gd name="connsiteX4" fmla="*/ 56897 w 68349"/>
                    <a:gd name="connsiteY4" fmla="*/ 0 h 134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349" h="134618">
                      <a:moveTo>
                        <a:pt x="56897" y="0"/>
                      </a:moveTo>
                      <a:cubicBezTo>
                        <a:pt x="72423" y="38957"/>
                        <a:pt x="77376" y="100013"/>
                        <a:pt x="37657" y="127445"/>
                      </a:cubicBezTo>
                      <a:cubicBezTo>
                        <a:pt x="27179" y="134684"/>
                        <a:pt x="13558" y="137255"/>
                        <a:pt x="1747" y="131350"/>
                      </a:cubicBezTo>
                      <a:cubicBezTo>
                        <a:pt x="-4063" y="128397"/>
                        <a:pt x="6319" y="105442"/>
                        <a:pt x="8224" y="100203"/>
                      </a:cubicBezTo>
                      <a:cubicBezTo>
                        <a:pt x="20512" y="65627"/>
                        <a:pt x="35752" y="30004"/>
                        <a:pt x="56897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327503B1-C00F-A765-832D-CD1FE850D8E6}"/>
                    </a:ext>
                  </a:extLst>
                </p:cNvPr>
                <p:cNvSpPr/>
                <p:nvPr/>
              </p:nvSpPr>
              <p:spPr>
                <a:xfrm>
                  <a:off x="7986662" y="1388074"/>
                  <a:ext cx="68349" cy="134618"/>
                </a:xfrm>
                <a:custGeom>
                  <a:avLst/>
                  <a:gdLst>
                    <a:gd name="connsiteX0" fmla="*/ 56897 w 68349"/>
                    <a:gd name="connsiteY0" fmla="*/ 0 h 134618"/>
                    <a:gd name="connsiteX1" fmla="*/ 37657 w 68349"/>
                    <a:gd name="connsiteY1" fmla="*/ 127445 h 134618"/>
                    <a:gd name="connsiteX2" fmla="*/ 1747 w 68349"/>
                    <a:gd name="connsiteY2" fmla="*/ 131350 h 134618"/>
                    <a:gd name="connsiteX3" fmla="*/ 8224 w 68349"/>
                    <a:gd name="connsiteY3" fmla="*/ 100203 h 134618"/>
                    <a:gd name="connsiteX4" fmla="*/ 56897 w 68349"/>
                    <a:gd name="connsiteY4" fmla="*/ 0 h 134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349" h="134618">
                      <a:moveTo>
                        <a:pt x="56897" y="0"/>
                      </a:moveTo>
                      <a:cubicBezTo>
                        <a:pt x="72423" y="38957"/>
                        <a:pt x="77376" y="100013"/>
                        <a:pt x="37657" y="127445"/>
                      </a:cubicBezTo>
                      <a:cubicBezTo>
                        <a:pt x="27179" y="134684"/>
                        <a:pt x="13558" y="137255"/>
                        <a:pt x="1747" y="131350"/>
                      </a:cubicBezTo>
                      <a:cubicBezTo>
                        <a:pt x="-4063" y="128397"/>
                        <a:pt x="6319" y="105442"/>
                        <a:pt x="8224" y="100203"/>
                      </a:cubicBezTo>
                      <a:cubicBezTo>
                        <a:pt x="20512" y="65627"/>
                        <a:pt x="35752" y="30004"/>
                        <a:pt x="56897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" name="图形 697">
                <a:extLst>
                  <a:ext uri="{FF2B5EF4-FFF2-40B4-BE49-F238E27FC236}">
                    <a16:creationId xmlns:a16="http://schemas.microsoft.com/office/drawing/2014/main" id="{D92879FA-7861-DC5C-0D59-6162CA4F4B66}"/>
                  </a:ext>
                </a:extLst>
              </p:cNvPr>
              <p:cNvGrpSpPr/>
              <p:nvPr/>
            </p:nvGrpSpPr>
            <p:grpSpPr>
              <a:xfrm>
                <a:off x="7985225" y="1500544"/>
                <a:ext cx="165871" cy="92279"/>
                <a:chOff x="7985225" y="1500544"/>
                <a:chExt cx="165871" cy="92279"/>
              </a:xfrm>
            </p:grpSpPr>
            <p:sp>
              <p:nvSpPr>
                <p:cNvPr id="823" name="任意多边形: 形状 822">
                  <a:extLst>
                    <a:ext uri="{FF2B5EF4-FFF2-40B4-BE49-F238E27FC236}">
                      <a16:creationId xmlns:a16="http://schemas.microsoft.com/office/drawing/2014/main" id="{FF456DDB-5548-546A-BC0E-6F3CB57E7B02}"/>
                    </a:ext>
                  </a:extLst>
                </p:cNvPr>
                <p:cNvSpPr/>
                <p:nvPr/>
              </p:nvSpPr>
              <p:spPr>
                <a:xfrm>
                  <a:off x="7985225" y="1500544"/>
                  <a:ext cx="165871" cy="91199"/>
                </a:xfrm>
                <a:custGeom>
                  <a:avLst/>
                  <a:gdLst>
                    <a:gd name="connsiteX0" fmla="*/ 165872 w 165871"/>
                    <a:gd name="connsiteY0" fmla="*/ 25452 h 91199"/>
                    <a:gd name="connsiteX1" fmla="*/ 89767 w 165871"/>
                    <a:gd name="connsiteY1" fmla="*/ 86126 h 91199"/>
                    <a:gd name="connsiteX2" fmla="*/ 1089 w 165871"/>
                    <a:gd name="connsiteY2" fmla="*/ 57932 h 91199"/>
                    <a:gd name="connsiteX3" fmla="*/ 68240 w 165871"/>
                    <a:gd name="connsiteY3" fmla="*/ 20 h 91199"/>
                    <a:gd name="connsiteX4" fmla="*/ 165872 w 165871"/>
                    <a:gd name="connsiteY4" fmla="*/ 25452 h 91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871" h="91199">
                      <a:moveTo>
                        <a:pt x="165872" y="25452"/>
                      </a:moveTo>
                      <a:cubicBezTo>
                        <a:pt x="146155" y="50979"/>
                        <a:pt x="120437" y="74791"/>
                        <a:pt x="89767" y="86126"/>
                      </a:cubicBezTo>
                      <a:cubicBezTo>
                        <a:pt x="61478" y="95365"/>
                        <a:pt x="9757" y="95175"/>
                        <a:pt x="1089" y="57932"/>
                      </a:cubicBezTo>
                      <a:cubicBezTo>
                        <a:pt x="-7674" y="20213"/>
                        <a:pt x="38427" y="687"/>
                        <a:pt x="68240" y="20"/>
                      </a:cubicBezTo>
                      <a:cubicBezTo>
                        <a:pt x="85766" y="-361"/>
                        <a:pt x="160252" y="4592"/>
                        <a:pt x="165872" y="2545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4" name="任意多边形: 形状 823">
                  <a:extLst>
                    <a:ext uri="{FF2B5EF4-FFF2-40B4-BE49-F238E27FC236}">
                      <a16:creationId xmlns:a16="http://schemas.microsoft.com/office/drawing/2014/main" id="{8DF7A882-B9C4-AA11-BD51-A3CE41CEEB08}"/>
                    </a:ext>
                  </a:extLst>
                </p:cNvPr>
                <p:cNvSpPr/>
                <p:nvPr/>
              </p:nvSpPr>
              <p:spPr>
                <a:xfrm>
                  <a:off x="7985689" y="1525510"/>
                  <a:ext cx="165312" cy="67313"/>
                </a:xfrm>
                <a:custGeom>
                  <a:avLst/>
                  <a:gdLst>
                    <a:gd name="connsiteX0" fmla="*/ 165312 w 165312"/>
                    <a:gd name="connsiteY0" fmla="*/ 295 h 67313"/>
                    <a:gd name="connsiteX1" fmla="*/ 22342 w 165312"/>
                    <a:gd name="connsiteY1" fmla="*/ 58969 h 67313"/>
                    <a:gd name="connsiteX2" fmla="*/ 530 w 165312"/>
                    <a:gd name="connsiteY2" fmla="*/ 32966 h 67313"/>
                    <a:gd name="connsiteX3" fmla="*/ 35296 w 165312"/>
                    <a:gd name="connsiteY3" fmla="*/ 13916 h 67313"/>
                    <a:gd name="connsiteX4" fmla="*/ 165312 w 165312"/>
                    <a:gd name="connsiteY4" fmla="*/ 295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312" h="67313">
                      <a:moveTo>
                        <a:pt x="165312" y="295"/>
                      </a:moveTo>
                      <a:cubicBezTo>
                        <a:pt x="135309" y="41157"/>
                        <a:pt x="75396" y="86306"/>
                        <a:pt x="22342" y="58969"/>
                      </a:cubicBezTo>
                      <a:cubicBezTo>
                        <a:pt x="11865" y="53540"/>
                        <a:pt x="3292" y="44682"/>
                        <a:pt x="530" y="32966"/>
                      </a:cubicBezTo>
                      <a:cubicBezTo>
                        <a:pt x="-3947" y="13725"/>
                        <a:pt x="21009" y="16107"/>
                        <a:pt x="35296" y="13916"/>
                      </a:cubicBezTo>
                      <a:cubicBezTo>
                        <a:pt x="78063" y="6867"/>
                        <a:pt x="121974" y="-1705"/>
                        <a:pt x="165312" y="29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5" name="任意多边形: 形状 824">
                  <a:extLst>
                    <a:ext uri="{FF2B5EF4-FFF2-40B4-BE49-F238E27FC236}">
                      <a16:creationId xmlns:a16="http://schemas.microsoft.com/office/drawing/2014/main" id="{B65EA1DC-18AA-2B33-42D6-B177CFB4A7B9}"/>
                    </a:ext>
                  </a:extLst>
                </p:cNvPr>
                <p:cNvSpPr/>
                <p:nvPr/>
              </p:nvSpPr>
              <p:spPr>
                <a:xfrm>
                  <a:off x="7985689" y="1525510"/>
                  <a:ext cx="165312" cy="67313"/>
                </a:xfrm>
                <a:custGeom>
                  <a:avLst/>
                  <a:gdLst>
                    <a:gd name="connsiteX0" fmla="*/ 165312 w 165312"/>
                    <a:gd name="connsiteY0" fmla="*/ 295 h 67313"/>
                    <a:gd name="connsiteX1" fmla="*/ 22342 w 165312"/>
                    <a:gd name="connsiteY1" fmla="*/ 58969 h 67313"/>
                    <a:gd name="connsiteX2" fmla="*/ 530 w 165312"/>
                    <a:gd name="connsiteY2" fmla="*/ 32966 h 67313"/>
                    <a:gd name="connsiteX3" fmla="*/ 35296 w 165312"/>
                    <a:gd name="connsiteY3" fmla="*/ 13916 h 67313"/>
                    <a:gd name="connsiteX4" fmla="*/ 165312 w 165312"/>
                    <a:gd name="connsiteY4" fmla="*/ 295 h 6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312" h="67313">
                      <a:moveTo>
                        <a:pt x="165312" y="295"/>
                      </a:moveTo>
                      <a:cubicBezTo>
                        <a:pt x="135309" y="41157"/>
                        <a:pt x="75396" y="86306"/>
                        <a:pt x="22342" y="58969"/>
                      </a:cubicBezTo>
                      <a:cubicBezTo>
                        <a:pt x="11865" y="53540"/>
                        <a:pt x="3292" y="44682"/>
                        <a:pt x="530" y="32966"/>
                      </a:cubicBezTo>
                      <a:cubicBezTo>
                        <a:pt x="-3947" y="13725"/>
                        <a:pt x="21009" y="16107"/>
                        <a:pt x="35296" y="13916"/>
                      </a:cubicBezTo>
                      <a:cubicBezTo>
                        <a:pt x="78063" y="6867"/>
                        <a:pt x="121974" y="-1705"/>
                        <a:pt x="165312" y="295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6" name="图形 697">
                <a:extLst>
                  <a:ext uri="{FF2B5EF4-FFF2-40B4-BE49-F238E27FC236}">
                    <a16:creationId xmlns:a16="http://schemas.microsoft.com/office/drawing/2014/main" id="{42A21180-7C07-7B0A-9801-0A7C28EC0E14}"/>
                  </a:ext>
                </a:extLst>
              </p:cNvPr>
              <p:cNvGrpSpPr/>
              <p:nvPr/>
            </p:nvGrpSpPr>
            <p:grpSpPr>
              <a:xfrm>
                <a:off x="8263590" y="898393"/>
                <a:ext cx="118290" cy="179954"/>
                <a:chOff x="8263590" y="898393"/>
                <a:chExt cx="118290" cy="179954"/>
              </a:xfrm>
            </p:grpSpPr>
            <p:sp>
              <p:nvSpPr>
                <p:cNvPr id="827" name="任意多边形: 形状 826">
                  <a:extLst>
                    <a:ext uri="{FF2B5EF4-FFF2-40B4-BE49-F238E27FC236}">
                      <a16:creationId xmlns:a16="http://schemas.microsoft.com/office/drawing/2014/main" id="{601F96FD-F290-DDB3-4E97-072E4BF9EE99}"/>
                    </a:ext>
                  </a:extLst>
                </p:cNvPr>
                <p:cNvSpPr/>
                <p:nvPr/>
              </p:nvSpPr>
              <p:spPr>
                <a:xfrm>
                  <a:off x="8263590" y="898393"/>
                  <a:ext cx="116394" cy="179954"/>
                </a:xfrm>
                <a:custGeom>
                  <a:avLst/>
                  <a:gdLst>
                    <a:gd name="connsiteX0" fmla="*/ 15713 w 116394"/>
                    <a:gd name="connsiteY0" fmla="*/ 0 h 179954"/>
                    <a:gd name="connsiteX1" fmla="*/ 97152 w 116394"/>
                    <a:gd name="connsiteY1" fmla="*/ 69056 h 179954"/>
                    <a:gd name="connsiteX2" fmla="*/ 87246 w 116394"/>
                    <a:gd name="connsiteY2" fmla="*/ 177927 h 179954"/>
                    <a:gd name="connsiteX3" fmla="*/ 9045 w 116394"/>
                    <a:gd name="connsiteY3" fmla="*/ 116967 h 179954"/>
                    <a:gd name="connsiteX4" fmla="*/ 15713 w 116394"/>
                    <a:gd name="connsiteY4" fmla="*/ 0 h 179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394" h="179954">
                      <a:moveTo>
                        <a:pt x="15713" y="0"/>
                      </a:moveTo>
                      <a:cubicBezTo>
                        <a:pt x="44288" y="19812"/>
                        <a:pt x="76863" y="40100"/>
                        <a:pt x="97152" y="69056"/>
                      </a:cubicBezTo>
                      <a:cubicBezTo>
                        <a:pt x="116487" y="96583"/>
                        <a:pt x="132299" y="164116"/>
                        <a:pt x="87246" y="177927"/>
                      </a:cubicBezTo>
                      <a:cubicBezTo>
                        <a:pt x="49050" y="189643"/>
                        <a:pt x="18380" y="148114"/>
                        <a:pt x="9045" y="116967"/>
                      </a:cubicBezTo>
                      <a:cubicBezTo>
                        <a:pt x="4188" y="100870"/>
                        <a:pt x="-11814" y="7715"/>
                        <a:pt x="15713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8" name="任意多边形: 形状 827">
                  <a:extLst>
                    <a:ext uri="{FF2B5EF4-FFF2-40B4-BE49-F238E27FC236}">
                      <a16:creationId xmlns:a16="http://schemas.microsoft.com/office/drawing/2014/main" id="{D9A6B064-852E-B724-3A0B-F1394FC8FE8D}"/>
                    </a:ext>
                  </a:extLst>
                </p:cNvPr>
                <p:cNvSpPr/>
                <p:nvPr/>
              </p:nvSpPr>
              <p:spPr>
                <a:xfrm>
                  <a:off x="8279113" y="898393"/>
                  <a:ext cx="102768" cy="179647"/>
                </a:xfrm>
                <a:custGeom>
                  <a:avLst/>
                  <a:gdLst>
                    <a:gd name="connsiteX0" fmla="*/ 0 w 102768"/>
                    <a:gd name="connsiteY0" fmla="*/ 0 h 179647"/>
                    <a:gd name="connsiteX1" fmla="*/ 95059 w 102768"/>
                    <a:gd name="connsiteY1" fmla="*/ 156496 h 179647"/>
                    <a:gd name="connsiteX2" fmla="*/ 58579 w 102768"/>
                    <a:gd name="connsiteY2" fmla="*/ 179546 h 179647"/>
                    <a:gd name="connsiteX3" fmla="*/ 37433 w 102768"/>
                    <a:gd name="connsiteY3" fmla="*/ 124492 h 179647"/>
                    <a:gd name="connsiteX4" fmla="*/ 0 w 102768"/>
                    <a:gd name="connsiteY4" fmla="*/ 0 h 17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768" h="179647">
                      <a:moveTo>
                        <a:pt x="0" y="0"/>
                      </a:moveTo>
                      <a:cubicBezTo>
                        <a:pt x="47054" y="30575"/>
                        <a:pt x="128111" y="88964"/>
                        <a:pt x="95059" y="156496"/>
                      </a:cubicBezTo>
                      <a:cubicBezTo>
                        <a:pt x="88297" y="170498"/>
                        <a:pt x="74676" y="180785"/>
                        <a:pt x="58579" y="179546"/>
                      </a:cubicBezTo>
                      <a:cubicBezTo>
                        <a:pt x="52864" y="160687"/>
                        <a:pt x="45244" y="142494"/>
                        <a:pt x="37433" y="124492"/>
                      </a:cubicBezTo>
                      <a:cubicBezTo>
                        <a:pt x="20193" y="84392"/>
                        <a:pt x="1333" y="44482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" name="任意多边形: 形状 828">
                  <a:extLst>
                    <a:ext uri="{FF2B5EF4-FFF2-40B4-BE49-F238E27FC236}">
                      <a16:creationId xmlns:a16="http://schemas.microsoft.com/office/drawing/2014/main" id="{04DF447F-BAF7-A5B0-CE6E-920C88233751}"/>
                    </a:ext>
                  </a:extLst>
                </p:cNvPr>
                <p:cNvSpPr/>
                <p:nvPr/>
              </p:nvSpPr>
              <p:spPr>
                <a:xfrm>
                  <a:off x="8279113" y="898393"/>
                  <a:ext cx="102768" cy="179647"/>
                </a:xfrm>
                <a:custGeom>
                  <a:avLst/>
                  <a:gdLst>
                    <a:gd name="connsiteX0" fmla="*/ 0 w 102768"/>
                    <a:gd name="connsiteY0" fmla="*/ 0 h 179647"/>
                    <a:gd name="connsiteX1" fmla="*/ 95059 w 102768"/>
                    <a:gd name="connsiteY1" fmla="*/ 156496 h 179647"/>
                    <a:gd name="connsiteX2" fmla="*/ 58579 w 102768"/>
                    <a:gd name="connsiteY2" fmla="*/ 179546 h 179647"/>
                    <a:gd name="connsiteX3" fmla="*/ 37433 w 102768"/>
                    <a:gd name="connsiteY3" fmla="*/ 124492 h 179647"/>
                    <a:gd name="connsiteX4" fmla="*/ 0 w 102768"/>
                    <a:gd name="connsiteY4" fmla="*/ 0 h 179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768" h="179647">
                      <a:moveTo>
                        <a:pt x="0" y="0"/>
                      </a:moveTo>
                      <a:cubicBezTo>
                        <a:pt x="47054" y="30575"/>
                        <a:pt x="128111" y="88964"/>
                        <a:pt x="95059" y="156496"/>
                      </a:cubicBezTo>
                      <a:cubicBezTo>
                        <a:pt x="88297" y="170498"/>
                        <a:pt x="74676" y="180785"/>
                        <a:pt x="58579" y="179546"/>
                      </a:cubicBezTo>
                      <a:cubicBezTo>
                        <a:pt x="52864" y="160687"/>
                        <a:pt x="45244" y="142494"/>
                        <a:pt x="37433" y="124492"/>
                      </a:cubicBezTo>
                      <a:cubicBezTo>
                        <a:pt x="20193" y="84392"/>
                        <a:pt x="1333" y="44482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0" name="图形 697">
                <a:extLst>
                  <a:ext uri="{FF2B5EF4-FFF2-40B4-BE49-F238E27FC236}">
                    <a16:creationId xmlns:a16="http://schemas.microsoft.com/office/drawing/2014/main" id="{B051028C-6D30-8F39-729E-3C8F08AF084C}"/>
                  </a:ext>
                </a:extLst>
              </p:cNvPr>
              <p:cNvGrpSpPr/>
              <p:nvPr/>
            </p:nvGrpSpPr>
            <p:grpSpPr>
              <a:xfrm>
                <a:off x="8334758" y="974275"/>
                <a:ext cx="138379" cy="128847"/>
                <a:chOff x="8334758" y="974275"/>
                <a:chExt cx="138379" cy="128847"/>
              </a:xfrm>
            </p:grpSpPr>
            <p:sp>
              <p:nvSpPr>
                <p:cNvPr id="831" name="任意多边形: 形状 830">
                  <a:extLst>
                    <a:ext uri="{FF2B5EF4-FFF2-40B4-BE49-F238E27FC236}">
                      <a16:creationId xmlns:a16="http://schemas.microsoft.com/office/drawing/2014/main" id="{BA98FB79-5332-01B3-2FE0-DBC6880DFDD2}"/>
                    </a:ext>
                  </a:extLst>
                </p:cNvPr>
                <p:cNvSpPr/>
                <p:nvPr/>
              </p:nvSpPr>
              <p:spPr>
                <a:xfrm>
                  <a:off x="8334758" y="974275"/>
                  <a:ext cx="138379" cy="128847"/>
                </a:xfrm>
                <a:custGeom>
                  <a:avLst/>
                  <a:gdLst>
                    <a:gd name="connsiteX0" fmla="*/ 138379 w 138379"/>
                    <a:gd name="connsiteY0" fmla="*/ 6414 h 128847"/>
                    <a:gd name="connsiteX1" fmla="*/ 96374 w 138379"/>
                    <a:gd name="connsiteY1" fmla="*/ 99283 h 128847"/>
                    <a:gd name="connsiteX2" fmla="*/ 13125 w 138379"/>
                    <a:gd name="connsiteY2" fmla="*/ 120333 h 128847"/>
                    <a:gd name="connsiteX3" fmla="*/ 39033 w 138379"/>
                    <a:gd name="connsiteY3" fmla="*/ 30703 h 128847"/>
                    <a:gd name="connsiteX4" fmla="*/ 138379 w 138379"/>
                    <a:gd name="connsiteY4" fmla="*/ 6414 h 1288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379" h="128847">
                      <a:moveTo>
                        <a:pt x="138379" y="6414"/>
                      </a:moveTo>
                      <a:cubicBezTo>
                        <a:pt x="127997" y="37847"/>
                        <a:pt x="119329" y="74327"/>
                        <a:pt x="96374" y="99283"/>
                      </a:cubicBezTo>
                      <a:cubicBezTo>
                        <a:pt x="78276" y="119190"/>
                        <a:pt x="38367" y="141383"/>
                        <a:pt x="13125" y="120333"/>
                      </a:cubicBezTo>
                      <a:cubicBezTo>
                        <a:pt x="-18784" y="93949"/>
                        <a:pt x="14459" y="47086"/>
                        <a:pt x="39033" y="30703"/>
                      </a:cubicBezTo>
                      <a:cubicBezTo>
                        <a:pt x="50463" y="23178"/>
                        <a:pt x="125139" y="-14922"/>
                        <a:pt x="138379" y="6414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2" name="任意多边形: 形状 831">
                  <a:extLst>
                    <a:ext uri="{FF2B5EF4-FFF2-40B4-BE49-F238E27FC236}">
                      <a16:creationId xmlns:a16="http://schemas.microsoft.com/office/drawing/2014/main" id="{0B88DBF9-B871-DD87-1F28-792E38BC9BFF}"/>
                    </a:ext>
                  </a:extLst>
                </p:cNvPr>
                <p:cNvSpPr/>
                <p:nvPr/>
              </p:nvSpPr>
              <p:spPr>
                <a:xfrm>
                  <a:off x="8338358" y="980594"/>
                  <a:ext cx="134683" cy="122205"/>
                </a:xfrm>
                <a:custGeom>
                  <a:avLst/>
                  <a:gdLst>
                    <a:gd name="connsiteX0" fmla="*/ 134684 w 134683"/>
                    <a:gd name="connsiteY0" fmla="*/ 0 h 122205"/>
                    <a:gd name="connsiteX1" fmla="*/ 34671 w 134683"/>
                    <a:gd name="connsiteY1" fmla="*/ 122206 h 122205"/>
                    <a:gd name="connsiteX2" fmla="*/ 96 w 134683"/>
                    <a:gd name="connsiteY2" fmla="*/ 100298 h 122205"/>
                    <a:gd name="connsiteX3" fmla="*/ 36767 w 134683"/>
                    <a:gd name="connsiteY3" fmla="*/ 66961 h 122205"/>
                    <a:gd name="connsiteX4" fmla="*/ 134684 w 134683"/>
                    <a:gd name="connsiteY4" fmla="*/ 0 h 122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683" h="122205">
                      <a:moveTo>
                        <a:pt x="134684" y="0"/>
                      </a:moveTo>
                      <a:cubicBezTo>
                        <a:pt x="119825" y="49625"/>
                        <a:pt x="97632" y="120015"/>
                        <a:pt x="34671" y="122206"/>
                      </a:cubicBezTo>
                      <a:cubicBezTo>
                        <a:pt x="19622" y="122111"/>
                        <a:pt x="5334" y="115062"/>
                        <a:pt x="96" y="100298"/>
                      </a:cubicBezTo>
                      <a:cubicBezTo>
                        <a:pt x="-2000" y="94488"/>
                        <a:pt x="30957" y="72199"/>
                        <a:pt x="36767" y="66961"/>
                      </a:cubicBezTo>
                      <a:cubicBezTo>
                        <a:pt x="66675" y="40767"/>
                        <a:pt x="96203" y="12668"/>
                        <a:pt x="134684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" name="任意多边形: 形状 832">
                  <a:extLst>
                    <a:ext uri="{FF2B5EF4-FFF2-40B4-BE49-F238E27FC236}">
                      <a16:creationId xmlns:a16="http://schemas.microsoft.com/office/drawing/2014/main" id="{2B1F3620-CFC0-E80D-B612-F262649682DF}"/>
                    </a:ext>
                  </a:extLst>
                </p:cNvPr>
                <p:cNvSpPr/>
                <p:nvPr/>
              </p:nvSpPr>
              <p:spPr>
                <a:xfrm>
                  <a:off x="8338358" y="980594"/>
                  <a:ext cx="134683" cy="122205"/>
                </a:xfrm>
                <a:custGeom>
                  <a:avLst/>
                  <a:gdLst>
                    <a:gd name="connsiteX0" fmla="*/ 134684 w 134683"/>
                    <a:gd name="connsiteY0" fmla="*/ 0 h 122205"/>
                    <a:gd name="connsiteX1" fmla="*/ 34671 w 134683"/>
                    <a:gd name="connsiteY1" fmla="*/ 122206 h 122205"/>
                    <a:gd name="connsiteX2" fmla="*/ 96 w 134683"/>
                    <a:gd name="connsiteY2" fmla="*/ 100298 h 122205"/>
                    <a:gd name="connsiteX3" fmla="*/ 36767 w 134683"/>
                    <a:gd name="connsiteY3" fmla="*/ 66961 h 122205"/>
                    <a:gd name="connsiteX4" fmla="*/ 134684 w 134683"/>
                    <a:gd name="connsiteY4" fmla="*/ 0 h 122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683" h="122205">
                      <a:moveTo>
                        <a:pt x="134684" y="0"/>
                      </a:moveTo>
                      <a:cubicBezTo>
                        <a:pt x="119825" y="49625"/>
                        <a:pt x="97632" y="120015"/>
                        <a:pt x="34671" y="122206"/>
                      </a:cubicBezTo>
                      <a:cubicBezTo>
                        <a:pt x="19622" y="122111"/>
                        <a:pt x="5334" y="115062"/>
                        <a:pt x="96" y="100298"/>
                      </a:cubicBezTo>
                      <a:cubicBezTo>
                        <a:pt x="-2000" y="94488"/>
                        <a:pt x="30957" y="72199"/>
                        <a:pt x="36767" y="66961"/>
                      </a:cubicBezTo>
                      <a:cubicBezTo>
                        <a:pt x="66675" y="40767"/>
                        <a:pt x="96203" y="12668"/>
                        <a:pt x="134684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4" name="图形 697">
                <a:extLst>
                  <a:ext uri="{FF2B5EF4-FFF2-40B4-BE49-F238E27FC236}">
                    <a16:creationId xmlns:a16="http://schemas.microsoft.com/office/drawing/2014/main" id="{36DF8DE9-5FB2-7ED4-50E9-3125BFE7F60B}"/>
                  </a:ext>
                </a:extLst>
              </p:cNvPr>
              <p:cNvGrpSpPr/>
              <p:nvPr/>
            </p:nvGrpSpPr>
            <p:grpSpPr>
              <a:xfrm>
                <a:off x="8612396" y="1251104"/>
                <a:ext cx="143425" cy="152965"/>
                <a:chOff x="8612396" y="1251104"/>
                <a:chExt cx="143425" cy="152965"/>
              </a:xfrm>
            </p:grpSpPr>
            <p:sp>
              <p:nvSpPr>
                <p:cNvPr id="835" name="任意多边形: 形状 834">
                  <a:extLst>
                    <a:ext uri="{FF2B5EF4-FFF2-40B4-BE49-F238E27FC236}">
                      <a16:creationId xmlns:a16="http://schemas.microsoft.com/office/drawing/2014/main" id="{7E325B83-1CAE-D2AF-D7F1-4DCAAEC8143D}"/>
                    </a:ext>
                  </a:extLst>
                </p:cNvPr>
                <p:cNvSpPr/>
                <p:nvPr/>
              </p:nvSpPr>
              <p:spPr>
                <a:xfrm>
                  <a:off x="8612396" y="1251104"/>
                  <a:ext cx="143425" cy="152965"/>
                </a:xfrm>
                <a:custGeom>
                  <a:avLst/>
                  <a:gdLst>
                    <a:gd name="connsiteX0" fmla="*/ 5711 w 143425"/>
                    <a:gd name="connsiteY0" fmla="*/ 0 h 152965"/>
                    <a:gd name="connsiteX1" fmla="*/ 130203 w 143425"/>
                    <a:gd name="connsiteY1" fmla="*/ 138303 h 152965"/>
                    <a:gd name="connsiteX2" fmla="*/ 33238 w 143425"/>
                    <a:gd name="connsiteY2" fmla="*/ 110966 h 152965"/>
                    <a:gd name="connsiteX3" fmla="*/ 5711 w 143425"/>
                    <a:gd name="connsiteY3" fmla="*/ 0 h 15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25" h="152965">
                      <a:moveTo>
                        <a:pt x="5711" y="0"/>
                      </a:moveTo>
                      <a:cubicBezTo>
                        <a:pt x="54574" y="9906"/>
                        <a:pt x="185067" y="68390"/>
                        <a:pt x="130203" y="138303"/>
                      </a:cubicBezTo>
                      <a:cubicBezTo>
                        <a:pt x="102390" y="173831"/>
                        <a:pt x="51431" y="136874"/>
                        <a:pt x="33238" y="110966"/>
                      </a:cubicBezTo>
                      <a:cubicBezTo>
                        <a:pt x="22094" y="94869"/>
                        <a:pt x="-13815" y="17526"/>
                        <a:pt x="5711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6" name="任意多边形: 形状 835">
                  <a:extLst>
                    <a:ext uri="{FF2B5EF4-FFF2-40B4-BE49-F238E27FC236}">
                      <a16:creationId xmlns:a16="http://schemas.microsoft.com/office/drawing/2014/main" id="{35CD8D84-D4C3-DFD1-DC20-78837332A63F}"/>
                    </a:ext>
                  </a:extLst>
                </p:cNvPr>
                <p:cNvSpPr/>
                <p:nvPr/>
              </p:nvSpPr>
              <p:spPr>
                <a:xfrm>
                  <a:off x="8618012" y="1251199"/>
                  <a:ext cx="134761" cy="136960"/>
                </a:xfrm>
                <a:custGeom>
                  <a:avLst/>
                  <a:gdLst>
                    <a:gd name="connsiteX0" fmla="*/ 0 w 134761"/>
                    <a:gd name="connsiteY0" fmla="*/ 0 h 136960"/>
                    <a:gd name="connsiteX1" fmla="*/ 134588 w 134761"/>
                    <a:gd name="connsiteY1" fmla="*/ 111443 h 136960"/>
                    <a:gd name="connsiteX2" fmla="*/ 72580 w 134761"/>
                    <a:gd name="connsiteY2" fmla="*/ 105251 h 136960"/>
                    <a:gd name="connsiteX3" fmla="*/ 0 w 134761"/>
                    <a:gd name="connsiteY3" fmla="*/ 0 h 13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761" h="136960">
                      <a:moveTo>
                        <a:pt x="0" y="0"/>
                      </a:moveTo>
                      <a:cubicBezTo>
                        <a:pt x="52006" y="8858"/>
                        <a:pt x="139160" y="46292"/>
                        <a:pt x="134588" y="111443"/>
                      </a:cubicBezTo>
                      <a:cubicBezTo>
                        <a:pt x="131064" y="162020"/>
                        <a:pt x="93345" y="125159"/>
                        <a:pt x="72580" y="105251"/>
                      </a:cubicBezTo>
                      <a:cubicBezTo>
                        <a:pt x="41815" y="75724"/>
                        <a:pt x="17716" y="38672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7" name="任意多边形: 形状 836">
                  <a:extLst>
                    <a:ext uri="{FF2B5EF4-FFF2-40B4-BE49-F238E27FC236}">
                      <a16:creationId xmlns:a16="http://schemas.microsoft.com/office/drawing/2014/main" id="{A71566AF-9EFA-B2C2-3E81-3FB752B8ADDF}"/>
                    </a:ext>
                  </a:extLst>
                </p:cNvPr>
                <p:cNvSpPr/>
                <p:nvPr/>
              </p:nvSpPr>
              <p:spPr>
                <a:xfrm>
                  <a:off x="8618012" y="1251199"/>
                  <a:ext cx="134761" cy="136960"/>
                </a:xfrm>
                <a:custGeom>
                  <a:avLst/>
                  <a:gdLst>
                    <a:gd name="connsiteX0" fmla="*/ 0 w 134761"/>
                    <a:gd name="connsiteY0" fmla="*/ 0 h 136960"/>
                    <a:gd name="connsiteX1" fmla="*/ 134588 w 134761"/>
                    <a:gd name="connsiteY1" fmla="*/ 111443 h 136960"/>
                    <a:gd name="connsiteX2" fmla="*/ 72580 w 134761"/>
                    <a:gd name="connsiteY2" fmla="*/ 105251 h 136960"/>
                    <a:gd name="connsiteX3" fmla="*/ 0 w 134761"/>
                    <a:gd name="connsiteY3" fmla="*/ 0 h 13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761" h="136960">
                      <a:moveTo>
                        <a:pt x="0" y="0"/>
                      </a:moveTo>
                      <a:cubicBezTo>
                        <a:pt x="52006" y="8858"/>
                        <a:pt x="139160" y="46292"/>
                        <a:pt x="134588" y="111443"/>
                      </a:cubicBezTo>
                      <a:cubicBezTo>
                        <a:pt x="131064" y="162020"/>
                        <a:pt x="93345" y="125159"/>
                        <a:pt x="72580" y="105251"/>
                      </a:cubicBezTo>
                      <a:cubicBezTo>
                        <a:pt x="41815" y="75724"/>
                        <a:pt x="17716" y="38672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8" name="图形 697">
                <a:extLst>
                  <a:ext uri="{FF2B5EF4-FFF2-40B4-BE49-F238E27FC236}">
                    <a16:creationId xmlns:a16="http://schemas.microsoft.com/office/drawing/2014/main" id="{B33A947B-F11F-5236-10BE-1C51A02700D3}"/>
                  </a:ext>
                </a:extLst>
              </p:cNvPr>
              <p:cNvGrpSpPr/>
              <p:nvPr/>
            </p:nvGrpSpPr>
            <p:grpSpPr>
              <a:xfrm>
                <a:off x="7278468" y="1462749"/>
                <a:ext cx="143472" cy="152965"/>
                <a:chOff x="7278468" y="1462749"/>
                <a:chExt cx="143472" cy="152965"/>
              </a:xfrm>
            </p:grpSpPr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DDB0AF80-F67A-9477-FDCF-AC38AEADD976}"/>
                    </a:ext>
                  </a:extLst>
                </p:cNvPr>
                <p:cNvSpPr/>
                <p:nvPr/>
              </p:nvSpPr>
              <p:spPr>
                <a:xfrm>
                  <a:off x="7278468" y="1462749"/>
                  <a:ext cx="143472" cy="152965"/>
                </a:xfrm>
                <a:custGeom>
                  <a:avLst/>
                  <a:gdLst>
                    <a:gd name="connsiteX0" fmla="*/ 5758 w 143472"/>
                    <a:gd name="connsiteY0" fmla="*/ 0 h 152965"/>
                    <a:gd name="connsiteX1" fmla="*/ 130250 w 143472"/>
                    <a:gd name="connsiteY1" fmla="*/ 138303 h 152965"/>
                    <a:gd name="connsiteX2" fmla="*/ 33285 w 143472"/>
                    <a:gd name="connsiteY2" fmla="*/ 110966 h 152965"/>
                    <a:gd name="connsiteX3" fmla="*/ 5758 w 143472"/>
                    <a:gd name="connsiteY3" fmla="*/ 0 h 15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472" h="152965">
                      <a:moveTo>
                        <a:pt x="5758" y="0"/>
                      </a:moveTo>
                      <a:cubicBezTo>
                        <a:pt x="54621" y="9906"/>
                        <a:pt x="185114" y="68390"/>
                        <a:pt x="130250" y="138303"/>
                      </a:cubicBezTo>
                      <a:cubicBezTo>
                        <a:pt x="102437" y="173831"/>
                        <a:pt x="51478" y="136874"/>
                        <a:pt x="33285" y="110966"/>
                      </a:cubicBezTo>
                      <a:cubicBezTo>
                        <a:pt x="22046" y="94869"/>
                        <a:pt x="-13863" y="17621"/>
                        <a:pt x="575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0" name="任意多边形: 形状 839">
                  <a:extLst>
                    <a:ext uri="{FF2B5EF4-FFF2-40B4-BE49-F238E27FC236}">
                      <a16:creationId xmlns:a16="http://schemas.microsoft.com/office/drawing/2014/main" id="{DB2200AF-B9BB-59BF-8463-B6EAA537F3BE}"/>
                    </a:ext>
                  </a:extLst>
                </p:cNvPr>
                <p:cNvSpPr/>
                <p:nvPr/>
              </p:nvSpPr>
              <p:spPr>
                <a:xfrm>
                  <a:off x="7284036" y="1462940"/>
                  <a:ext cx="134761" cy="136960"/>
                </a:xfrm>
                <a:custGeom>
                  <a:avLst/>
                  <a:gdLst>
                    <a:gd name="connsiteX0" fmla="*/ 0 w 134761"/>
                    <a:gd name="connsiteY0" fmla="*/ 0 h 136960"/>
                    <a:gd name="connsiteX1" fmla="*/ 134588 w 134761"/>
                    <a:gd name="connsiteY1" fmla="*/ 111442 h 136960"/>
                    <a:gd name="connsiteX2" fmla="*/ 72580 w 134761"/>
                    <a:gd name="connsiteY2" fmla="*/ 105251 h 136960"/>
                    <a:gd name="connsiteX3" fmla="*/ 0 w 134761"/>
                    <a:gd name="connsiteY3" fmla="*/ 0 h 13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761" h="136960">
                      <a:moveTo>
                        <a:pt x="0" y="0"/>
                      </a:moveTo>
                      <a:cubicBezTo>
                        <a:pt x="52007" y="8858"/>
                        <a:pt x="139160" y="46292"/>
                        <a:pt x="134588" y="111442"/>
                      </a:cubicBezTo>
                      <a:cubicBezTo>
                        <a:pt x="131064" y="162020"/>
                        <a:pt x="93250" y="125158"/>
                        <a:pt x="72580" y="105251"/>
                      </a:cubicBezTo>
                      <a:cubicBezTo>
                        <a:pt x="41815" y="75724"/>
                        <a:pt x="17717" y="38576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1" name="任意多边形: 形状 840">
                  <a:extLst>
                    <a:ext uri="{FF2B5EF4-FFF2-40B4-BE49-F238E27FC236}">
                      <a16:creationId xmlns:a16="http://schemas.microsoft.com/office/drawing/2014/main" id="{D3951874-A087-92C0-BB81-1296EE670C20}"/>
                    </a:ext>
                  </a:extLst>
                </p:cNvPr>
                <p:cNvSpPr/>
                <p:nvPr/>
              </p:nvSpPr>
              <p:spPr>
                <a:xfrm>
                  <a:off x="7284036" y="1462940"/>
                  <a:ext cx="134761" cy="136960"/>
                </a:xfrm>
                <a:custGeom>
                  <a:avLst/>
                  <a:gdLst>
                    <a:gd name="connsiteX0" fmla="*/ 0 w 134761"/>
                    <a:gd name="connsiteY0" fmla="*/ 0 h 136960"/>
                    <a:gd name="connsiteX1" fmla="*/ 134588 w 134761"/>
                    <a:gd name="connsiteY1" fmla="*/ 111442 h 136960"/>
                    <a:gd name="connsiteX2" fmla="*/ 72580 w 134761"/>
                    <a:gd name="connsiteY2" fmla="*/ 105251 h 136960"/>
                    <a:gd name="connsiteX3" fmla="*/ 0 w 134761"/>
                    <a:gd name="connsiteY3" fmla="*/ 0 h 13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761" h="136960">
                      <a:moveTo>
                        <a:pt x="0" y="0"/>
                      </a:moveTo>
                      <a:cubicBezTo>
                        <a:pt x="52007" y="8858"/>
                        <a:pt x="139160" y="46292"/>
                        <a:pt x="134588" y="111442"/>
                      </a:cubicBezTo>
                      <a:cubicBezTo>
                        <a:pt x="131064" y="162020"/>
                        <a:pt x="93250" y="125158"/>
                        <a:pt x="72580" y="105251"/>
                      </a:cubicBezTo>
                      <a:cubicBezTo>
                        <a:pt x="41815" y="75724"/>
                        <a:pt x="17717" y="38576"/>
                        <a:pt x="0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2" name="图形 697">
                <a:extLst>
                  <a:ext uri="{FF2B5EF4-FFF2-40B4-BE49-F238E27FC236}">
                    <a16:creationId xmlns:a16="http://schemas.microsoft.com/office/drawing/2014/main" id="{55120DFD-E4F1-FFA4-0D08-7E2BFD16C349}"/>
                  </a:ext>
                </a:extLst>
              </p:cNvPr>
              <p:cNvGrpSpPr/>
              <p:nvPr/>
            </p:nvGrpSpPr>
            <p:grpSpPr>
              <a:xfrm>
                <a:off x="8745557" y="1243865"/>
                <a:ext cx="85776" cy="131735"/>
                <a:chOff x="8745557" y="1243865"/>
                <a:chExt cx="85776" cy="131735"/>
              </a:xfrm>
            </p:grpSpPr>
            <p:sp>
              <p:nvSpPr>
                <p:cNvPr id="843" name="任意多边形: 形状 842">
                  <a:extLst>
                    <a:ext uri="{FF2B5EF4-FFF2-40B4-BE49-F238E27FC236}">
                      <a16:creationId xmlns:a16="http://schemas.microsoft.com/office/drawing/2014/main" id="{480AAC09-1AC3-A0AE-9AF1-41F064B7FD3B}"/>
                    </a:ext>
                  </a:extLst>
                </p:cNvPr>
                <p:cNvSpPr/>
                <p:nvPr/>
              </p:nvSpPr>
              <p:spPr>
                <a:xfrm>
                  <a:off x="8745557" y="1243865"/>
                  <a:ext cx="84763" cy="131735"/>
                </a:xfrm>
                <a:custGeom>
                  <a:avLst/>
                  <a:gdLst>
                    <a:gd name="connsiteX0" fmla="*/ 66098 w 84763"/>
                    <a:gd name="connsiteY0" fmla="*/ 0 h 131735"/>
                    <a:gd name="connsiteX1" fmla="*/ 32761 w 84763"/>
                    <a:gd name="connsiteY1" fmla="*/ 131635 h 131735"/>
                    <a:gd name="connsiteX2" fmla="*/ 9234 w 84763"/>
                    <a:gd name="connsiteY2" fmla="*/ 62198 h 131735"/>
                    <a:gd name="connsiteX3" fmla="*/ 66098 w 84763"/>
                    <a:gd name="connsiteY3" fmla="*/ 0 h 131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763" h="131735">
                      <a:moveTo>
                        <a:pt x="66098" y="0"/>
                      </a:moveTo>
                      <a:cubicBezTo>
                        <a:pt x="97435" y="34766"/>
                        <a:pt x="91244" y="127921"/>
                        <a:pt x="32761" y="131635"/>
                      </a:cubicBezTo>
                      <a:cubicBezTo>
                        <a:pt x="-7625" y="134207"/>
                        <a:pt x="-4387" y="86392"/>
                        <a:pt x="9234" y="62198"/>
                      </a:cubicBezTo>
                      <a:cubicBezTo>
                        <a:pt x="16378" y="49530"/>
                        <a:pt x="51620" y="1810"/>
                        <a:pt x="6609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4" name="任意多边形: 形状 843">
                  <a:extLst>
                    <a:ext uri="{FF2B5EF4-FFF2-40B4-BE49-F238E27FC236}">
                      <a16:creationId xmlns:a16="http://schemas.microsoft.com/office/drawing/2014/main" id="{BA0D6319-D8A4-316C-5BD4-669D93BA7165}"/>
                    </a:ext>
                  </a:extLst>
                </p:cNvPr>
                <p:cNvSpPr/>
                <p:nvPr/>
              </p:nvSpPr>
              <p:spPr>
                <a:xfrm>
                  <a:off x="8758466" y="1243865"/>
                  <a:ext cx="72866" cy="131645"/>
                </a:xfrm>
                <a:custGeom>
                  <a:avLst/>
                  <a:gdLst>
                    <a:gd name="connsiteX0" fmla="*/ 53094 w 72866"/>
                    <a:gd name="connsiteY0" fmla="*/ 0 h 131645"/>
                    <a:gd name="connsiteX1" fmla="*/ 36615 w 72866"/>
                    <a:gd name="connsiteY1" fmla="*/ 126587 h 131645"/>
                    <a:gd name="connsiteX2" fmla="*/ 1468 w 72866"/>
                    <a:gd name="connsiteY2" fmla="*/ 127635 h 131645"/>
                    <a:gd name="connsiteX3" fmla="*/ 12993 w 72866"/>
                    <a:gd name="connsiteY3" fmla="*/ 91440 h 131645"/>
                    <a:gd name="connsiteX4" fmla="*/ 53094 w 72866"/>
                    <a:gd name="connsiteY4" fmla="*/ 0 h 13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866" h="131645">
                      <a:moveTo>
                        <a:pt x="53094" y="0"/>
                      </a:moveTo>
                      <a:cubicBezTo>
                        <a:pt x="84621" y="33147"/>
                        <a:pt x="77954" y="103727"/>
                        <a:pt x="36615" y="126587"/>
                      </a:cubicBezTo>
                      <a:cubicBezTo>
                        <a:pt x="25757" y="132588"/>
                        <a:pt x="12517" y="133636"/>
                        <a:pt x="1468" y="127635"/>
                      </a:cubicBezTo>
                      <a:cubicBezTo>
                        <a:pt x="-4723" y="124206"/>
                        <a:pt x="10517" y="96679"/>
                        <a:pt x="12993" y="91440"/>
                      </a:cubicBezTo>
                      <a:cubicBezTo>
                        <a:pt x="27376" y="61627"/>
                        <a:pt x="46521" y="32861"/>
                        <a:pt x="53094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5" name="任意多边形: 形状 844">
                  <a:extLst>
                    <a:ext uri="{FF2B5EF4-FFF2-40B4-BE49-F238E27FC236}">
                      <a16:creationId xmlns:a16="http://schemas.microsoft.com/office/drawing/2014/main" id="{71D666F2-A6B3-7218-B956-9647B462F9F8}"/>
                    </a:ext>
                  </a:extLst>
                </p:cNvPr>
                <p:cNvSpPr/>
                <p:nvPr/>
              </p:nvSpPr>
              <p:spPr>
                <a:xfrm>
                  <a:off x="8758466" y="1243865"/>
                  <a:ext cx="72866" cy="131645"/>
                </a:xfrm>
                <a:custGeom>
                  <a:avLst/>
                  <a:gdLst>
                    <a:gd name="connsiteX0" fmla="*/ 53094 w 72866"/>
                    <a:gd name="connsiteY0" fmla="*/ 0 h 131645"/>
                    <a:gd name="connsiteX1" fmla="*/ 36615 w 72866"/>
                    <a:gd name="connsiteY1" fmla="*/ 126587 h 131645"/>
                    <a:gd name="connsiteX2" fmla="*/ 1468 w 72866"/>
                    <a:gd name="connsiteY2" fmla="*/ 127635 h 131645"/>
                    <a:gd name="connsiteX3" fmla="*/ 12993 w 72866"/>
                    <a:gd name="connsiteY3" fmla="*/ 91440 h 131645"/>
                    <a:gd name="connsiteX4" fmla="*/ 53094 w 72866"/>
                    <a:gd name="connsiteY4" fmla="*/ 0 h 13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866" h="131645">
                      <a:moveTo>
                        <a:pt x="53094" y="0"/>
                      </a:moveTo>
                      <a:cubicBezTo>
                        <a:pt x="84621" y="33147"/>
                        <a:pt x="77954" y="103727"/>
                        <a:pt x="36615" y="126587"/>
                      </a:cubicBezTo>
                      <a:cubicBezTo>
                        <a:pt x="25757" y="132588"/>
                        <a:pt x="12517" y="133636"/>
                        <a:pt x="1468" y="127635"/>
                      </a:cubicBezTo>
                      <a:cubicBezTo>
                        <a:pt x="-4723" y="124206"/>
                        <a:pt x="10517" y="96679"/>
                        <a:pt x="12993" y="91440"/>
                      </a:cubicBezTo>
                      <a:cubicBezTo>
                        <a:pt x="27376" y="61627"/>
                        <a:pt x="46521" y="32861"/>
                        <a:pt x="53094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6" name="图形 697">
                <a:extLst>
                  <a:ext uri="{FF2B5EF4-FFF2-40B4-BE49-F238E27FC236}">
                    <a16:creationId xmlns:a16="http://schemas.microsoft.com/office/drawing/2014/main" id="{9C6FF5D9-FA41-DF41-8B90-417470FE9FBC}"/>
                  </a:ext>
                </a:extLst>
              </p:cNvPr>
              <p:cNvGrpSpPr/>
              <p:nvPr/>
            </p:nvGrpSpPr>
            <p:grpSpPr>
              <a:xfrm>
                <a:off x="7409390" y="1480942"/>
                <a:ext cx="85680" cy="131741"/>
                <a:chOff x="7409390" y="1480942"/>
                <a:chExt cx="85680" cy="131741"/>
              </a:xfrm>
            </p:grpSpPr>
            <p:sp>
              <p:nvSpPr>
                <p:cNvPr id="847" name="任意多边形: 形状 846">
                  <a:extLst>
                    <a:ext uri="{FF2B5EF4-FFF2-40B4-BE49-F238E27FC236}">
                      <a16:creationId xmlns:a16="http://schemas.microsoft.com/office/drawing/2014/main" id="{3AAE5595-F14B-78EE-72AD-CBB374B645DA}"/>
                    </a:ext>
                  </a:extLst>
                </p:cNvPr>
                <p:cNvSpPr/>
                <p:nvPr/>
              </p:nvSpPr>
              <p:spPr>
                <a:xfrm>
                  <a:off x="7409390" y="1480942"/>
                  <a:ext cx="84763" cy="131735"/>
                </a:xfrm>
                <a:custGeom>
                  <a:avLst/>
                  <a:gdLst>
                    <a:gd name="connsiteX0" fmla="*/ 66098 w 84763"/>
                    <a:gd name="connsiteY0" fmla="*/ 0 h 131735"/>
                    <a:gd name="connsiteX1" fmla="*/ 32761 w 84763"/>
                    <a:gd name="connsiteY1" fmla="*/ 131635 h 131735"/>
                    <a:gd name="connsiteX2" fmla="*/ 9234 w 84763"/>
                    <a:gd name="connsiteY2" fmla="*/ 62198 h 131735"/>
                    <a:gd name="connsiteX3" fmla="*/ 66098 w 84763"/>
                    <a:gd name="connsiteY3" fmla="*/ 0 h 131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763" h="131735">
                      <a:moveTo>
                        <a:pt x="66098" y="0"/>
                      </a:moveTo>
                      <a:cubicBezTo>
                        <a:pt x="97435" y="34766"/>
                        <a:pt x="91244" y="127921"/>
                        <a:pt x="32761" y="131635"/>
                      </a:cubicBezTo>
                      <a:cubicBezTo>
                        <a:pt x="-7625" y="134207"/>
                        <a:pt x="-4387" y="86392"/>
                        <a:pt x="9234" y="62198"/>
                      </a:cubicBezTo>
                      <a:cubicBezTo>
                        <a:pt x="16282" y="49625"/>
                        <a:pt x="51525" y="1905"/>
                        <a:pt x="66098" y="0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8" name="任意多边形: 形状 847">
                  <a:extLst>
                    <a:ext uri="{FF2B5EF4-FFF2-40B4-BE49-F238E27FC236}">
                      <a16:creationId xmlns:a16="http://schemas.microsoft.com/office/drawing/2014/main" id="{7B4CF413-2023-ED4D-FB21-4AFAE99AC2A4}"/>
                    </a:ext>
                  </a:extLst>
                </p:cNvPr>
                <p:cNvSpPr/>
                <p:nvPr/>
              </p:nvSpPr>
              <p:spPr>
                <a:xfrm>
                  <a:off x="7422109" y="1481037"/>
                  <a:ext cx="72962" cy="131645"/>
                </a:xfrm>
                <a:custGeom>
                  <a:avLst/>
                  <a:gdLst>
                    <a:gd name="connsiteX0" fmla="*/ 53189 w 72962"/>
                    <a:gd name="connsiteY0" fmla="*/ 0 h 131645"/>
                    <a:gd name="connsiteX1" fmla="*/ 36711 w 72962"/>
                    <a:gd name="connsiteY1" fmla="*/ 126587 h 131645"/>
                    <a:gd name="connsiteX2" fmla="*/ 1468 w 72962"/>
                    <a:gd name="connsiteY2" fmla="*/ 127635 h 131645"/>
                    <a:gd name="connsiteX3" fmla="*/ 12993 w 72962"/>
                    <a:gd name="connsiteY3" fmla="*/ 91440 h 131645"/>
                    <a:gd name="connsiteX4" fmla="*/ 53189 w 72962"/>
                    <a:gd name="connsiteY4" fmla="*/ 0 h 13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962" h="131645">
                      <a:moveTo>
                        <a:pt x="53189" y="0"/>
                      </a:moveTo>
                      <a:cubicBezTo>
                        <a:pt x="84717" y="33147"/>
                        <a:pt x="78049" y="103727"/>
                        <a:pt x="36711" y="126587"/>
                      </a:cubicBezTo>
                      <a:cubicBezTo>
                        <a:pt x="25947" y="132588"/>
                        <a:pt x="12612" y="133636"/>
                        <a:pt x="1468" y="127635"/>
                      </a:cubicBezTo>
                      <a:cubicBezTo>
                        <a:pt x="-4723" y="124206"/>
                        <a:pt x="10517" y="96679"/>
                        <a:pt x="12993" y="91440"/>
                      </a:cubicBezTo>
                      <a:cubicBezTo>
                        <a:pt x="27471" y="61627"/>
                        <a:pt x="46617" y="32766"/>
                        <a:pt x="53189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9" name="任意多边形: 形状 848">
                  <a:extLst>
                    <a:ext uri="{FF2B5EF4-FFF2-40B4-BE49-F238E27FC236}">
                      <a16:creationId xmlns:a16="http://schemas.microsoft.com/office/drawing/2014/main" id="{65FD1997-E4E7-35CE-F0C8-74ADBD08F800}"/>
                    </a:ext>
                  </a:extLst>
                </p:cNvPr>
                <p:cNvSpPr/>
                <p:nvPr/>
              </p:nvSpPr>
              <p:spPr>
                <a:xfrm>
                  <a:off x="7422109" y="1481037"/>
                  <a:ext cx="72962" cy="131645"/>
                </a:xfrm>
                <a:custGeom>
                  <a:avLst/>
                  <a:gdLst>
                    <a:gd name="connsiteX0" fmla="*/ 53189 w 72962"/>
                    <a:gd name="connsiteY0" fmla="*/ 0 h 131645"/>
                    <a:gd name="connsiteX1" fmla="*/ 36711 w 72962"/>
                    <a:gd name="connsiteY1" fmla="*/ 126587 h 131645"/>
                    <a:gd name="connsiteX2" fmla="*/ 1468 w 72962"/>
                    <a:gd name="connsiteY2" fmla="*/ 127635 h 131645"/>
                    <a:gd name="connsiteX3" fmla="*/ 12993 w 72962"/>
                    <a:gd name="connsiteY3" fmla="*/ 91440 h 131645"/>
                    <a:gd name="connsiteX4" fmla="*/ 53189 w 72962"/>
                    <a:gd name="connsiteY4" fmla="*/ 0 h 13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962" h="131645">
                      <a:moveTo>
                        <a:pt x="53189" y="0"/>
                      </a:moveTo>
                      <a:cubicBezTo>
                        <a:pt x="84717" y="33147"/>
                        <a:pt x="78049" y="103727"/>
                        <a:pt x="36711" y="126587"/>
                      </a:cubicBezTo>
                      <a:cubicBezTo>
                        <a:pt x="25947" y="132588"/>
                        <a:pt x="12612" y="133636"/>
                        <a:pt x="1468" y="127635"/>
                      </a:cubicBezTo>
                      <a:cubicBezTo>
                        <a:pt x="-4723" y="124206"/>
                        <a:pt x="10517" y="96679"/>
                        <a:pt x="12993" y="91440"/>
                      </a:cubicBezTo>
                      <a:cubicBezTo>
                        <a:pt x="27471" y="61627"/>
                        <a:pt x="46617" y="32766"/>
                        <a:pt x="53189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0" name="图形 697">
                <a:extLst>
                  <a:ext uri="{FF2B5EF4-FFF2-40B4-BE49-F238E27FC236}">
                    <a16:creationId xmlns:a16="http://schemas.microsoft.com/office/drawing/2014/main" id="{325068BD-D129-1924-B1AE-95CD4A9B3B4A}"/>
                  </a:ext>
                </a:extLst>
              </p:cNvPr>
              <p:cNvGrpSpPr/>
              <p:nvPr/>
            </p:nvGrpSpPr>
            <p:grpSpPr>
              <a:xfrm>
                <a:off x="8145821" y="435069"/>
                <a:ext cx="78779" cy="131939"/>
                <a:chOff x="8145821" y="435069"/>
                <a:chExt cx="78779" cy="131939"/>
              </a:xfrm>
            </p:grpSpPr>
            <p:sp>
              <p:nvSpPr>
                <p:cNvPr id="851" name="任意多边形: 形状 850">
                  <a:extLst>
                    <a:ext uri="{FF2B5EF4-FFF2-40B4-BE49-F238E27FC236}">
                      <a16:creationId xmlns:a16="http://schemas.microsoft.com/office/drawing/2014/main" id="{2D67F78A-F10A-CEED-E279-EEA4B682D892}"/>
                    </a:ext>
                  </a:extLst>
                </p:cNvPr>
                <p:cNvSpPr/>
                <p:nvPr/>
              </p:nvSpPr>
              <p:spPr>
                <a:xfrm>
                  <a:off x="8145821" y="435069"/>
                  <a:ext cx="78779" cy="131939"/>
                </a:xfrm>
                <a:custGeom>
                  <a:avLst/>
                  <a:gdLst>
                    <a:gd name="connsiteX0" fmla="*/ 19658 w 78779"/>
                    <a:gd name="connsiteY0" fmla="*/ 28 h 131939"/>
                    <a:gd name="connsiteX1" fmla="*/ 72903 w 78779"/>
                    <a:gd name="connsiteY1" fmla="*/ 64417 h 131939"/>
                    <a:gd name="connsiteX2" fmla="*/ 54519 w 78779"/>
                    <a:gd name="connsiteY2" fmla="*/ 131854 h 131939"/>
                    <a:gd name="connsiteX3" fmla="*/ 19658 w 78779"/>
                    <a:gd name="connsiteY3" fmla="*/ 28 h 13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779" h="131939">
                      <a:moveTo>
                        <a:pt x="19658" y="28"/>
                      </a:moveTo>
                      <a:cubicBezTo>
                        <a:pt x="36803" y="21174"/>
                        <a:pt x="61092" y="39462"/>
                        <a:pt x="72903" y="64417"/>
                      </a:cubicBezTo>
                      <a:cubicBezTo>
                        <a:pt x="81475" y="83086"/>
                        <a:pt x="84523" y="129568"/>
                        <a:pt x="54519" y="131854"/>
                      </a:cubicBezTo>
                      <a:cubicBezTo>
                        <a:pt x="-11584" y="135855"/>
                        <a:pt x="-10155" y="-2258"/>
                        <a:pt x="19658" y="28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2" name="任意多边形: 形状 851">
                  <a:extLst>
                    <a:ext uri="{FF2B5EF4-FFF2-40B4-BE49-F238E27FC236}">
                      <a16:creationId xmlns:a16="http://schemas.microsoft.com/office/drawing/2014/main" id="{BE957688-B3B0-04DB-208D-5E3C7C1E7858}"/>
                    </a:ext>
                  </a:extLst>
                </p:cNvPr>
                <p:cNvSpPr/>
                <p:nvPr/>
              </p:nvSpPr>
              <p:spPr>
                <a:xfrm>
                  <a:off x="8162180" y="435193"/>
                  <a:ext cx="62057" cy="121357"/>
                </a:xfrm>
                <a:custGeom>
                  <a:avLst/>
                  <a:gdLst>
                    <a:gd name="connsiteX0" fmla="*/ 3109 w 62057"/>
                    <a:gd name="connsiteY0" fmla="*/ 0 h 121357"/>
                    <a:gd name="connsiteX1" fmla="*/ 60068 w 62057"/>
                    <a:gd name="connsiteY1" fmla="*/ 108490 h 121357"/>
                    <a:gd name="connsiteX2" fmla="*/ 15587 w 62057"/>
                    <a:gd name="connsiteY2" fmla="*/ 85153 h 121357"/>
                    <a:gd name="connsiteX3" fmla="*/ 3109 w 62057"/>
                    <a:gd name="connsiteY3" fmla="*/ 0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057" h="121357">
                      <a:moveTo>
                        <a:pt x="3109" y="0"/>
                      </a:moveTo>
                      <a:cubicBezTo>
                        <a:pt x="30446" y="31909"/>
                        <a:pt x="71594" y="61627"/>
                        <a:pt x="60068" y="108490"/>
                      </a:cubicBezTo>
                      <a:cubicBezTo>
                        <a:pt x="51115" y="142208"/>
                        <a:pt x="23588" y="100774"/>
                        <a:pt x="15587" y="85153"/>
                      </a:cubicBezTo>
                      <a:cubicBezTo>
                        <a:pt x="2728" y="60007"/>
                        <a:pt x="-4511" y="27718"/>
                        <a:pt x="3109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3" name="任意多边形: 形状 852">
                  <a:extLst>
                    <a:ext uri="{FF2B5EF4-FFF2-40B4-BE49-F238E27FC236}">
                      <a16:creationId xmlns:a16="http://schemas.microsoft.com/office/drawing/2014/main" id="{94DB288D-BDA2-AF57-FCF7-72D9657453D6}"/>
                    </a:ext>
                  </a:extLst>
                </p:cNvPr>
                <p:cNvSpPr/>
                <p:nvPr/>
              </p:nvSpPr>
              <p:spPr>
                <a:xfrm>
                  <a:off x="8162180" y="435193"/>
                  <a:ext cx="62057" cy="121357"/>
                </a:xfrm>
                <a:custGeom>
                  <a:avLst/>
                  <a:gdLst>
                    <a:gd name="connsiteX0" fmla="*/ 3109 w 62057"/>
                    <a:gd name="connsiteY0" fmla="*/ 0 h 121357"/>
                    <a:gd name="connsiteX1" fmla="*/ 60068 w 62057"/>
                    <a:gd name="connsiteY1" fmla="*/ 108490 h 121357"/>
                    <a:gd name="connsiteX2" fmla="*/ 15587 w 62057"/>
                    <a:gd name="connsiteY2" fmla="*/ 85153 h 121357"/>
                    <a:gd name="connsiteX3" fmla="*/ 3109 w 62057"/>
                    <a:gd name="connsiteY3" fmla="*/ 0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057" h="121357">
                      <a:moveTo>
                        <a:pt x="3109" y="0"/>
                      </a:moveTo>
                      <a:cubicBezTo>
                        <a:pt x="30446" y="31909"/>
                        <a:pt x="71594" y="61627"/>
                        <a:pt x="60068" y="108490"/>
                      </a:cubicBezTo>
                      <a:cubicBezTo>
                        <a:pt x="51115" y="142208"/>
                        <a:pt x="23588" y="100774"/>
                        <a:pt x="15587" y="85153"/>
                      </a:cubicBezTo>
                      <a:cubicBezTo>
                        <a:pt x="2728" y="60007"/>
                        <a:pt x="-4511" y="27718"/>
                        <a:pt x="3109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4" name="图形 697">
                <a:extLst>
                  <a:ext uri="{FF2B5EF4-FFF2-40B4-BE49-F238E27FC236}">
                    <a16:creationId xmlns:a16="http://schemas.microsoft.com/office/drawing/2014/main" id="{56025789-8F31-4BE9-299C-1DC1C962ECBB}"/>
                  </a:ext>
                </a:extLst>
              </p:cNvPr>
              <p:cNvGrpSpPr/>
              <p:nvPr/>
            </p:nvGrpSpPr>
            <p:grpSpPr>
              <a:xfrm>
                <a:off x="8203520" y="431853"/>
                <a:ext cx="155506" cy="149710"/>
                <a:chOff x="8203520" y="431853"/>
                <a:chExt cx="155506" cy="149710"/>
              </a:xfrm>
            </p:grpSpPr>
            <p:sp>
              <p:nvSpPr>
                <p:cNvPr id="855" name="任意多边形: 形状 854">
                  <a:extLst>
                    <a:ext uri="{FF2B5EF4-FFF2-40B4-BE49-F238E27FC236}">
                      <a16:creationId xmlns:a16="http://schemas.microsoft.com/office/drawing/2014/main" id="{C93FC942-9423-7EB3-43CF-3056AB600798}"/>
                    </a:ext>
                  </a:extLst>
                </p:cNvPr>
                <p:cNvSpPr/>
                <p:nvPr/>
              </p:nvSpPr>
              <p:spPr>
                <a:xfrm>
                  <a:off x="8203520" y="431853"/>
                  <a:ext cx="155506" cy="149710"/>
                </a:xfrm>
                <a:custGeom>
                  <a:avLst/>
                  <a:gdLst>
                    <a:gd name="connsiteX0" fmla="*/ 155507 w 155506"/>
                    <a:gd name="connsiteY0" fmla="*/ 6292 h 149710"/>
                    <a:gd name="connsiteX1" fmla="*/ 109311 w 155506"/>
                    <a:gd name="connsiteY1" fmla="*/ 115449 h 149710"/>
                    <a:gd name="connsiteX2" fmla="*/ 10346 w 155506"/>
                    <a:gd name="connsiteY2" fmla="*/ 134213 h 149710"/>
                    <a:gd name="connsiteX3" fmla="*/ 39873 w 155506"/>
                    <a:gd name="connsiteY3" fmla="*/ 39344 h 149710"/>
                    <a:gd name="connsiteX4" fmla="*/ 155507 w 155506"/>
                    <a:gd name="connsiteY4" fmla="*/ 6292 h 149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506" h="149710">
                      <a:moveTo>
                        <a:pt x="155507" y="6292"/>
                      </a:moveTo>
                      <a:cubicBezTo>
                        <a:pt x="147315" y="43725"/>
                        <a:pt x="135028" y="86016"/>
                        <a:pt x="109311" y="115449"/>
                      </a:cubicBezTo>
                      <a:cubicBezTo>
                        <a:pt x="86927" y="140976"/>
                        <a:pt x="38349" y="167265"/>
                        <a:pt x="10346" y="134213"/>
                      </a:cubicBezTo>
                      <a:cubicBezTo>
                        <a:pt x="-16229" y="102780"/>
                        <a:pt x="13775" y="58965"/>
                        <a:pt x="39873" y="39344"/>
                      </a:cubicBezTo>
                      <a:cubicBezTo>
                        <a:pt x="55399" y="27533"/>
                        <a:pt x="137981" y="-16092"/>
                        <a:pt x="155507" y="6292"/>
                      </a:cubicBezTo>
                      <a:close/>
                    </a:path>
                  </a:pathLst>
                </a:custGeom>
                <a:solidFill>
                  <a:srgbClr val="B0CC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6" name="任意多边形: 形状 855">
                  <a:extLst>
                    <a:ext uri="{FF2B5EF4-FFF2-40B4-BE49-F238E27FC236}">
                      <a16:creationId xmlns:a16="http://schemas.microsoft.com/office/drawing/2014/main" id="{665B1CBB-7989-CA7D-3934-2673EC733800}"/>
                    </a:ext>
                  </a:extLst>
                </p:cNvPr>
                <p:cNvSpPr/>
                <p:nvPr/>
              </p:nvSpPr>
              <p:spPr>
                <a:xfrm>
                  <a:off x="8211485" y="437955"/>
                  <a:ext cx="147351" cy="143400"/>
                </a:xfrm>
                <a:custGeom>
                  <a:avLst/>
                  <a:gdLst>
                    <a:gd name="connsiteX0" fmla="*/ 147352 w 147351"/>
                    <a:gd name="connsiteY0" fmla="*/ 0 h 143400"/>
                    <a:gd name="connsiteX1" fmla="*/ 39148 w 147351"/>
                    <a:gd name="connsiteY1" fmla="*/ 143351 h 143400"/>
                    <a:gd name="connsiteX2" fmla="*/ 0 w 147351"/>
                    <a:gd name="connsiteY2" fmla="*/ 124968 h 143400"/>
                    <a:gd name="connsiteX3" fmla="*/ 42767 w 147351"/>
                    <a:gd name="connsiteY3" fmla="*/ 75438 h 143400"/>
                    <a:gd name="connsiteX4" fmla="*/ 147352 w 147351"/>
                    <a:gd name="connsiteY4" fmla="*/ 0 h 14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351" h="143400">
                      <a:moveTo>
                        <a:pt x="147352" y="0"/>
                      </a:moveTo>
                      <a:cubicBezTo>
                        <a:pt x="137541" y="54578"/>
                        <a:pt x="106490" y="140208"/>
                        <a:pt x="39148" y="143351"/>
                      </a:cubicBezTo>
                      <a:cubicBezTo>
                        <a:pt x="24289" y="144018"/>
                        <a:pt x="8287" y="137922"/>
                        <a:pt x="0" y="124968"/>
                      </a:cubicBezTo>
                      <a:cubicBezTo>
                        <a:pt x="12668" y="107251"/>
                        <a:pt x="27432" y="90868"/>
                        <a:pt x="42767" y="75438"/>
                      </a:cubicBezTo>
                      <a:cubicBezTo>
                        <a:pt x="73057" y="44863"/>
                        <a:pt x="107633" y="17240"/>
                        <a:pt x="14735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7" name="任意多边形: 形状 856">
                  <a:extLst>
                    <a:ext uri="{FF2B5EF4-FFF2-40B4-BE49-F238E27FC236}">
                      <a16:creationId xmlns:a16="http://schemas.microsoft.com/office/drawing/2014/main" id="{13F7056B-E4A2-BF2E-14ED-A35885C9200D}"/>
                    </a:ext>
                  </a:extLst>
                </p:cNvPr>
                <p:cNvSpPr/>
                <p:nvPr/>
              </p:nvSpPr>
              <p:spPr>
                <a:xfrm>
                  <a:off x="8211485" y="437955"/>
                  <a:ext cx="147351" cy="143400"/>
                </a:xfrm>
                <a:custGeom>
                  <a:avLst/>
                  <a:gdLst>
                    <a:gd name="connsiteX0" fmla="*/ 147352 w 147351"/>
                    <a:gd name="connsiteY0" fmla="*/ 0 h 143400"/>
                    <a:gd name="connsiteX1" fmla="*/ 39148 w 147351"/>
                    <a:gd name="connsiteY1" fmla="*/ 143351 h 143400"/>
                    <a:gd name="connsiteX2" fmla="*/ 0 w 147351"/>
                    <a:gd name="connsiteY2" fmla="*/ 124968 h 143400"/>
                    <a:gd name="connsiteX3" fmla="*/ 42767 w 147351"/>
                    <a:gd name="connsiteY3" fmla="*/ 75438 h 143400"/>
                    <a:gd name="connsiteX4" fmla="*/ 147352 w 147351"/>
                    <a:gd name="connsiteY4" fmla="*/ 0 h 14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351" h="143400">
                      <a:moveTo>
                        <a:pt x="147352" y="0"/>
                      </a:moveTo>
                      <a:cubicBezTo>
                        <a:pt x="137541" y="54578"/>
                        <a:pt x="106490" y="140208"/>
                        <a:pt x="39148" y="143351"/>
                      </a:cubicBezTo>
                      <a:cubicBezTo>
                        <a:pt x="24289" y="144018"/>
                        <a:pt x="8287" y="137922"/>
                        <a:pt x="0" y="124968"/>
                      </a:cubicBezTo>
                      <a:cubicBezTo>
                        <a:pt x="12668" y="107251"/>
                        <a:pt x="27432" y="90868"/>
                        <a:pt x="42767" y="75438"/>
                      </a:cubicBezTo>
                      <a:cubicBezTo>
                        <a:pt x="73057" y="44863"/>
                        <a:pt x="107633" y="17240"/>
                        <a:pt x="147352" y="0"/>
                      </a:cubicBezTo>
                      <a:close/>
                    </a:path>
                  </a:pathLst>
                </a:custGeom>
                <a:solidFill>
                  <a:srgbClr val="6A912D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58" name="图形 697">
              <a:extLst>
                <a:ext uri="{FF2B5EF4-FFF2-40B4-BE49-F238E27FC236}">
                  <a16:creationId xmlns:a16="http://schemas.microsoft.com/office/drawing/2014/main" id="{1438E2F9-918C-58A8-D84A-EC48905815A4}"/>
                </a:ext>
              </a:extLst>
            </p:cNvPr>
            <p:cNvGrpSpPr/>
            <p:nvPr/>
          </p:nvGrpSpPr>
          <p:grpSpPr>
            <a:xfrm>
              <a:off x="8549660" y="955624"/>
              <a:ext cx="1324209" cy="3105450"/>
              <a:chOff x="8549660" y="955624"/>
              <a:chExt cx="1324209" cy="3105450"/>
            </a:xfrm>
          </p:grpSpPr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16321386-7F06-2EA3-5250-EE5A0ACC6D8D}"/>
                  </a:ext>
                </a:extLst>
              </p:cNvPr>
              <p:cNvSpPr/>
              <p:nvPr/>
            </p:nvSpPr>
            <p:spPr>
              <a:xfrm>
                <a:off x="9355723" y="2810823"/>
                <a:ext cx="455033" cy="1144333"/>
              </a:xfrm>
              <a:custGeom>
                <a:avLst/>
                <a:gdLst>
                  <a:gd name="connsiteX0" fmla="*/ 369760 w 455033"/>
                  <a:gd name="connsiteY0" fmla="*/ 410813 h 1144333"/>
                  <a:gd name="connsiteX1" fmla="*/ 353092 w 455033"/>
                  <a:gd name="connsiteY1" fmla="*/ 0 h 1144333"/>
                  <a:gd name="connsiteX2" fmla="*/ 162306 w 455033"/>
                  <a:gd name="connsiteY2" fmla="*/ 46387 h 1144333"/>
                  <a:gd name="connsiteX3" fmla="*/ 0 w 455033"/>
                  <a:gd name="connsiteY3" fmla="*/ 60770 h 1144333"/>
                  <a:gd name="connsiteX4" fmla="*/ 70390 w 455033"/>
                  <a:gd name="connsiteY4" fmla="*/ 450533 h 1144333"/>
                  <a:gd name="connsiteX5" fmla="*/ 246697 w 455033"/>
                  <a:gd name="connsiteY5" fmla="*/ 1141571 h 1144333"/>
                  <a:gd name="connsiteX6" fmla="*/ 446151 w 455033"/>
                  <a:gd name="connsiteY6" fmla="*/ 1144334 h 1144333"/>
                  <a:gd name="connsiteX7" fmla="*/ 369760 w 455033"/>
                  <a:gd name="connsiteY7" fmla="*/ 410813 h 114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033" h="1144333">
                    <a:moveTo>
                      <a:pt x="369760" y="410813"/>
                    </a:moveTo>
                    <a:cubicBezTo>
                      <a:pt x="346043" y="371285"/>
                      <a:pt x="353568" y="30861"/>
                      <a:pt x="353092" y="0"/>
                    </a:cubicBezTo>
                    <a:cubicBezTo>
                      <a:pt x="288226" y="13430"/>
                      <a:pt x="229076" y="39814"/>
                      <a:pt x="162306" y="46387"/>
                    </a:cubicBezTo>
                    <a:cubicBezTo>
                      <a:pt x="108490" y="51721"/>
                      <a:pt x="53721" y="53626"/>
                      <a:pt x="0" y="60770"/>
                    </a:cubicBezTo>
                    <a:cubicBezTo>
                      <a:pt x="28575" y="243840"/>
                      <a:pt x="61150" y="424625"/>
                      <a:pt x="70390" y="450533"/>
                    </a:cubicBezTo>
                    <a:cubicBezTo>
                      <a:pt x="88773" y="502634"/>
                      <a:pt x="246697" y="1141571"/>
                      <a:pt x="246697" y="1141571"/>
                    </a:cubicBezTo>
                    <a:lnTo>
                      <a:pt x="446151" y="1144334"/>
                    </a:lnTo>
                    <a:cubicBezTo>
                      <a:pt x="477488" y="988981"/>
                      <a:pt x="419671" y="494062"/>
                      <a:pt x="369760" y="410813"/>
                    </a:cubicBezTo>
                    <a:close/>
                  </a:path>
                </a:pathLst>
              </a:custGeom>
              <a:solidFill>
                <a:srgbClr val="8971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60" name="图形 697">
                <a:extLst>
                  <a:ext uri="{FF2B5EF4-FFF2-40B4-BE49-F238E27FC236}">
                    <a16:creationId xmlns:a16="http://schemas.microsoft.com/office/drawing/2014/main" id="{8871E793-753F-0258-BAA0-E2971FB0DA4D}"/>
                  </a:ext>
                </a:extLst>
              </p:cNvPr>
              <p:cNvGrpSpPr/>
              <p:nvPr/>
            </p:nvGrpSpPr>
            <p:grpSpPr>
              <a:xfrm>
                <a:off x="9390088" y="3508815"/>
                <a:ext cx="435313" cy="519074"/>
                <a:chOff x="9390088" y="3508815"/>
                <a:chExt cx="435313" cy="519074"/>
              </a:xfrm>
            </p:grpSpPr>
            <p:grpSp>
              <p:nvGrpSpPr>
                <p:cNvPr id="861" name="图形 697">
                  <a:extLst>
                    <a:ext uri="{FF2B5EF4-FFF2-40B4-BE49-F238E27FC236}">
                      <a16:creationId xmlns:a16="http://schemas.microsoft.com/office/drawing/2014/main" id="{E59B459B-DF26-794F-E391-49F0B5B4F3FE}"/>
                    </a:ext>
                  </a:extLst>
                </p:cNvPr>
                <p:cNvGrpSpPr/>
                <p:nvPr/>
              </p:nvGrpSpPr>
              <p:grpSpPr>
                <a:xfrm>
                  <a:off x="9390088" y="3508815"/>
                  <a:ext cx="435313" cy="519074"/>
                  <a:chOff x="9390088" y="3508815"/>
                  <a:chExt cx="435313" cy="519074"/>
                </a:xfrm>
              </p:grpSpPr>
              <p:sp>
                <p:nvSpPr>
                  <p:cNvPr id="862" name="任意多边形: 形状 861">
                    <a:extLst>
                      <a:ext uri="{FF2B5EF4-FFF2-40B4-BE49-F238E27FC236}">
                        <a16:creationId xmlns:a16="http://schemas.microsoft.com/office/drawing/2014/main" id="{7F1862EC-5A06-0D6A-F6BF-310E0B4ACA3A}"/>
                      </a:ext>
                    </a:extLst>
                  </p:cNvPr>
                  <p:cNvSpPr/>
                  <p:nvPr/>
                </p:nvSpPr>
                <p:spPr>
                  <a:xfrm>
                    <a:off x="9390088" y="3508815"/>
                    <a:ext cx="435313" cy="498251"/>
                  </a:xfrm>
                  <a:custGeom>
                    <a:avLst/>
                    <a:gdLst>
                      <a:gd name="connsiteX0" fmla="*/ 435313 w 435313"/>
                      <a:gd name="connsiteY0" fmla="*/ 0 h 498251"/>
                      <a:gd name="connsiteX1" fmla="*/ 434551 w 435313"/>
                      <a:gd name="connsiteY1" fmla="*/ 36576 h 498251"/>
                      <a:gd name="connsiteX2" fmla="*/ 434266 w 435313"/>
                      <a:gd name="connsiteY2" fmla="*/ 47625 h 498251"/>
                      <a:gd name="connsiteX3" fmla="*/ 434170 w 435313"/>
                      <a:gd name="connsiteY3" fmla="*/ 51149 h 498251"/>
                      <a:gd name="connsiteX4" fmla="*/ 434170 w 435313"/>
                      <a:gd name="connsiteY4" fmla="*/ 51626 h 498251"/>
                      <a:gd name="connsiteX5" fmla="*/ 433694 w 435313"/>
                      <a:gd name="connsiteY5" fmla="*/ 70295 h 498251"/>
                      <a:gd name="connsiteX6" fmla="*/ 433694 w 435313"/>
                      <a:gd name="connsiteY6" fmla="*/ 70771 h 498251"/>
                      <a:gd name="connsiteX7" fmla="*/ 433694 w 435313"/>
                      <a:gd name="connsiteY7" fmla="*/ 74104 h 498251"/>
                      <a:gd name="connsiteX8" fmla="*/ 433599 w 435313"/>
                      <a:gd name="connsiteY8" fmla="*/ 77914 h 498251"/>
                      <a:gd name="connsiteX9" fmla="*/ 433313 w 435313"/>
                      <a:gd name="connsiteY9" fmla="*/ 84868 h 498251"/>
                      <a:gd name="connsiteX10" fmla="*/ 433313 w 435313"/>
                      <a:gd name="connsiteY10" fmla="*/ 85344 h 498251"/>
                      <a:gd name="connsiteX11" fmla="*/ 415597 w 435313"/>
                      <a:gd name="connsiteY11" fmla="*/ 350330 h 498251"/>
                      <a:gd name="connsiteX12" fmla="*/ 420549 w 435313"/>
                      <a:gd name="connsiteY12" fmla="*/ 454152 h 498251"/>
                      <a:gd name="connsiteX13" fmla="*/ 415406 w 435313"/>
                      <a:gd name="connsiteY13" fmla="*/ 466916 h 498251"/>
                      <a:gd name="connsiteX14" fmla="*/ 31549 w 435313"/>
                      <a:gd name="connsiteY14" fmla="*/ 496729 h 498251"/>
                      <a:gd name="connsiteX15" fmla="*/ 8117 w 435313"/>
                      <a:gd name="connsiteY15" fmla="*/ 479965 h 498251"/>
                      <a:gd name="connsiteX16" fmla="*/ 2307 w 435313"/>
                      <a:gd name="connsiteY16" fmla="*/ 439388 h 498251"/>
                      <a:gd name="connsiteX17" fmla="*/ 7165 w 435313"/>
                      <a:gd name="connsiteY17" fmla="*/ 429959 h 498251"/>
                      <a:gd name="connsiteX18" fmla="*/ 7165 w 435313"/>
                      <a:gd name="connsiteY18" fmla="*/ 429863 h 498251"/>
                      <a:gd name="connsiteX19" fmla="*/ 14689 w 435313"/>
                      <a:gd name="connsiteY19" fmla="*/ 421672 h 498251"/>
                      <a:gd name="connsiteX20" fmla="*/ 25262 w 435313"/>
                      <a:gd name="connsiteY20" fmla="*/ 414909 h 498251"/>
                      <a:gd name="connsiteX21" fmla="*/ 40597 w 435313"/>
                      <a:gd name="connsiteY21" fmla="*/ 409289 h 498251"/>
                      <a:gd name="connsiteX22" fmla="*/ 70220 w 435313"/>
                      <a:gd name="connsiteY22" fmla="*/ 405670 h 498251"/>
                      <a:gd name="connsiteX23" fmla="*/ 163756 w 435313"/>
                      <a:gd name="connsiteY23" fmla="*/ 369665 h 498251"/>
                      <a:gd name="connsiteX24" fmla="*/ 177757 w 435313"/>
                      <a:gd name="connsiteY24" fmla="*/ 360140 h 498251"/>
                      <a:gd name="connsiteX25" fmla="*/ 178138 w 435313"/>
                      <a:gd name="connsiteY25" fmla="*/ 359759 h 498251"/>
                      <a:gd name="connsiteX26" fmla="*/ 187282 w 435313"/>
                      <a:gd name="connsiteY26" fmla="*/ 352996 h 498251"/>
                      <a:gd name="connsiteX27" fmla="*/ 187378 w 435313"/>
                      <a:gd name="connsiteY27" fmla="*/ 352996 h 498251"/>
                      <a:gd name="connsiteX28" fmla="*/ 190045 w 435313"/>
                      <a:gd name="connsiteY28" fmla="*/ 350806 h 498251"/>
                      <a:gd name="connsiteX29" fmla="*/ 202617 w 435313"/>
                      <a:gd name="connsiteY29" fmla="*/ 340138 h 498251"/>
                      <a:gd name="connsiteX30" fmla="*/ 202713 w 435313"/>
                      <a:gd name="connsiteY30" fmla="*/ 340138 h 498251"/>
                      <a:gd name="connsiteX31" fmla="*/ 232907 w 435313"/>
                      <a:gd name="connsiteY31" fmla="*/ 300419 h 498251"/>
                      <a:gd name="connsiteX32" fmla="*/ 219382 w 435313"/>
                      <a:gd name="connsiteY32" fmla="*/ 173450 h 498251"/>
                      <a:gd name="connsiteX33" fmla="*/ 216429 w 435313"/>
                      <a:gd name="connsiteY33" fmla="*/ 155067 h 498251"/>
                      <a:gd name="connsiteX34" fmla="*/ 216143 w 435313"/>
                      <a:gd name="connsiteY34" fmla="*/ 152876 h 498251"/>
                      <a:gd name="connsiteX35" fmla="*/ 213476 w 435313"/>
                      <a:gd name="connsiteY35" fmla="*/ 137351 h 498251"/>
                      <a:gd name="connsiteX36" fmla="*/ 206142 w 435313"/>
                      <a:gd name="connsiteY36" fmla="*/ 96679 h 498251"/>
                      <a:gd name="connsiteX37" fmla="*/ 204713 w 435313"/>
                      <a:gd name="connsiteY37" fmla="*/ 89345 h 498251"/>
                      <a:gd name="connsiteX38" fmla="*/ 204046 w 435313"/>
                      <a:gd name="connsiteY38" fmla="*/ 85725 h 498251"/>
                      <a:gd name="connsiteX39" fmla="*/ 203380 w 435313"/>
                      <a:gd name="connsiteY39" fmla="*/ 82296 h 498251"/>
                      <a:gd name="connsiteX40" fmla="*/ 199284 w 435313"/>
                      <a:gd name="connsiteY40" fmla="*/ 62294 h 498251"/>
                      <a:gd name="connsiteX41" fmla="*/ 196331 w 435313"/>
                      <a:gd name="connsiteY41" fmla="*/ 47816 h 498251"/>
                      <a:gd name="connsiteX42" fmla="*/ 188235 w 435313"/>
                      <a:gd name="connsiteY42" fmla="*/ 12097 h 498251"/>
                      <a:gd name="connsiteX43" fmla="*/ 435313 w 435313"/>
                      <a:gd name="connsiteY43" fmla="*/ 0 h 498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435313" h="498251">
                        <a:moveTo>
                          <a:pt x="435313" y="0"/>
                        </a:moveTo>
                        <a:cubicBezTo>
                          <a:pt x="435313" y="0"/>
                          <a:pt x="435123" y="14097"/>
                          <a:pt x="434551" y="36576"/>
                        </a:cubicBezTo>
                        <a:cubicBezTo>
                          <a:pt x="434551" y="40100"/>
                          <a:pt x="434361" y="43720"/>
                          <a:pt x="434266" y="47625"/>
                        </a:cubicBezTo>
                        <a:cubicBezTo>
                          <a:pt x="434361" y="48768"/>
                          <a:pt x="434266" y="49911"/>
                          <a:pt x="434170" y="51149"/>
                        </a:cubicBezTo>
                        <a:lnTo>
                          <a:pt x="434170" y="51626"/>
                        </a:lnTo>
                        <a:cubicBezTo>
                          <a:pt x="434075" y="57436"/>
                          <a:pt x="433789" y="63818"/>
                          <a:pt x="433694" y="70295"/>
                        </a:cubicBezTo>
                        <a:lnTo>
                          <a:pt x="433694" y="70771"/>
                        </a:lnTo>
                        <a:cubicBezTo>
                          <a:pt x="433694" y="71819"/>
                          <a:pt x="433694" y="72962"/>
                          <a:pt x="433694" y="74104"/>
                        </a:cubicBezTo>
                        <a:cubicBezTo>
                          <a:pt x="433694" y="75343"/>
                          <a:pt x="433599" y="76676"/>
                          <a:pt x="433599" y="77914"/>
                        </a:cubicBezTo>
                        <a:cubicBezTo>
                          <a:pt x="433504" y="80201"/>
                          <a:pt x="433408" y="82582"/>
                          <a:pt x="433313" y="84868"/>
                        </a:cubicBezTo>
                        <a:lnTo>
                          <a:pt x="433313" y="85344"/>
                        </a:lnTo>
                        <a:cubicBezTo>
                          <a:pt x="430646" y="180022"/>
                          <a:pt x="425026" y="322993"/>
                          <a:pt x="415597" y="350330"/>
                        </a:cubicBezTo>
                        <a:cubicBezTo>
                          <a:pt x="419407" y="350615"/>
                          <a:pt x="438266" y="403479"/>
                          <a:pt x="420549" y="454152"/>
                        </a:cubicBezTo>
                        <a:cubicBezTo>
                          <a:pt x="419216" y="458438"/>
                          <a:pt x="417501" y="462629"/>
                          <a:pt x="415406" y="466916"/>
                        </a:cubicBezTo>
                        <a:cubicBezTo>
                          <a:pt x="400452" y="497777"/>
                          <a:pt x="73554" y="501015"/>
                          <a:pt x="31549" y="496729"/>
                        </a:cubicBezTo>
                        <a:cubicBezTo>
                          <a:pt x="22786" y="495967"/>
                          <a:pt x="14023" y="489299"/>
                          <a:pt x="8117" y="479965"/>
                        </a:cubicBezTo>
                        <a:cubicBezTo>
                          <a:pt x="878" y="468535"/>
                          <a:pt x="-2646" y="453295"/>
                          <a:pt x="2307" y="439388"/>
                        </a:cubicBezTo>
                        <a:cubicBezTo>
                          <a:pt x="3355" y="436055"/>
                          <a:pt x="5069" y="432911"/>
                          <a:pt x="7165" y="429959"/>
                        </a:cubicBezTo>
                        <a:lnTo>
                          <a:pt x="7165" y="429863"/>
                        </a:lnTo>
                        <a:cubicBezTo>
                          <a:pt x="9165" y="426911"/>
                          <a:pt x="11641" y="424148"/>
                          <a:pt x="14689" y="421672"/>
                        </a:cubicBezTo>
                        <a:cubicBezTo>
                          <a:pt x="17642" y="419195"/>
                          <a:pt x="21262" y="416909"/>
                          <a:pt x="25262" y="414909"/>
                        </a:cubicBezTo>
                        <a:cubicBezTo>
                          <a:pt x="29643" y="412623"/>
                          <a:pt x="34787" y="410813"/>
                          <a:pt x="40597" y="409289"/>
                        </a:cubicBezTo>
                        <a:cubicBezTo>
                          <a:pt x="48979" y="407194"/>
                          <a:pt x="58790" y="405860"/>
                          <a:pt x="70220" y="405670"/>
                        </a:cubicBezTo>
                        <a:cubicBezTo>
                          <a:pt x="96985" y="405194"/>
                          <a:pt x="132704" y="389572"/>
                          <a:pt x="163756" y="369665"/>
                        </a:cubicBezTo>
                        <a:cubicBezTo>
                          <a:pt x="168518" y="366522"/>
                          <a:pt x="173281" y="363379"/>
                          <a:pt x="177757" y="360140"/>
                        </a:cubicBezTo>
                        <a:cubicBezTo>
                          <a:pt x="177853" y="360140"/>
                          <a:pt x="178043" y="360045"/>
                          <a:pt x="178138" y="359759"/>
                        </a:cubicBezTo>
                        <a:cubicBezTo>
                          <a:pt x="181377" y="357664"/>
                          <a:pt x="184330" y="355283"/>
                          <a:pt x="187282" y="352996"/>
                        </a:cubicBezTo>
                        <a:lnTo>
                          <a:pt x="187378" y="352996"/>
                        </a:lnTo>
                        <a:cubicBezTo>
                          <a:pt x="188235" y="352235"/>
                          <a:pt x="189187" y="351568"/>
                          <a:pt x="190045" y="350806"/>
                        </a:cubicBezTo>
                        <a:cubicBezTo>
                          <a:pt x="194521" y="347281"/>
                          <a:pt x="198712" y="343853"/>
                          <a:pt x="202617" y="340138"/>
                        </a:cubicBezTo>
                        <a:lnTo>
                          <a:pt x="202713" y="340138"/>
                        </a:lnTo>
                        <a:cubicBezTo>
                          <a:pt x="218810" y="325660"/>
                          <a:pt x="230240" y="311277"/>
                          <a:pt x="232907" y="300419"/>
                        </a:cubicBezTo>
                        <a:cubicBezTo>
                          <a:pt x="231002" y="259461"/>
                          <a:pt x="225668" y="214979"/>
                          <a:pt x="219382" y="173450"/>
                        </a:cubicBezTo>
                        <a:cubicBezTo>
                          <a:pt x="218334" y="167164"/>
                          <a:pt x="217381" y="161068"/>
                          <a:pt x="216429" y="155067"/>
                        </a:cubicBezTo>
                        <a:cubicBezTo>
                          <a:pt x="216238" y="154305"/>
                          <a:pt x="216238" y="153638"/>
                          <a:pt x="216143" y="152876"/>
                        </a:cubicBezTo>
                        <a:cubicBezTo>
                          <a:pt x="215286" y="147542"/>
                          <a:pt x="214429" y="142399"/>
                          <a:pt x="213476" y="137351"/>
                        </a:cubicBezTo>
                        <a:cubicBezTo>
                          <a:pt x="210999" y="123063"/>
                          <a:pt x="208523" y="109347"/>
                          <a:pt x="206142" y="96679"/>
                        </a:cubicBezTo>
                        <a:cubicBezTo>
                          <a:pt x="205761" y="94107"/>
                          <a:pt x="205189" y="91630"/>
                          <a:pt x="204713" y="89345"/>
                        </a:cubicBezTo>
                        <a:cubicBezTo>
                          <a:pt x="204523" y="88106"/>
                          <a:pt x="204332" y="86963"/>
                          <a:pt x="204046" y="85725"/>
                        </a:cubicBezTo>
                        <a:cubicBezTo>
                          <a:pt x="203761" y="84487"/>
                          <a:pt x="203475" y="83344"/>
                          <a:pt x="203380" y="82296"/>
                        </a:cubicBezTo>
                        <a:cubicBezTo>
                          <a:pt x="202046" y="75152"/>
                          <a:pt x="200617" y="68580"/>
                          <a:pt x="199284" y="62294"/>
                        </a:cubicBezTo>
                        <a:cubicBezTo>
                          <a:pt x="198236" y="57150"/>
                          <a:pt x="197283" y="52292"/>
                          <a:pt x="196331" y="47816"/>
                        </a:cubicBezTo>
                        <a:cubicBezTo>
                          <a:pt x="191568" y="25622"/>
                          <a:pt x="188235" y="12097"/>
                          <a:pt x="188235" y="12097"/>
                        </a:cubicBezTo>
                        <a:lnTo>
                          <a:pt x="435313" y="0"/>
                        </a:lnTo>
                        <a:close/>
                      </a:path>
                    </a:pathLst>
                  </a:custGeom>
                  <a:solidFill>
                    <a:srgbClr val="938A7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3" name="任意多边形: 形状 862">
                    <a:extLst>
                      <a:ext uri="{FF2B5EF4-FFF2-40B4-BE49-F238E27FC236}">
                        <a16:creationId xmlns:a16="http://schemas.microsoft.com/office/drawing/2014/main" id="{39E912C5-521A-C15C-1902-5E9F2E507DAD}"/>
                      </a:ext>
                    </a:extLst>
                  </p:cNvPr>
                  <p:cNvSpPr/>
                  <p:nvPr/>
                </p:nvSpPr>
                <p:spPr>
                  <a:xfrm>
                    <a:off x="9391894" y="3962675"/>
                    <a:ext cx="426472" cy="65214"/>
                  </a:xfrm>
                  <a:custGeom>
                    <a:avLst/>
                    <a:gdLst>
                      <a:gd name="connsiteX0" fmla="*/ 416743 w 426472"/>
                      <a:gd name="connsiteY0" fmla="*/ 6 h 65214"/>
                      <a:gd name="connsiteX1" fmla="*/ 296824 w 426472"/>
                      <a:gd name="connsiteY1" fmla="*/ 6673 h 65214"/>
                      <a:gd name="connsiteX2" fmla="*/ 14408 w 426472"/>
                      <a:gd name="connsiteY2" fmla="*/ 24675 h 65214"/>
                      <a:gd name="connsiteX3" fmla="*/ 25 w 426472"/>
                      <a:gd name="connsiteY3" fmla="*/ 40582 h 65214"/>
                      <a:gd name="connsiteX4" fmla="*/ 16312 w 426472"/>
                      <a:gd name="connsiteY4" fmla="*/ 63156 h 65214"/>
                      <a:gd name="connsiteX5" fmla="*/ 298729 w 426472"/>
                      <a:gd name="connsiteY5" fmla="*/ 44487 h 65214"/>
                      <a:gd name="connsiteX6" fmla="*/ 301681 w 426472"/>
                      <a:gd name="connsiteY6" fmla="*/ 44678 h 65214"/>
                      <a:gd name="connsiteX7" fmla="*/ 309111 w 426472"/>
                      <a:gd name="connsiteY7" fmla="*/ 54774 h 65214"/>
                      <a:gd name="connsiteX8" fmla="*/ 419125 w 426472"/>
                      <a:gd name="connsiteY8" fmla="*/ 49345 h 65214"/>
                      <a:gd name="connsiteX9" fmla="*/ 426364 w 426472"/>
                      <a:gd name="connsiteY9" fmla="*/ 24199 h 65214"/>
                      <a:gd name="connsiteX10" fmla="*/ 416743 w 426472"/>
                      <a:gd name="connsiteY10" fmla="*/ 6 h 65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6472" h="65214">
                        <a:moveTo>
                          <a:pt x="416743" y="6"/>
                        </a:moveTo>
                        <a:cubicBezTo>
                          <a:pt x="416743" y="6"/>
                          <a:pt x="298824" y="7054"/>
                          <a:pt x="296824" y="6673"/>
                        </a:cubicBezTo>
                        <a:cubicBezTo>
                          <a:pt x="225481" y="-5138"/>
                          <a:pt x="85750" y="36486"/>
                          <a:pt x="14408" y="24675"/>
                        </a:cubicBezTo>
                        <a:cubicBezTo>
                          <a:pt x="6025" y="23342"/>
                          <a:pt x="-451" y="29914"/>
                          <a:pt x="25" y="40582"/>
                        </a:cubicBezTo>
                        <a:cubicBezTo>
                          <a:pt x="596" y="51250"/>
                          <a:pt x="7835" y="61823"/>
                          <a:pt x="16312" y="63156"/>
                        </a:cubicBezTo>
                        <a:cubicBezTo>
                          <a:pt x="87655" y="74777"/>
                          <a:pt x="227386" y="32867"/>
                          <a:pt x="298729" y="44487"/>
                        </a:cubicBezTo>
                        <a:cubicBezTo>
                          <a:pt x="299776" y="44678"/>
                          <a:pt x="300729" y="44678"/>
                          <a:pt x="301681" y="44678"/>
                        </a:cubicBezTo>
                        <a:cubicBezTo>
                          <a:pt x="303491" y="50869"/>
                          <a:pt x="306253" y="54870"/>
                          <a:pt x="309111" y="54774"/>
                        </a:cubicBezTo>
                        <a:lnTo>
                          <a:pt x="419125" y="49345"/>
                        </a:lnTo>
                        <a:cubicBezTo>
                          <a:pt x="423792" y="49059"/>
                          <a:pt x="427126" y="37915"/>
                          <a:pt x="426364" y="24199"/>
                        </a:cubicBezTo>
                        <a:cubicBezTo>
                          <a:pt x="425792" y="10578"/>
                          <a:pt x="421506" y="-280"/>
                          <a:pt x="416743" y="6"/>
                        </a:cubicBezTo>
                        <a:close/>
                      </a:path>
                    </a:pathLst>
                  </a:custGeom>
                  <a:solidFill>
                    <a:srgbClr val="5435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4" name="任意多边形: 形状 863">
                    <a:extLst>
                      <a:ext uri="{FF2B5EF4-FFF2-40B4-BE49-F238E27FC236}">
                        <a16:creationId xmlns:a16="http://schemas.microsoft.com/office/drawing/2014/main" id="{F9AF4585-F871-9F98-F125-A304B8B5C95D}"/>
                      </a:ext>
                    </a:extLst>
                  </p:cNvPr>
                  <p:cNvSpPr/>
                  <p:nvPr/>
                </p:nvSpPr>
                <p:spPr>
                  <a:xfrm>
                    <a:off x="9586228" y="3545391"/>
                    <a:ext cx="238410" cy="29169"/>
                  </a:xfrm>
                  <a:custGeom>
                    <a:avLst/>
                    <a:gdLst>
                      <a:gd name="connsiteX0" fmla="*/ 238411 w 238410"/>
                      <a:gd name="connsiteY0" fmla="*/ 0 h 29169"/>
                      <a:gd name="connsiteX1" fmla="*/ 238030 w 238410"/>
                      <a:gd name="connsiteY1" fmla="*/ 14573 h 29169"/>
                      <a:gd name="connsiteX2" fmla="*/ 134398 w 238410"/>
                      <a:gd name="connsiteY2" fmla="*/ 28099 h 29169"/>
                      <a:gd name="connsiteX3" fmla="*/ 3048 w 238410"/>
                      <a:gd name="connsiteY3" fmla="*/ 25432 h 29169"/>
                      <a:gd name="connsiteX4" fmla="*/ 0 w 238410"/>
                      <a:gd name="connsiteY4" fmla="*/ 10954 h 29169"/>
                      <a:gd name="connsiteX5" fmla="*/ 238411 w 238410"/>
                      <a:gd name="connsiteY5" fmla="*/ 0 h 2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8410" h="29169">
                        <a:moveTo>
                          <a:pt x="238411" y="0"/>
                        </a:moveTo>
                        <a:cubicBezTo>
                          <a:pt x="238315" y="4572"/>
                          <a:pt x="238220" y="9430"/>
                          <a:pt x="238030" y="14573"/>
                        </a:cubicBezTo>
                        <a:cubicBezTo>
                          <a:pt x="204692" y="22479"/>
                          <a:pt x="168783" y="26479"/>
                          <a:pt x="134398" y="28099"/>
                        </a:cubicBezTo>
                        <a:cubicBezTo>
                          <a:pt x="81534" y="30766"/>
                          <a:pt x="32576" y="27908"/>
                          <a:pt x="3048" y="25432"/>
                        </a:cubicBezTo>
                        <a:cubicBezTo>
                          <a:pt x="2000" y="20288"/>
                          <a:pt x="953" y="15430"/>
                          <a:pt x="0" y="10954"/>
                        </a:cubicBezTo>
                        <a:cubicBezTo>
                          <a:pt x="46768" y="15050"/>
                          <a:pt x="153543" y="20860"/>
                          <a:pt x="2384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5" name="任意多边形: 形状 864">
                    <a:extLst>
                      <a:ext uri="{FF2B5EF4-FFF2-40B4-BE49-F238E27FC236}">
                        <a16:creationId xmlns:a16="http://schemas.microsoft.com/office/drawing/2014/main" id="{662BE593-230F-BDE5-1BAA-779AEC76DB7B}"/>
                      </a:ext>
                    </a:extLst>
                  </p:cNvPr>
                  <p:cNvSpPr/>
                  <p:nvPr/>
                </p:nvSpPr>
                <p:spPr>
                  <a:xfrm>
                    <a:off x="9593467" y="3579205"/>
                    <a:ext cx="230314" cy="29147"/>
                  </a:xfrm>
                  <a:custGeom>
                    <a:avLst/>
                    <a:gdLst>
                      <a:gd name="connsiteX0" fmla="*/ 230314 w 230314"/>
                      <a:gd name="connsiteY0" fmla="*/ 0 h 29147"/>
                      <a:gd name="connsiteX1" fmla="*/ 229933 w 230314"/>
                      <a:gd name="connsiteY1" fmla="*/ 14573 h 29147"/>
                      <a:gd name="connsiteX2" fmla="*/ 126492 w 230314"/>
                      <a:gd name="connsiteY2" fmla="*/ 28099 h 29147"/>
                      <a:gd name="connsiteX3" fmla="*/ 2762 w 230314"/>
                      <a:gd name="connsiteY3" fmla="*/ 26003 h 29147"/>
                      <a:gd name="connsiteX4" fmla="*/ 0 w 230314"/>
                      <a:gd name="connsiteY4" fmla="*/ 11621 h 29147"/>
                      <a:gd name="connsiteX5" fmla="*/ 230314 w 230314"/>
                      <a:gd name="connsiteY5" fmla="*/ 0 h 29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314" h="29147">
                        <a:moveTo>
                          <a:pt x="230314" y="0"/>
                        </a:moveTo>
                        <a:cubicBezTo>
                          <a:pt x="230219" y="4763"/>
                          <a:pt x="230029" y="9525"/>
                          <a:pt x="229933" y="14573"/>
                        </a:cubicBezTo>
                        <a:cubicBezTo>
                          <a:pt x="196691" y="22384"/>
                          <a:pt x="160687" y="26384"/>
                          <a:pt x="126492" y="28099"/>
                        </a:cubicBezTo>
                        <a:cubicBezTo>
                          <a:pt x="77914" y="30480"/>
                          <a:pt x="32671" y="28384"/>
                          <a:pt x="2762" y="26003"/>
                        </a:cubicBezTo>
                        <a:cubicBezTo>
                          <a:pt x="1810" y="21050"/>
                          <a:pt x="857" y="16192"/>
                          <a:pt x="0" y="11621"/>
                        </a:cubicBezTo>
                        <a:cubicBezTo>
                          <a:pt x="49911" y="15526"/>
                          <a:pt x="149923" y="19717"/>
                          <a:pt x="23031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66" name="任意多边形: 形状 865">
                  <a:extLst>
                    <a:ext uri="{FF2B5EF4-FFF2-40B4-BE49-F238E27FC236}">
                      <a16:creationId xmlns:a16="http://schemas.microsoft.com/office/drawing/2014/main" id="{8BC7FF9A-FE40-003D-7492-CC314501847F}"/>
                    </a:ext>
                  </a:extLst>
                </p:cNvPr>
                <p:cNvSpPr/>
                <p:nvPr/>
              </p:nvSpPr>
              <p:spPr>
                <a:xfrm>
                  <a:off x="9664537" y="3697055"/>
                  <a:ext cx="65696" cy="65002"/>
                </a:xfrm>
                <a:custGeom>
                  <a:avLst/>
                  <a:gdLst>
                    <a:gd name="connsiteX0" fmla="*/ 35610 w 65696"/>
                    <a:gd name="connsiteY0" fmla="*/ 35121 h 65002"/>
                    <a:gd name="connsiteX1" fmla="*/ 31991 w 65696"/>
                    <a:gd name="connsiteY1" fmla="*/ 36168 h 65002"/>
                    <a:gd name="connsiteX2" fmla="*/ 29229 w 65696"/>
                    <a:gd name="connsiteY2" fmla="*/ 33597 h 65002"/>
                    <a:gd name="connsiteX3" fmla="*/ 30086 w 65696"/>
                    <a:gd name="connsiteY3" fmla="*/ 29882 h 65002"/>
                    <a:gd name="connsiteX4" fmla="*/ 33705 w 65696"/>
                    <a:gd name="connsiteY4" fmla="*/ 28834 h 65002"/>
                    <a:gd name="connsiteX5" fmla="*/ 36468 w 65696"/>
                    <a:gd name="connsiteY5" fmla="*/ 31406 h 65002"/>
                    <a:gd name="connsiteX6" fmla="*/ 35610 w 65696"/>
                    <a:gd name="connsiteY6" fmla="*/ 35121 h 65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696" h="65002">
                      <a:moveTo>
                        <a:pt x="35610" y="35121"/>
                      </a:moveTo>
                      <a:cubicBezTo>
                        <a:pt x="69424" y="67220"/>
                        <a:pt x="21132" y="81603"/>
                        <a:pt x="31991" y="36168"/>
                      </a:cubicBezTo>
                      <a:cubicBezTo>
                        <a:pt x="21132" y="81507"/>
                        <a:pt x="-15539" y="46836"/>
                        <a:pt x="29229" y="33597"/>
                      </a:cubicBezTo>
                      <a:cubicBezTo>
                        <a:pt x="-15539" y="46836"/>
                        <a:pt x="-3728" y="-2217"/>
                        <a:pt x="30086" y="29882"/>
                      </a:cubicBezTo>
                      <a:cubicBezTo>
                        <a:pt x="-3728" y="-2217"/>
                        <a:pt x="44564" y="-16600"/>
                        <a:pt x="33705" y="28834"/>
                      </a:cubicBezTo>
                      <a:cubicBezTo>
                        <a:pt x="44564" y="-16505"/>
                        <a:pt x="81140" y="18166"/>
                        <a:pt x="36468" y="31406"/>
                      </a:cubicBezTo>
                      <a:cubicBezTo>
                        <a:pt x="81235" y="18166"/>
                        <a:pt x="69424" y="67220"/>
                        <a:pt x="35610" y="35121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7" name="任意多边形: 形状 866">
                  <a:extLst>
                    <a:ext uri="{FF2B5EF4-FFF2-40B4-BE49-F238E27FC236}">
                      <a16:creationId xmlns:a16="http://schemas.microsoft.com/office/drawing/2014/main" id="{5658329C-EE62-39EE-48A0-550DA30177BC}"/>
                    </a:ext>
                  </a:extLst>
                </p:cNvPr>
                <p:cNvSpPr/>
                <p:nvPr/>
              </p:nvSpPr>
              <p:spPr>
                <a:xfrm>
                  <a:off x="9720258" y="3793528"/>
                  <a:ext cx="65696" cy="65018"/>
                </a:xfrm>
                <a:custGeom>
                  <a:avLst/>
                  <a:gdLst>
                    <a:gd name="connsiteX0" fmla="*/ 35610 w 65696"/>
                    <a:gd name="connsiteY0" fmla="*/ 35137 h 65018"/>
                    <a:gd name="connsiteX1" fmla="*/ 31991 w 65696"/>
                    <a:gd name="connsiteY1" fmla="*/ 36184 h 65018"/>
                    <a:gd name="connsiteX2" fmla="*/ 29229 w 65696"/>
                    <a:gd name="connsiteY2" fmla="*/ 33517 h 65018"/>
                    <a:gd name="connsiteX3" fmla="*/ 30086 w 65696"/>
                    <a:gd name="connsiteY3" fmla="*/ 29898 h 65018"/>
                    <a:gd name="connsiteX4" fmla="*/ 33705 w 65696"/>
                    <a:gd name="connsiteY4" fmla="*/ 28755 h 65018"/>
                    <a:gd name="connsiteX5" fmla="*/ 36468 w 65696"/>
                    <a:gd name="connsiteY5" fmla="*/ 31422 h 65018"/>
                    <a:gd name="connsiteX6" fmla="*/ 35610 w 65696"/>
                    <a:gd name="connsiteY6" fmla="*/ 35137 h 6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696" h="65018">
                      <a:moveTo>
                        <a:pt x="35610" y="35137"/>
                      </a:moveTo>
                      <a:cubicBezTo>
                        <a:pt x="69424" y="67236"/>
                        <a:pt x="21132" y="81618"/>
                        <a:pt x="31991" y="36184"/>
                      </a:cubicBezTo>
                      <a:cubicBezTo>
                        <a:pt x="21132" y="81523"/>
                        <a:pt x="-15539" y="46852"/>
                        <a:pt x="29229" y="33517"/>
                      </a:cubicBezTo>
                      <a:cubicBezTo>
                        <a:pt x="-15539" y="46757"/>
                        <a:pt x="-3728" y="-2297"/>
                        <a:pt x="30086" y="29898"/>
                      </a:cubicBezTo>
                      <a:cubicBezTo>
                        <a:pt x="-3728" y="-2202"/>
                        <a:pt x="44564" y="-16584"/>
                        <a:pt x="33705" y="28755"/>
                      </a:cubicBezTo>
                      <a:cubicBezTo>
                        <a:pt x="44564" y="-16584"/>
                        <a:pt x="81235" y="18087"/>
                        <a:pt x="36468" y="31422"/>
                      </a:cubicBezTo>
                      <a:cubicBezTo>
                        <a:pt x="81235" y="18182"/>
                        <a:pt x="69424" y="67236"/>
                        <a:pt x="35610" y="35137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08BF506C-2DE0-F756-772E-89401413ADC4}"/>
                    </a:ext>
                  </a:extLst>
                </p:cNvPr>
                <p:cNvSpPr/>
                <p:nvPr/>
              </p:nvSpPr>
              <p:spPr>
                <a:xfrm>
                  <a:off x="9659774" y="3887174"/>
                  <a:ext cx="65696" cy="65002"/>
                </a:xfrm>
                <a:custGeom>
                  <a:avLst/>
                  <a:gdLst>
                    <a:gd name="connsiteX0" fmla="*/ 35610 w 65696"/>
                    <a:gd name="connsiteY0" fmla="*/ 35121 h 65002"/>
                    <a:gd name="connsiteX1" fmla="*/ 31991 w 65696"/>
                    <a:gd name="connsiteY1" fmla="*/ 36169 h 65002"/>
                    <a:gd name="connsiteX2" fmla="*/ 29229 w 65696"/>
                    <a:gd name="connsiteY2" fmla="*/ 33597 h 65002"/>
                    <a:gd name="connsiteX3" fmla="*/ 30086 w 65696"/>
                    <a:gd name="connsiteY3" fmla="*/ 29882 h 65002"/>
                    <a:gd name="connsiteX4" fmla="*/ 33705 w 65696"/>
                    <a:gd name="connsiteY4" fmla="*/ 28834 h 65002"/>
                    <a:gd name="connsiteX5" fmla="*/ 36468 w 65696"/>
                    <a:gd name="connsiteY5" fmla="*/ 31501 h 65002"/>
                    <a:gd name="connsiteX6" fmla="*/ 35610 w 65696"/>
                    <a:gd name="connsiteY6" fmla="*/ 35121 h 65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696" h="65002">
                      <a:moveTo>
                        <a:pt x="35610" y="35121"/>
                      </a:moveTo>
                      <a:cubicBezTo>
                        <a:pt x="69424" y="67220"/>
                        <a:pt x="21132" y="81603"/>
                        <a:pt x="31991" y="36169"/>
                      </a:cubicBezTo>
                      <a:cubicBezTo>
                        <a:pt x="21132" y="81507"/>
                        <a:pt x="-15539" y="46836"/>
                        <a:pt x="29229" y="33597"/>
                      </a:cubicBezTo>
                      <a:cubicBezTo>
                        <a:pt x="-15539" y="46836"/>
                        <a:pt x="-3728" y="-2218"/>
                        <a:pt x="30086" y="29882"/>
                      </a:cubicBezTo>
                      <a:cubicBezTo>
                        <a:pt x="-3728" y="-2218"/>
                        <a:pt x="44564" y="-16600"/>
                        <a:pt x="33705" y="28834"/>
                      </a:cubicBezTo>
                      <a:cubicBezTo>
                        <a:pt x="44564" y="-16505"/>
                        <a:pt x="81235" y="18166"/>
                        <a:pt x="36468" y="31501"/>
                      </a:cubicBezTo>
                      <a:cubicBezTo>
                        <a:pt x="81235" y="18166"/>
                        <a:pt x="69424" y="67220"/>
                        <a:pt x="35610" y="35121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C84B2FAA-8CC5-D38A-9527-8AC9A07D2AFE}"/>
                    </a:ext>
                  </a:extLst>
                </p:cNvPr>
                <p:cNvSpPr/>
                <p:nvPr/>
              </p:nvSpPr>
              <p:spPr>
                <a:xfrm>
                  <a:off x="9743880" y="3612569"/>
                  <a:ext cx="65657" cy="65097"/>
                </a:xfrm>
                <a:custGeom>
                  <a:avLst/>
                  <a:gdLst>
                    <a:gd name="connsiteX0" fmla="*/ 35610 w 65657"/>
                    <a:gd name="connsiteY0" fmla="*/ 35216 h 65097"/>
                    <a:gd name="connsiteX1" fmla="*/ 31991 w 65657"/>
                    <a:gd name="connsiteY1" fmla="*/ 36264 h 65097"/>
                    <a:gd name="connsiteX2" fmla="*/ 29229 w 65657"/>
                    <a:gd name="connsiteY2" fmla="*/ 33597 h 65097"/>
                    <a:gd name="connsiteX3" fmla="*/ 30086 w 65657"/>
                    <a:gd name="connsiteY3" fmla="*/ 29882 h 65097"/>
                    <a:gd name="connsiteX4" fmla="*/ 33705 w 65657"/>
                    <a:gd name="connsiteY4" fmla="*/ 28834 h 65097"/>
                    <a:gd name="connsiteX5" fmla="*/ 36468 w 65657"/>
                    <a:gd name="connsiteY5" fmla="*/ 31406 h 65097"/>
                    <a:gd name="connsiteX6" fmla="*/ 35610 w 65657"/>
                    <a:gd name="connsiteY6" fmla="*/ 35216 h 65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657" h="65097">
                      <a:moveTo>
                        <a:pt x="35610" y="35216"/>
                      </a:moveTo>
                      <a:cubicBezTo>
                        <a:pt x="69424" y="67315"/>
                        <a:pt x="21132" y="81698"/>
                        <a:pt x="31991" y="36264"/>
                      </a:cubicBezTo>
                      <a:cubicBezTo>
                        <a:pt x="21132" y="81603"/>
                        <a:pt x="-15539" y="46932"/>
                        <a:pt x="29229" y="33597"/>
                      </a:cubicBezTo>
                      <a:cubicBezTo>
                        <a:pt x="-15539" y="46836"/>
                        <a:pt x="-3728" y="-2217"/>
                        <a:pt x="30086" y="29882"/>
                      </a:cubicBezTo>
                      <a:cubicBezTo>
                        <a:pt x="-3728" y="-2217"/>
                        <a:pt x="44564" y="-16600"/>
                        <a:pt x="33705" y="28834"/>
                      </a:cubicBezTo>
                      <a:cubicBezTo>
                        <a:pt x="44564" y="-16505"/>
                        <a:pt x="81140" y="18166"/>
                        <a:pt x="36468" y="31406"/>
                      </a:cubicBezTo>
                      <a:cubicBezTo>
                        <a:pt x="81140" y="18261"/>
                        <a:pt x="69424" y="67315"/>
                        <a:pt x="35610" y="35216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5C0A9292-CFBB-C73E-E980-723B51B21636}"/>
                  </a:ext>
                </a:extLst>
              </p:cNvPr>
              <p:cNvSpPr/>
              <p:nvPr/>
            </p:nvSpPr>
            <p:spPr>
              <a:xfrm>
                <a:off x="9254947" y="1745369"/>
                <a:ext cx="501112" cy="897908"/>
              </a:xfrm>
              <a:custGeom>
                <a:avLst/>
                <a:gdLst>
                  <a:gd name="connsiteX0" fmla="*/ 230030 w 501112"/>
                  <a:gd name="connsiteY0" fmla="*/ 37135 h 897908"/>
                  <a:gd name="connsiteX1" fmla="*/ 1907 w 501112"/>
                  <a:gd name="connsiteY1" fmla="*/ 396798 h 897908"/>
                  <a:gd name="connsiteX2" fmla="*/ 62486 w 501112"/>
                  <a:gd name="connsiteY2" fmla="*/ 548627 h 897908"/>
                  <a:gd name="connsiteX3" fmla="*/ 76106 w 501112"/>
                  <a:gd name="connsiteY3" fmla="*/ 827614 h 897908"/>
                  <a:gd name="connsiteX4" fmla="*/ 501112 w 501112"/>
                  <a:gd name="connsiteY4" fmla="*/ 897909 h 897908"/>
                  <a:gd name="connsiteX5" fmla="*/ 438819 w 501112"/>
                  <a:gd name="connsiteY5" fmla="*/ 511003 h 897908"/>
                  <a:gd name="connsiteX6" fmla="*/ 421197 w 501112"/>
                  <a:gd name="connsiteY6" fmla="*/ 10464 h 897908"/>
                  <a:gd name="connsiteX7" fmla="*/ 230030 w 501112"/>
                  <a:gd name="connsiteY7" fmla="*/ 37135 h 897908"/>
                  <a:gd name="connsiteX8" fmla="*/ 230030 w 501112"/>
                  <a:gd name="connsiteY8" fmla="*/ 37135 h 89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1112" h="897908">
                    <a:moveTo>
                      <a:pt x="230030" y="37135"/>
                    </a:moveTo>
                    <a:cubicBezTo>
                      <a:pt x="230030" y="37135"/>
                      <a:pt x="14289" y="371652"/>
                      <a:pt x="1907" y="396798"/>
                    </a:cubicBezTo>
                    <a:cubicBezTo>
                      <a:pt x="-10476" y="421944"/>
                      <a:pt x="40673" y="531673"/>
                      <a:pt x="62486" y="548627"/>
                    </a:cubicBezTo>
                    <a:cubicBezTo>
                      <a:pt x="84393" y="565582"/>
                      <a:pt x="95252" y="780180"/>
                      <a:pt x="76106" y="827614"/>
                    </a:cubicBezTo>
                    <a:cubicBezTo>
                      <a:pt x="56961" y="875049"/>
                      <a:pt x="501112" y="897909"/>
                      <a:pt x="501112" y="897909"/>
                    </a:cubicBezTo>
                    <a:cubicBezTo>
                      <a:pt x="501112" y="897909"/>
                      <a:pt x="419387" y="570725"/>
                      <a:pt x="438819" y="511003"/>
                    </a:cubicBezTo>
                    <a:cubicBezTo>
                      <a:pt x="506065" y="304215"/>
                      <a:pt x="500636" y="44754"/>
                      <a:pt x="421197" y="10464"/>
                    </a:cubicBezTo>
                    <a:cubicBezTo>
                      <a:pt x="341663" y="-23826"/>
                      <a:pt x="230030" y="37135"/>
                      <a:pt x="230030" y="37135"/>
                    </a:cubicBezTo>
                    <a:lnTo>
                      <a:pt x="230030" y="37135"/>
                    </a:lnTo>
                    <a:close/>
                  </a:path>
                </a:pathLst>
              </a:custGeom>
              <a:solidFill>
                <a:srgbClr val="F392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C2559E94-CA45-4821-3074-3439113D409D}"/>
                  </a:ext>
                </a:extLst>
              </p:cNvPr>
              <p:cNvSpPr/>
              <p:nvPr/>
            </p:nvSpPr>
            <p:spPr>
              <a:xfrm>
                <a:off x="9221180" y="1900614"/>
                <a:ext cx="555567" cy="2030634"/>
              </a:xfrm>
              <a:custGeom>
                <a:avLst/>
                <a:gdLst>
                  <a:gd name="connsiteX0" fmla="*/ 486396 w 555567"/>
                  <a:gd name="connsiteY0" fmla="*/ 908971 h 2030634"/>
                  <a:gd name="connsiteX1" fmla="*/ 444105 w 555567"/>
                  <a:gd name="connsiteY1" fmla="*/ 1313974 h 2030634"/>
                  <a:gd name="connsiteX2" fmla="*/ 411720 w 555567"/>
                  <a:gd name="connsiteY2" fmla="*/ 2012061 h 2030634"/>
                  <a:gd name="connsiteX3" fmla="*/ 315518 w 555567"/>
                  <a:gd name="connsiteY3" fmla="*/ 2030635 h 2030634"/>
                  <a:gd name="connsiteX4" fmla="*/ 175310 w 555567"/>
                  <a:gd name="connsiteY4" fmla="*/ 1331309 h 2030634"/>
                  <a:gd name="connsiteX5" fmla="*/ 100253 w 555567"/>
                  <a:gd name="connsiteY5" fmla="*/ 531876 h 2030634"/>
                  <a:gd name="connsiteX6" fmla="*/ 38340 w 555567"/>
                  <a:gd name="connsiteY6" fmla="*/ 319659 h 2030634"/>
                  <a:gd name="connsiteX7" fmla="*/ 35007 w 555567"/>
                  <a:gd name="connsiteY7" fmla="*/ 313849 h 2030634"/>
                  <a:gd name="connsiteX8" fmla="*/ 30054 w 555567"/>
                  <a:gd name="connsiteY8" fmla="*/ 304324 h 2030634"/>
                  <a:gd name="connsiteX9" fmla="*/ 2431 w 555567"/>
                  <a:gd name="connsiteY9" fmla="*/ 154876 h 2030634"/>
                  <a:gd name="connsiteX10" fmla="*/ 3669 w 555567"/>
                  <a:gd name="connsiteY10" fmla="*/ 151352 h 2030634"/>
                  <a:gd name="connsiteX11" fmla="*/ 13290 w 555567"/>
                  <a:gd name="connsiteY11" fmla="*/ 130778 h 2030634"/>
                  <a:gd name="connsiteX12" fmla="*/ 94919 w 555567"/>
                  <a:gd name="connsiteY12" fmla="*/ 0 h 2030634"/>
                  <a:gd name="connsiteX13" fmla="*/ 167023 w 555567"/>
                  <a:gd name="connsiteY13" fmla="*/ 32480 h 2030634"/>
                  <a:gd name="connsiteX14" fmla="*/ 193407 w 555567"/>
                  <a:gd name="connsiteY14" fmla="*/ 44387 h 2030634"/>
                  <a:gd name="connsiteX15" fmla="*/ 470204 w 555567"/>
                  <a:gd name="connsiteY15" fmla="*/ 401860 h 2030634"/>
                  <a:gd name="connsiteX16" fmla="*/ 470299 w 555567"/>
                  <a:gd name="connsiteY16" fmla="*/ 402146 h 2030634"/>
                  <a:gd name="connsiteX17" fmla="*/ 499922 w 555567"/>
                  <a:gd name="connsiteY17" fmla="*/ 494919 h 2030634"/>
                  <a:gd name="connsiteX18" fmla="*/ 555548 w 555567"/>
                  <a:gd name="connsiteY18" fmla="*/ 712375 h 2030634"/>
                  <a:gd name="connsiteX19" fmla="*/ 486396 w 555567"/>
                  <a:gd name="connsiteY19" fmla="*/ 908971 h 203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5567" h="2030634">
                    <a:moveTo>
                      <a:pt x="486396" y="908971"/>
                    </a:moveTo>
                    <a:cubicBezTo>
                      <a:pt x="486396" y="908971"/>
                      <a:pt x="429627" y="1268444"/>
                      <a:pt x="444105" y="1313974"/>
                    </a:cubicBezTo>
                    <a:cubicBezTo>
                      <a:pt x="463251" y="1374267"/>
                      <a:pt x="451249" y="1858613"/>
                      <a:pt x="411720" y="2012061"/>
                    </a:cubicBezTo>
                    <a:lnTo>
                      <a:pt x="315518" y="2030635"/>
                    </a:lnTo>
                    <a:cubicBezTo>
                      <a:pt x="315518" y="2030635"/>
                      <a:pt x="190931" y="1384364"/>
                      <a:pt x="175310" y="1331309"/>
                    </a:cubicBezTo>
                    <a:cubicBezTo>
                      <a:pt x="159689" y="1278255"/>
                      <a:pt x="82060" y="598075"/>
                      <a:pt x="100253" y="531876"/>
                    </a:cubicBezTo>
                    <a:cubicBezTo>
                      <a:pt x="117684" y="468916"/>
                      <a:pt x="61581" y="360426"/>
                      <a:pt x="38340" y="319659"/>
                    </a:cubicBezTo>
                    <a:cubicBezTo>
                      <a:pt x="37102" y="317563"/>
                      <a:pt x="36054" y="315563"/>
                      <a:pt x="35007" y="313849"/>
                    </a:cubicBezTo>
                    <a:cubicBezTo>
                      <a:pt x="33387" y="311087"/>
                      <a:pt x="31673" y="307848"/>
                      <a:pt x="30054" y="304324"/>
                    </a:cubicBezTo>
                    <a:cubicBezTo>
                      <a:pt x="11575" y="265081"/>
                      <a:pt x="-6713" y="184213"/>
                      <a:pt x="2431" y="154876"/>
                    </a:cubicBezTo>
                    <a:cubicBezTo>
                      <a:pt x="2717" y="153543"/>
                      <a:pt x="3193" y="152400"/>
                      <a:pt x="3669" y="151352"/>
                    </a:cubicBezTo>
                    <a:cubicBezTo>
                      <a:pt x="5860" y="146590"/>
                      <a:pt x="9194" y="139446"/>
                      <a:pt x="13290" y="130778"/>
                    </a:cubicBezTo>
                    <a:cubicBezTo>
                      <a:pt x="33483" y="88201"/>
                      <a:pt x="73011" y="9144"/>
                      <a:pt x="94919" y="0"/>
                    </a:cubicBezTo>
                    <a:lnTo>
                      <a:pt x="167023" y="32480"/>
                    </a:lnTo>
                    <a:lnTo>
                      <a:pt x="193407" y="44387"/>
                    </a:lnTo>
                    <a:cubicBezTo>
                      <a:pt x="193407" y="44387"/>
                      <a:pt x="303516" y="411004"/>
                      <a:pt x="470204" y="401860"/>
                    </a:cubicBezTo>
                    <a:lnTo>
                      <a:pt x="470299" y="402146"/>
                    </a:lnTo>
                    <a:lnTo>
                      <a:pt x="499922" y="494919"/>
                    </a:lnTo>
                    <a:cubicBezTo>
                      <a:pt x="499922" y="494919"/>
                      <a:pt x="554595" y="584454"/>
                      <a:pt x="555548" y="712375"/>
                    </a:cubicBezTo>
                    <a:cubicBezTo>
                      <a:pt x="556500" y="837724"/>
                      <a:pt x="523353" y="864394"/>
                      <a:pt x="486396" y="908971"/>
                    </a:cubicBezTo>
                    <a:close/>
                  </a:path>
                </a:pathLst>
              </a:custGeom>
              <a:solidFill>
                <a:srgbClr val="9680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72" name="图形 697">
                <a:extLst>
                  <a:ext uri="{FF2B5EF4-FFF2-40B4-BE49-F238E27FC236}">
                    <a16:creationId xmlns:a16="http://schemas.microsoft.com/office/drawing/2014/main" id="{790A6CAC-5267-C2E6-9027-01BE86D2F626}"/>
                  </a:ext>
                </a:extLst>
              </p:cNvPr>
              <p:cNvGrpSpPr/>
              <p:nvPr/>
            </p:nvGrpSpPr>
            <p:grpSpPr>
              <a:xfrm>
                <a:off x="9224465" y="3555392"/>
                <a:ext cx="466443" cy="505682"/>
                <a:chOff x="9224465" y="3555392"/>
                <a:chExt cx="466443" cy="505682"/>
              </a:xfrm>
            </p:grpSpPr>
            <p:grpSp>
              <p:nvGrpSpPr>
                <p:cNvPr id="873" name="图形 697">
                  <a:extLst>
                    <a:ext uri="{FF2B5EF4-FFF2-40B4-BE49-F238E27FC236}">
                      <a16:creationId xmlns:a16="http://schemas.microsoft.com/office/drawing/2014/main" id="{7061C702-78F5-2D5F-25EF-A0C5DD39DC8F}"/>
                    </a:ext>
                  </a:extLst>
                </p:cNvPr>
                <p:cNvGrpSpPr/>
                <p:nvPr/>
              </p:nvGrpSpPr>
              <p:grpSpPr>
                <a:xfrm>
                  <a:off x="9224465" y="3555392"/>
                  <a:ext cx="466443" cy="505682"/>
                  <a:chOff x="9224465" y="3555392"/>
                  <a:chExt cx="466443" cy="505682"/>
                </a:xfrm>
              </p:grpSpPr>
              <p:sp>
                <p:nvSpPr>
                  <p:cNvPr id="874" name="任意多边形: 形状 873">
                    <a:extLst>
                      <a:ext uri="{FF2B5EF4-FFF2-40B4-BE49-F238E27FC236}">
                        <a16:creationId xmlns:a16="http://schemas.microsoft.com/office/drawing/2014/main" id="{99BA56E2-045F-D5D2-CD08-A9A9DF582C72}"/>
                      </a:ext>
                    </a:extLst>
                  </p:cNvPr>
                  <p:cNvSpPr/>
                  <p:nvPr/>
                </p:nvSpPr>
                <p:spPr>
                  <a:xfrm>
                    <a:off x="9225356" y="3555392"/>
                    <a:ext cx="465551" cy="485416"/>
                  </a:xfrm>
                  <a:custGeom>
                    <a:avLst/>
                    <a:gdLst>
                      <a:gd name="connsiteX0" fmla="*/ 465552 w 465551"/>
                      <a:gd name="connsiteY0" fmla="*/ 4763 h 485416"/>
                      <a:gd name="connsiteX1" fmla="*/ 462313 w 465551"/>
                      <a:gd name="connsiteY1" fmla="*/ 41243 h 485416"/>
                      <a:gd name="connsiteX2" fmla="*/ 461265 w 465551"/>
                      <a:gd name="connsiteY2" fmla="*/ 52292 h 485416"/>
                      <a:gd name="connsiteX3" fmla="*/ 460884 w 465551"/>
                      <a:gd name="connsiteY3" fmla="*/ 55816 h 485416"/>
                      <a:gd name="connsiteX4" fmla="*/ 460884 w 465551"/>
                      <a:gd name="connsiteY4" fmla="*/ 56293 h 485416"/>
                      <a:gd name="connsiteX5" fmla="*/ 459075 w 465551"/>
                      <a:gd name="connsiteY5" fmla="*/ 74962 h 485416"/>
                      <a:gd name="connsiteX6" fmla="*/ 459075 w 465551"/>
                      <a:gd name="connsiteY6" fmla="*/ 75533 h 485416"/>
                      <a:gd name="connsiteX7" fmla="*/ 458789 w 465551"/>
                      <a:gd name="connsiteY7" fmla="*/ 78772 h 485416"/>
                      <a:gd name="connsiteX8" fmla="*/ 458408 w 465551"/>
                      <a:gd name="connsiteY8" fmla="*/ 82582 h 485416"/>
                      <a:gd name="connsiteX9" fmla="*/ 457646 w 465551"/>
                      <a:gd name="connsiteY9" fmla="*/ 89440 h 485416"/>
                      <a:gd name="connsiteX10" fmla="*/ 457646 w 465551"/>
                      <a:gd name="connsiteY10" fmla="*/ 89916 h 485416"/>
                      <a:gd name="connsiteX11" fmla="*/ 421737 w 465551"/>
                      <a:gd name="connsiteY11" fmla="*/ 353092 h 485416"/>
                      <a:gd name="connsiteX12" fmla="*/ 419546 w 465551"/>
                      <a:gd name="connsiteY12" fmla="*/ 457009 h 485416"/>
                      <a:gd name="connsiteX13" fmla="*/ 413545 w 465551"/>
                      <a:gd name="connsiteY13" fmla="*/ 469297 h 485416"/>
                      <a:gd name="connsiteX14" fmla="*/ 28545 w 465551"/>
                      <a:gd name="connsiteY14" fmla="*/ 472726 h 485416"/>
                      <a:gd name="connsiteX15" fmla="*/ 6351 w 465551"/>
                      <a:gd name="connsiteY15" fmla="*/ 454342 h 485416"/>
                      <a:gd name="connsiteX16" fmla="*/ 3303 w 465551"/>
                      <a:gd name="connsiteY16" fmla="*/ 413480 h 485416"/>
                      <a:gd name="connsiteX17" fmla="*/ 8828 w 465551"/>
                      <a:gd name="connsiteY17" fmla="*/ 404431 h 485416"/>
                      <a:gd name="connsiteX18" fmla="*/ 8828 w 465551"/>
                      <a:gd name="connsiteY18" fmla="*/ 404336 h 485416"/>
                      <a:gd name="connsiteX19" fmla="*/ 16924 w 465551"/>
                      <a:gd name="connsiteY19" fmla="*/ 396716 h 485416"/>
                      <a:gd name="connsiteX20" fmla="*/ 27973 w 465551"/>
                      <a:gd name="connsiteY20" fmla="*/ 390715 h 485416"/>
                      <a:gd name="connsiteX21" fmla="*/ 43594 w 465551"/>
                      <a:gd name="connsiteY21" fmla="*/ 386143 h 485416"/>
                      <a:gd name="connsiteX22" fmla="*/ 73407 w 465551"/>
                      <a:gd name="connsiteY22" fmla="*/ 384524 h 485416"/>
                      <a:gd name="connsiteX23" fmla="*/ 169229 w 465551"/>
                      <a:gd name="connsiteY23" fmla="*/ 355092 h 485416"/>
                      <a:gd name="connsiteX24" fmla="*/ 183802 w 465551"/>
                      <a:gd name="connsiteY24" fmla="*/ 346520 h 485416"/>
                      <a:gd name="connsiteX25" fmla="*/ 184183 w 465551"/>
                      <a:gd name="connsiteY25" fmla="*/ 346234 h 485416"/>
                      <a:gd name="connsiteX26" fmla="*/ 193803 w 465551"/>
                      <a:gd name="connsiteY26" fmla="*/ 340138 h 485416"/>
                      <a:gd name="connsiteX27" fmla="*/ 193899 w 465551"/>
                      <a:gd name="connsiteY27" fmla="*/ 340138 h 485416"/>
                      <a:gd name="connsiteX28" fmla="*/ 196756 w 465551"/>
                      <a:gd name="connsiteY28" fmla="*/ 338138 h 485416"/>
                      <a:gd name="connsiteX29" fmla="*/ 209996 w 465551"/>
                      <a:gd name="connsiteY29" fmla="*/ 328422 h 485416"/>
                      <a:gd name="connsiteX30" fmla="*/ 210091 w 465551"/>
                      <a:gd name="connsiteY30" fmla="*/ 328422 h 485416"/>
                      <a:gd name="connsiteX31" fmla="*/ 242952 w 465551"/>
                      <a:gd name="connsiteY31" fmla="*/ 290893 h 485416"/>
                      <a:gd name="connsiteX32" fmla="*/ 238190 w 465551"/>
                      <a:gd name="connsiteY32" fmla="*/ 163354 h 485416"/>
                      <a:gd name="connsiteX33" fmla="*/ 236475 w 465551"/>
                      <a:gd name="connsiteY33" fmla="*/ 144780 h 485416"/>
                      <a:gd name="connsiteX34" fmla="*/ 236285 w 465551"/>
                      <a:gd name="connsiteY34" fmla="*/ 142589 h 485416"/>
                      <a:gd name="connsiteX35" fmla="*/ 234761 w 465551"/>
                      <a:gd name="connsiteY35" fmla="*/ 126873 h 485416"/>
                      <a:gd name="connsiteX36" fmla="*/ 230189 w 465551"/>
                      <a:gd name="connsiteY36" fmla="*/ 85725 h 485416"/>
                      <a:gd name="connsiteX37" fmla="*/ 229332 w 465551"/>
                      <a:gd name="connsiteY37" fmla="*/ 78296 h 485416"/>
                      <a:gd name="connsiteX38" fmla="*/ 228856 w 465551"/>
                      <a:gd name="connsiteY38" fmla="*/ 74676 h 485416"/>
                      <a:gd name="connsiteX39" fmla="*/ 228379 w 465551"/>
                      <a:gd name="connsiteY39" fmla="*/ 71152 h 485416"/>
                      <a:gd name="connsiteX40" fmla="*/ 225712 w 465551"/>
                      <a:gd name="connsiteY40" fmla="*/ 50863 h 485416"/>
                      <a:gd name="connsiteX41" fmla="*/ 223712 w 465551"/>
                      <a:gd name="connsiteY41" fmla="*/ 36195 h 485416"/>
                      <a:gd name="connsiteX42" fmla="*/ 218092 w 465551"/>
                      <a:gd name="connsiteY42" fmla="*/ 0 h 485416"/>
                      <a:gd name="connsiteX43" fmla="*/ 465552 w 465551"/>
                      <a:gd name="connsiteY43" fmla="*/ 4763 h 4854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465551" h="485416">
                        <a:moveTo>
                          <a:pt x="465552" y="4763"/>
                        </a:moveTo>
                        <a:cubicBezTo>
                          <a:pt x="465552" y="4763"/>
                          <a:pt x="464314" y="18764"/>
                          <a:pt x="462313" y="41243"/>
                        </a:cubicBezTo>
                        <a:cubicBezTo>
                          <a:pt x="462027" y="44767"/>
                          <a:pt x="461647" y="48292"/>
                          <a:pt x="461265" y="52292"/>
                        </a:cubicBezTo>
                        <a:cubicBezTo>
                          <a:pt x="461265" y="53435"/>
                          <a:pt x="461075" y="54578"/>
                          <a:pt x="460884" y="55816"/>
                        </a:cubicBezTo>
                        <a:lnTo>
                          <a:pt x="460884" y="56293"/>
                        </a:lnTo>
                        <a:cubicBezTo>
                          <a:pt x="460313" y="62103"/>
                          <a:pt x="459741" y="68485"/>
                          <a:pt x="459075" y="74962"/>
                        </a:cubicBezTo>
                        <a:lnTo>
                          <a:pt x="459075" y="75533"/>
                        </a:lnTo>
                        <a:cubicBezTo>
                          <a:pt x="459075" y="76581"/>
                          <a:pt x="458884" y="77724"/>
                          <a:pt x="458789" y="78772"/>
                        </a:cubicBezTo>
                        <a:cubicBezTo>
                          <a:pt x="458694" y="80010"/>
                          <a:pt x="458503" y="81343"/>
                          <a:pt x="458408" y="82582"/>
                        </a:cubicBezTo>
                        <a:cubicBezTo>
                          <a:pt x="458122" y="84868"/>
                          <a:pt x="457932" y="87249"/>
                          <a:pt x="457646" y="89440"/>
                        </a:cubicBezTo>
                        <a:lnTo>
                          <a:pt x="457646" y="89916"/>
                        </a:lnTo>
                        <a:cubicBezTo>
                          <a:pt x="448502" y="184118"/>
                          <a:pt x="433072" y="326422"/>
                          <a:pt x="421737" y="353092"/>
                        </a:cubicBezTo>
                        <a:cubicBezTo>
                          <a:pt x="425547" y="353663"/>
                          <a:pt x="440691" y="407670"/>
                          <a:pt x="419546" y="457009"/>
                        </a:cubicBezTo>
                        <a:cubicBezTo>
                          <a:pt x="417927" y="461200"/>
                          <a:pt x="415926" y="465296"/>
                          <a:pt x="413545" y="469297"/>
                        </a:cubicBezTo>
                        <a:cubicBezTo>
                          <a:pt x="396495" y="499110"/>
                          <a:pt x="70074" y="479774"/>
                          <a:pt x="28545" y="472726"/>
                        </a:cubicBezTo>
                        <a:cubicBezTo>
                          <a:pt x="19782" y="471297"/>
                          <a:pt x="11590" y="464153"/>
                          <a:pt x="6351" y="454342"/>
                        </a:cubicBezTo>
                        <a:cubicBezTo>
                          <a:pt x="-126" y="442436"/>
                          <a:pt x="-2507" y="426910"/>
                          <a:pt x="3303" y="413480"/>
                        </a:cubicBezTo>
                        <a:cubicBezTo>
                          <a:pt x="4637" y="410242"/>
                          <a:pt x="6542" y="407289"/>
                          <a:pt x="8828" y="404431"/>
                        </a:cubicBezTo>
                        <a:lnTo>
                          <a:pt x="8828" y="404336"/>
                        </a:lnTo>
                        <a:cubicBezTo>
                          <a:pt x="11019" y="401479"/>
                          <a:pt x="13686" y="399002"/>
                          <a:pt x="16924" y="396716"/>
                        </a:cubicBezTo>
                        <a:cubicBezTo>
                          <a:pt x="20067" y="394430"/>
                          <a:pt x="23782" y="392430"/>
                          <a:pt x="27973" y="390715"/>
                        </a:cubicBezTo>
                        <a:cubicBezTo>
                          <a:pt x="32545" y="388715"/>
                          <a:pt x="37689" y="387287"/>
                          <a:pt x="43594" y="386143"/>
                        </a:cubicBezTo>
                        <a:cubicBezTo>
                          <a:pt x="52072" y="384620"/>
                          <a:pt x="61977" y="384048"/>
                          <a:pt x="73407" y="384524"/>
                        </a:cubicBezTo>
                        <a:cubicBezTo>
                          <a:pt x="100173" y="385858"/>
                          <a:pt x="136844" y="372808"/>
                          <a:pt x="169229" y="355092"/>
                        </a:cubicBezTo>
                        <a:cubicBezTo>
                          <a:pt x="174277" y="352330"/>
                          <a:pt x="179135" y="349472"/>
                          <a:pt x="183802" y="346520"/>
                        </a:cubicBezTo>
                        <a:cubicBezTo>
                          <a:pt x="183897" y="346520"/>
                          <a:pt x="184088" y="346424"/>
                          <a:pt x="184183" y="346234"/>
                        </a:cubicBezTo>
                        <a:cubicBezTo>
                          <a:pt x="187517" y="344329"/>
                          <a:pt x="190660" y="342233"/>
                          <a:pt x="193803" y="340138"/>
                        </a:cubicBezTo>
                        <a:lnTo>
                          <a:pt x="193899" y="340138"/>
                        </a:lnTo>
                        <a:cubicBezTo>
                          <a:pt x="194851" y="339471"/>
                          <a:pt x="195804" y="338804"/>
                          <a:pt x="196756" y="338138"/>
                        </a:cubicBezTo>
                        <a:cubicBezTo>
                          <a:pt x="201423" y="334899"/>
                          <a:pt x="205805" y="331851"/>
                          <a:pt x="209996" y="328422"/>
                        </a:cubicBezTo>
                        <a:lnTo>
                          <a:pt x="210091" y="328422"/>
                        </a:lnTo>
                        <a:cubicBezTo>
                          <a:pt x="227141" y="315087"/>
                          <a:pt x="239523" y="301562"/>
                          <a:pt x="242952" y="290893"/>
                        </a:cubicBezTo>
                        <a:cubicBezTo>
                          <a:pt x="243810" y="249936"/>
                          <a:pt x="241619" y="205073"/>
                          <a:pt x="238190" y="163354"/>
                        </a:cubicBezTo>
                        <a:cubicBezTo>
                          <a:pt x="237618" y="157067"/>
                          <a:pt x="237047" y="150876"/>
                          <a:pt x="236475" y="144780"/>
                        </a:cubicBezTo>
                        <a:cubicBezTo>
                          <a:pt x="236380" y="144018"/>
                          <a:pt x="236380" y="143351"/>
                          <a:pt x="236285" y="142589"/>
                        </a:cubicBezTo>
                        <a:cubicBezTo>
                          <a:pt x="235809" y="137255"/>
                          <a:pt x="235237" y="132016"/>
                          <a:pt x="234761" y="126873"/>
                        </a:cubicBezTo>
                        <a:cubicBezTo>
                          <a:pt x="233332" y="112395"/>
                          <a:pt x="231713" y="98584"/>
                          <a:pt x="230189" y="85725"/>
                        </a:cubicBezTo>
                        <a:cubicBezTo>
                          <a:pt x="229903" y="83153"/>
                          <a:pt x="229522" y="80677"/>
                          <a:pt x="229332" y="78296"/>
                        </a:cubicBezTo>
                        <a:cubicBezTo>
                          <a:pt x="229236" y="77057"/>
                          <a:pt x="229046" y="75914"/>
                          <a:pt x="228856" y="74676"/>
                        </a:cubicBezTo>
                        <a:cubicBezTo>
                          <a:pt x="228665" y="73438"/>
                          <a:pt x="228474" y="72295"/>
                          <a:pt x="228379" y="71152"/>
                        </a:cubicBezTo>
                        <a:cubicBezTo>
                          <a:pt x="227522" y="63913"/>
                          <a:pt x="226569" y="57340"/>
                          <a:pt x="225712" y="50863"/>
                        </a:cubicBezTo>
                        <a:cubicBezTo>
                          <a:pt x="224950" y="45720"/>
                          <a:pt x="224379" y="40767"/>
                          <a:pt x="223712" y="36195"/>
                        </a:cubicBezTo>
                        <a:cubicBezTo>
                          <a:pt x="220473" y="13716"/>
                          <a:pt x="218092" y="0"/>
                          <a:pt x="218092" y="0"/>
                        </a:cubicBezTo>
                        <a:lnTo>
                          <a:pt x="465552" y="4763"/>
                        </a:lnTo>
                        <a:close/>
                      </a:path>
                    </a:pathLst>
                  </a:custGeom>
                  <a:solidFill>
                    <a:srgbClr val="9B918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5" name="任意多边形: 形状 874">
                    <a:extLst>
                      <a:ext uri="{FF2B5EF4-FFF2-40B4-BE49-F238E27FC236}">
                        <a16:creationId xmlns:a16="http://schemas.microsoft.com/office/drawing/2014/main" id="{C2A5200F-E490-6D58-6B1F-6D03879D1074}"/>
                      </a:ext>
                    </a:extLst>
                  </p:cNvPr>
                  <p:cNvSpPr/>
                  <p:nvPr/>
                </p:nvSpPr>
                <p:spPr>
                  <a:xfrm>
                    <a:off x="9224465" y="4005228"/>
                    <a:ext cx="426549" cy="55846"/>
                  </a:xfrm>
                  <a:custGeom>
                    <a:avLst/>
                    <a:gdLst>
                      <a:gd name="connsiteX0" fmla="*/ 418533 w 426549"/>
                      <a:gd name="connsiteY0" fmla="*/ 6506 h 55846"/>
                      <a:gd name="connsiteX1" fmla="*/ 298422 w 426549"/>
                      <a:gd name="connsiteY1" fmla="*/ 4982 h 55846"/>
                      <a:gd name="connsiteX2" fmla="*/ 15435 w 426549"/>
                      <a:gd name="connsiteY2" fmla="*/ 3553 h 55846"/>
                      <a:gd name="connsiteX3" fmla="*/ 4 w 426549"/>
                      <a:gd name="connsiteY3" fmla="*/ 18413 h 55846"/>
                      <a:gd name="connsiteX4" fmla="*/ 14673 w 426549"/>
                      <a:gd name="connsiteY4" fmla="*/ 42035 h 55846"/>
                      <a:gd name="connsiteX5" fmla="*/ 297660 w 426549"/>
                      <a:gd name="connsiteY5" fmla="*/ 42797 h 55846"/>
                      <a:gd name="connsiteX6" fmla="*/ 300613 w 426549"/>
                      <a:gd name="connsiteY6" fmla="*/ 43178 h 55846"/>
                      <a:gd name="connsiteX7" fmla="*/ 307376 w 426549"/>
                      <a:gd name="connsiteY7" fmla="*/ 53750 h 55846"/>
                      <a:gd name="connsiteX8" fmla="*/ 417485 w 426549"/>
                      <a:gd name="connsiteY8" fmla="*/ 55846 h 55846"/>
                      <a:gd name="connsiteX9" fmla="*/ 426534 w 426549"/>
                      <a:gd name="connsiteY9" fmla="*/ 31271 h 55846"/>
                      <a:gd name="connsiteX10" fmla="*/ 418533 w 426549"/>
                      <a:gd name="connsiteY10" fmla="*/ 6506 h 55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6549" h="55846">
                        <a:moveTo>
                          <a:pt x="418533" y="6506"/>
                        </a:moveTo>
                        <a:cubicBezTo>
                          <a:pt x="418533" y="6506"/>
                          <a:pt x="300423" y="5459"/>
                          <a:pt x="298422" y="4982"/>
                        </a:cubicBezTo>
                        <a:cubicBezTo>
                          <a:pt x="228033" y="-11686"/>
                          <a:pt x="85729" y="20222"/>
                          <a:pt x="15435" y="3553"/>
                        </a:cubicBezTo>
                        <a:cubicBezTo>
                          <a:pt x="7148" y="1553"/>
                          <a:pt x="290" y="7744"/>
                          <a:pt x="4" y="18413"/>
                        </a:cubicBezTo>
                        <a:cubicBezTo>
                          <a:pt x="-186" y="29081"/>
                          <a:pt x="6386" y="40130"/>
                          <a:pt x="14673" y="42035"/>
                        </a:cubicBezTo>
                        <a:cubicBezTo>
                          <a:pt x="85063" y="58513"/>
                          <a:pt x="227366" y="26318"/>
                          <a:pt x="297660" y="42797"/>
                        </a:cubicBezTo>
                        <a:cubicBezTo>
                          <a:pt x="298708" y="42987"/>
                          <a:pt x="299661" y="43178"/>
                          <a:pt x="300613" y="43178"/>
                        </a:cubicBezTo>
                        <a:cubicBezTo>
                          <a:pt x="302042" y="49559"/>
                          <a:pt x="304518" y="53655"/>
                          <a:pt x="307376" y="53750"/>
                        </a:cubicBezTo>
                        <a:lnTo>
                          <a:pt x="417485" y="55846"/>
                        </a:lnTo>
                        <a:cubicBezTo>
                          <a:pt x="422152" y="55941"/>
                          <a:pt x="426248" y="44987"/>
                          <a:pt x="426534" y="31271"/>
                        </a:cubicBezTo>
                        <a:cubicBezTo>
                          <a:pt x="426820" y="17746"/>
                          <a:pt x="423200" y="6602"/>
                          <a:pt x="418533" y="6506"/>
                        </a:cubicBezTo>
                        <a:close/>
                      </a:path>
                    </a:pathLst>
                  </a:custGeom>
                  <a:solidFill>
                    <a:srgbClr val="54351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6" name="任意多边形: 形状 875">
                    <a:extLst>
                      <a:ext uri="{FF2B5EF4-FFF2-40B4-BE49-F238E27FC236}">
                        <a16:creationId xmlns:a16="http://schemas.microsoft.com/office/drawing/2014/main" id="{AEF5C3D8-EE35-91FD-8F00-A4696FDC33F6}"/>
                      </a:ext>
                    </a:extLst>
                  </p:cNvPr>
                  <p:cNvSpPr/>
                  <p:nvPr/>
                </p:nvSpPr>
                <p:spPr>
                  <a:xfrm>
                    <a:off x="9449068" y="3591111"/>
                    <a:ext cx="238506" cy="26535"/>
                  </a:xfrm>
                  <a:custGeom>
                    <a:avLst/>
                    <a:gdLst>
                      <a:gd name="connsiteX0" fmla="*/ 238506 w 238506"/>
                      <a:gd name="connsiteY0" fmla="*/ 5524 h 26535"/>
                      <a:gd name="connsiteX1" fmla="*/ 237172 w 238506"/>
                      <a:gd name="connsiteY1" fmla="*/ 20002 h 26535"/>
                      <a:gd name="connsiteX2" fmla="*/ 132874 w 238506"/>
                      <a:gd name="connsiteY2" fmla="*/ 26384 h 26535"/>
                      <a:gd name="connsiteX3" fmla="*/ 2000 w 238506"/>
                      <a:gd name="connsiteY3" fmla="*/ 14668 h 26535"/>
                      <a:gd name="connsiteX4" fmla="*/ 0 w 238506"/>
                      <a:gd name="connsiteY4" fmla="*/ 0 h 26535"/>
                      <a:gd name="connsiteX5" fmla="*/ 238506 w 238506"/>
                      <a:gd name="connsiteY5" fmla="*/ 5524 h 26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8506" h="26535">
                        <a:moveTo>
                          <a:pt x="238506" y="5524"/>
                        </a:moveTo>
                        <a:cubicBezTo>
                          <a:pt x="238125" y="10001"/>
                          <a:pt x="237649" y="14859"/>
                          <a:pt x="237172" y="20002"/>
                        </a:cubicBezTo>
                        <a:cubicBezTo>
                          <a:pt x="203359" y="25622"/>
                          <a:pt x="167259" y="27051"/>
                          <a:pt x="132874" y="26384"/>
                        </a:cubicBezTo>
                        <a:cubicBezTo>
                          <a:pt x="80010" y="25337"/>
                          <a:pt x="31337" y="19240"/>
                          <a:pt x="2000" y="14668"/>
                        </a:cubicBezTo>
                        <a:cubicBezTo>
                          <a:pt x="1238" y="9430"/>
                          <a:pt x="571" y="4572"/>
                          <a:pt x="0" y="0"/>
                        </a:cubicBezTo>
                        <a:cubicBezTo>
                          <a:pt x="46291" y="7334"/>
                          <a:pt x="152400" y="20479"/>
                          <a:pt x="238506" y="55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7" name="任意多边形: 形状 876">
                    <a:extLst>
                      <a:ext uri="{FF2B5EF4-FFF2-40B4-BE49-F238E27FC236}">
                        <a16:creationId xmlns:a16="http://schemas.microsoft.com/office/drawing/2014/main" id="{4FDD0E3F-1091-9EA4-89B2-2A6284DAA1AE}"/>
                      </a:ext>
                    </a:extLst>
                  </p:cNvPr>
                  <p:cNvSpPr/>
                  <p:nvPr/>
                </p:nvSpPr>
                <p:spPr>
                  <a:xfrm>
                    <a:off x="9453735" y="3625972"/>
                    <a:ext cx="230695" cy="25292"/>
                  </a:xfrm>
                  <a:custGeom>
                    <a:avLst/>
                    <a:gdLst>
                      <a:gd name="connsiteX0" fmla="*/ 230696 w 230695"/>
                      <a:gd name="connsiteY0" fmla="*/ 4286 h 25292"/>
                      <a:gd name="connsiteX1" fmla="*/ 229267 w 230695"/>
                      <a:gd name="connsiteY1" fmla="*/ 18764 h 25292"/>
                      <a:gd name="connsiteX2" fmla="*/ 125159 w 230695"/>
                      <a:gd name="connsiteY2" fmla="*/ 25146 h 25292"/>
                      <a:gd name="connsiteX3" fmla="*/ 1810 w 230695"/>
                      <a:gd name="connsiteY3" fmla="*/ 14573 h 25292"/>
                      <a:gd name="connsiteX4" fmla="*/ 0 w 230695"/>
                      <a:gd name="connsiteY4" fmla="*/ 0 h 25292"/>
                      <a:gd name="connsiteX5" fmla="*/ 230696 w 230695"/>
                      <a:gd name="connsiteY5" fmla="*/ 4286 h 25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0695" h="25292">
                        <a:moveTo>
                          <a:pt x="230696" y="4286"/>
                        </a:moveTo>
                        <a:cubicBezTo>
                          <a:pt x="230219" y="8953"/>
                          <a:pt x="229743" y="13811"/>
                          <a:pt x="229267" y="18764"/>
                        </a:cubicBezTo>
                        <a:cubicBezTo>
                          <a:pt x="195548" y="24289"/>
                          <a:pt x="159449" y="25813"/>
                          <a:pt x="125159" y="25146"/>
                        </a:cubicBezTo>
                        <a:cubicBezTo>
                          <a:pt x="76581" y="24193"/>
                          <a:pt x="31528" y="18955"/>
                          <a:pt x="1810" y="14573"/>
                        </a:cubicBezTo>
                        <a:cubicBezTo>
                          <a:pt x="1238" y="9525"/>
                          <a:pt x="571" y="4667"/>
                          <a:pt x="0" y="0"/>
                        </a:cubicBezTo>
                        <a:cubicBezTo>
                          <a:pt x="49625" y="7429"/>
                          <a:pt x="149066" y="18478"/>
                          <a:pt x="230696" y="42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A194A6A5-6165-29D1-DBF3-E5A80733490F}"/>
                    </a:ext>
                  </a:extLst>
                </p:cNvPr>
                <p:cNvSpPr/>
                <p:nvPr/>
              </p:nvSpPr>
              <p:spPr>
                <a:xfrm>
                  <a:off x="9460117" y="3662765"/>
                  <a:ext cx="48659" cy="65922"/>
                </a:xfrm>
                <a:custGeom>
                  <a:avLst/>
                  <a:gdLst>
                    <a:gd name="connsiteX0" fmla="*/ 18859 w 48659"/>
                    <a:gd name="connsiteY0" fmla="*/ 35788 h 65922"/>
                    <a:gd name="connsiteX1" fmla="*/ 15145 w 48659"/>
                    <a:gd name="connsiteY1" fmla="*/ 36645 h 65922"/>
                    <a:gd name="connsiteX2" fmla="*/ 3429 w 48659"/>
                    <a:gd name="connsiteY2" fmla="*/ 55885 h 65922"/>
                    <a:gd name="connsiteX3" fmla="*/ 1714 w 48659"/>
                    <a:gd name="connsiteY3" fmla="*/ 37312 h 65922"/>
                    <a:gd name="connsiteX4" fmla="*/ 12573 w 48659"/>
                    <a:gd name="connsiteY4" fmla="*/ 33787 h 65922"/>
                    <a:gd name="connsiteX5" fmla="*/ 1524 w 48659"/>
                    <a:gd name="connsiteY5" fmla="*/ 35121 h 65922"/>
                    <a:gd name="connsiteX6" fmla="*/ 0 w 48659"/>
                    <a:gd name="connsiteY6" fmla="*/ 19405 h 65922"/>
                    <a:gd name="connsiteX7" fmla="*/ 13716 w 48659"/>
                    <a:gd name="connsiteY7" fmla="*/ 30168 h 65922"/>
                    <a:gd name="connsiteX8" fmla="*/ 17431 w 48659"/>
                    <a:gd name="connsiteY8" fmla="*/ 29311 h 65922"/>
                    <a:gd name="connsiteX9" fmla="*/ 19907 w 48659"/>
                    <a:gd name="connsiteY9" fmla="*/ 32168 h 65922"/>
                    <a:gd name="connsiteX10" fmla="*/ 18859 w 48659"/>
                    <a:gd name="connsiteY10" fmla="*/ 35788 h 65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659" h="65922">
                      <a:moveTo>
                        <a:pt x="18859" y="35788"/>
                      </a:moveTo>
                      <a:cubicBezTo>
                        <a:pt x="50482" y="70078"/>
                        <a:pt x="1143" y="81127"/>
                        <a:pt x="15145" y="36645"/>
                      </a:cubicBezTo>
                      <a:cubicBezTo>
                        <a:pt x="11811" y="47027"/>
                        <a:pt x="7620" y="52933"/>
                        <a:pt x="3429" y="55885"/>
                      </a:cubicBezTo>
                      <a:cubicBezTo>
                        <a:pt x="2857" y="49599"/>
                        <a:pt x="2286" y="43408"/>
                        <a:pt x="1714" y="37312"/>
                      </a:cubicBezTo>
                      <a:cubicBezTo>
                        <a:pt x="4572" y="36074"/>
                        <a:pt x="8287" y="34740"/>
                        <a:pt x="12573" y="33787"/>
                      </a:cubicBezTo>
                      <a:cubicBezTo>
                        <a:pt x="8287" y="34740"/>
                        <a:pt x="4572" y="35216"/>
                        <a:pt x="1524" y="35121"/>
                      </a:cubicBezTo>
                      <a:cubicBezTo>
                        <a:pt x="1048" y="29787"/>
                        <a:pt x="476" y="24548"/>
                        <a:pt x="0" y="19405"/>
                      </a:cubicBezTo>
                      <a:cubicBezTo>
                        <a:pt x="4000" y="21215"/>
                        <a:pt x="8668" y="24643"/>
                        <a:pt x="13716" y="30168"/>
                      </a:cubicBezTo>
                      <a:cubicBezTo>
                        <a:pt x="-17907" y="-4217"/>
                        <a:pt x="31337" y="-15171"/>
                        <a:pt x="17431" y="29311"/>
                      </a:cubicBezTo>
                      <a:cubicBezTo>
                        <a:pt x="31337" y="-15171"/>
                        <a:pt x="65532" y="21976"/>
                        <a:pt x="19907" y="32168"/>
                      </a:cubicBezTo>
                      <a:cubicBezTo>
                        <a:pt x="65532" y="22072"/>
                        <a:pt x="50482" y="70078"/>
                        <a:pt x="18859" y="3578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857F36DC-87AE-C9B6-DA85-AD2A3744C8B9}"/>
                    </a:ext>
                  </a:extLst>
                </p:cNvPr>
                <p:cNvSpPr/>
                <p:nvPr/>
              </p:nvSpPr>
              <p:spPr>
                <a:xfrm>
                  <a:off x="9515645" y="3738775"/>
                  <a:ext cx="64705" cy="65860"/>
                </a:xfrm>
                <a:custGeom>
                  <a:avLst/>
                  <a:gdLst>
                    <a:gd name="connsiteX0" fmla="*/ 34960 w 64705"/>
                    <a:gd name="connsiteY0" fmla="*/ 35692 h 65860"/>
                    <a:gd name="connsiteX1" fmla="*/ 31245 w 64705"/>
                    <a:gd name="connsiteY1" fmla="*/ 36550 h 65860"/>
                    <a:gd name="connsiteX2" fmla="*/ 28673 w 64705"/>
                    <a:gd name="connsiteY2" fmla="*/ 33787 h 65860"/>
                    <a:gd name="connsiteX3" fmla="*/ 29816 w 64705"/>
                    <a:gd name="connsiteY3" fmla="*/ 30168 h 65860"/>
                    <a:gd name="connsiteX4" fmla="*/ 33531 w 64705"/>
                    <a:gd name="connsiteY4" fmla="*/ 29311 h 65860"/>
                    <a:gd name="connsiteX5" fmla="*/ 36103 w 64705"/>
                    <a:gd name="connsiteY5" fmla="*/ 32073 h 65860"/>
                    <a:gd name="connsiteX6" fmla="*/ 34960 w 64705"/>
                    <a:gd name="connsiteY6" fmla="*/ 35692 h 65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05" h="65860">
                      <a:moveTo>
                        <a:pt x="34960" y="35692"/>
                      </a:moveTo>
                      <a:cubicBezTo>
                        <a:pt x="66488" y="70078"/>
                        <a:pt x="17243" y="81031"/>
                        <a:pt x="31245" y="36550"/>
                      </a:cubicBezTo>
                      <a:cubicBezTo>
                        <a:pt x="17243" y="81031"/>
                        <a:pt x="-16856" y="43884"/>
                        <a:pt x="28673" y="33787"/>
                      </a:cubicBezTo>
                      <a:cubicBezTo>
                        <a:pt x="-16856" y="43979"/>
                        <a:pt x="-1807" y="-4217"/>
                        <a:pt x="29816" y="30168"/>
                      </a:cubicBezTo>
                      <a:cubicBezTo>
                        <a:pt x="-1807" y="-4217"/>
                        <a:pt x="47438" y="-15171"/>
                        <a:pt x="33531" y="29311"/>
                      </a:cubicBezTo>
                      <a:cubicBezTo>
                        <a:pt x="47438" y="-15171"/>
                        <a:pt x="81632" y="21976"/>
                        <a:pt x="36103" y="32073"/>
                      </a:cubicBezTo>
                      <a:cubicBezTo>
                        <a:pt x="81537" y="21881"/>
                        <a:pt x="66488" y="69982"/>
                        <a:pt x="34960" y="3569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F940385A-D045-9477-25DC-F3DC066C0F07}"/>
                    </a:ext>
                  </a:extLst>
                </p:cNvPr>
                <p:cNvSpPr/>
                <p:nvPr/>
              </p:nvSpPr>
              <p:spPr>
                <a:xfrm>
                  <a:off x="9564508" y="3838787"/>
                  <a:ext cx="64775" cy="65827"/>
                </a:xfrm>
                <a:custGeom>
                  <a:avLst/>
                  <a:gdLst>
                    <a:gd name="connsiteX0" fmla="*/ 34960 w 64775"/>
                    <a:gd name="connsiteY0" fmla="*/ 35692 h 65827"/>
                    <a:gd name="connsiteX1" fmla="*/ 31245 w 64775"/>
                    <a:gd name="connsiteY1" fmla="*/ 36550 h 65827"/>
                    <a:gd name="connsiteX2" fmla="*/ 28673 w 64775"/>
                    <a:gd name="connsiteY2" fmla="*/ 33787 h 65827"/>
                    <a:gd name="connsiteX3" fmla="*/ 29816 w 64775"/>
                    <a:gd name="connsiteY3" fmla="*/ 30168 h 65827"/>
                    <a:gd name="connsiteX4" fmla="*/ 33531 w 64775"/>
                    <a:gd name="connsiteY4" fmla="*/ 29311 h 65827"/>
                    <a:gd name="connsiteX5" fmla="*/ 36103 w 64775"/>
                    <a:gd name="connsiteY5" fmla="*/ 32073 h 65827"/>
                    <a:gd name="connsiteX6" fmla="*/ 34960 w 64775"/>
                    <a:gd name="connsiteY6" fmla="*/ 35692 h 6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75" h="65827">
                      <a:moveTo>
                        <a:pt x="34960" y="35692"/>
                      </a:moveTo>
                      <a:cubicBezTo>
                        <a:pt x="66488" y="69982"/>
                        <a:pt x="17338" y="81031"/>
                        <a:pt x="31245" y="36550"/>
                      </a:cubicBezTo>
                      <a:cubicBezTo>
                        <a:pt x="17338" y="81031"/>
                        <a:pt x="-16856" y="43884"/>
                        <a:pt x="28673" y="33787"/>
                      </a:cubicBezTo>
                      <a:cubicBezTo>
                        <a:pt x="-16856" y="43979"/>
                        <a:pt x="-1807" y="-4122"/>
                        <a:pt x="29816" y="30168"/>
                      </a:cubicBezTo>
                      <a:cubicBezTo>
                        <a:pt x="-1712" y="-4217"/>
                        <a:pt x="47438" y="-15171"/>
                        <a:pt x="33531" y="29311"/>
                      </a:cubicBezTo>
                      <a:cubicBezTo>
                        <a:pt x="47438" y="-15171"/>
                        <a:pt x="81632" y="21976"/>
                        <a:pt x="36103" y="32073"/>
                      </a:cubicBezTo>
                      <a:cubicBezTo>
                        <a:pt x="81632" y="21881"/>
                        <a:pt x="66583" y="69982"/>
                        <a:pt x="34960" y="3569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5EF7E7FF-1D91-5385-DCE0-3929424B6F45}"/>
                    </a:ext>
                  </a:extLst>
                </p:cNvPr>
                <p:cNvSpPr/>
                <p:nvPr/>
              </p:nvSpPr>
              <p:spPr>
                <a:xfrm>
                  <a:off x="9497833" y="3928036"/>
                  <a:ext cx="64705" cy="65860"/>
                </a:xfrm>
                <a:custGeom>
                  <a:avLst/>
                  <a:gdLst>
                    <a:gd name="connsiteX0" fmla="*/ 34960 w 64705"/>
                    <a:gd name="connsiteY0" fmla="*/ 35692 h 65860"/>
                    <a:gd name="connsiteX1" fmla="*/ 31245 w 64705"/>
                    <a:gd name="connsiteY1" fmla="*/ 36550 h 65860"/>
                    <a:gd name="connsiteX2" fmla="*/ 28673 w 64705"/>
                    <a:gd name="connsiteY2" fmla="*/ 33787 h 65860"/>
                    <a:gd name="connsiteX3" fmla="*/ 29816 w 64705"/>
                    <a:gd name="connsiteY3" fmla="*/ 30168 h 65860"/>
                    <a:gd name="connsiteX4" fmla="*/ 33531 w 64705"/>
                    <a:gd name="connsiteY4" fmla="*/ 29311 h 65860"/>
                    <a:gd name="connsiteX5" fmla="*/ 36103 w 64705"/>
                    <a:gd name="connsiteY5" fmla="*/ 32073 h 65860"/>
                    <a:gd name="connsiteX6" fmla="*/ 34960 w 64705"/>
                    <a:gd name="connsiteY6" fmla="*/ 35692 h 65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05" h="65860">
                      <a:moveTo>
                        <a:pt x="34960" y="35692"/>
                      </a:moveTo>
                      <a:cubicBezTo>
                        <a:pt x="66488" y="70078"/>
                        <a:pt x="17243" y="81032"/>
                        <a:pt x="31245" y="36550"/>
                      </a:cubicBezTo>
                      <a:cubicBezTo>
                        <a:pt x="17338" y="81032"/>
                        <a:pt x="-16856" y="43884"/>
                        <a:pt x="28673" y="33787"/>
                      </a:cubicBezTo>
                      <a:cubicBezTo>
                        <a:pt x="-16856" y="43979"/>
                        <a:pt x="-1807" y="-4217"/>
                        <a:pt x="29816" y="30168"/>
                      </a:cubicBezTo>
                      <a:cubicBezTo>
                        <a:pt x="-1712" y="-4217"/>
                        <a:pt x="47438" y="-15171"/>
                        <a:pt x="33531" y="29311"/>
                      </a:cubicBezTo>
                      <a:cubicBezTo>
                        <a:pt x="47533" y="-15171"/>
                        <a:pt x="81632" y="21976"/>
                        <a:pt x="36103" y="32073"/>
                      </a:cubicBezTo>
                      <a:cubicBezTo>
                        <a:pt x="81537" y="21976"/>
                        <a:pt x="66488" y="70078"/>
                        <a:pt x="34960" y="3569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2" name="任意多边形: 形状 881">
                  <a:extLst>
                    <a:ext uri="{FF2B5EF4-FFF2-40B4-BE49-F238E27FC236}">
                      <a16:creationId xmlns:a16="http://schemas.microsoft.com/office/drawing/2014/main" id="{ECE36F8A-D6C3-D2C7-5770-CC7C78005856}"/>
                    </a:ext>
                  </a:extLst>
                </p:cNvPr>
                <p:cNvSpPr/>
                <p:nvPr/>
              </p:nvSpPr>
              <p:spPr>
                <a:xfrm>
                  <a:off x="9389226" y="3883719"/>
                  <a:ext cx="58956" cy="57947"/>
                </a:xfrm>
                <a:custGeom>
                  <a:avLst/>
                  <a:gdLst>
                    <a:gd name="connsiteX0" fmla="*/ 46126 w 58956"/>
                    <a:gd name="connsiteY0" fmla="*/ 0 h 57947"/>
                    <a:gd name="connsiteX1" fmla="*/ 46222 w 58956"/>
                    <a:gd name="connsiteY1" fmla="*/ 0 h 57947"/>
                    <a:gd name="connsiteX2" fmla="*/ 30315 w 58956"/>
                    <a:gd name="connsiteY2" fmla="*/ 24193 h 57947"/>
                    <a:gd name="connsiteX3" fmla="*/ 29172 w 58956"/>
                    <a:gd name="connsiteY3" fmla="*/ 27813 h 57947"/>
                    <a:gd name="connsiteX4" fmla="*/ 25457 w 58956"/>
                    <a:gd name="connsiteY4" fmla="*/ 28670 h 57947"/>
                    <a:gd name="connsiteX5" fmla="*/ 22790 w 58956"/>
                    <a:gd name="connsiteY5" fmla="*/ 25813 h 57947"/>
                    <a:gd name="connsiteX6" fmla="*/ 5264 w 58956"/>
                    <a:gd name="connsiteY6" fmla="*/ 26765 h 57947"/>
                    <a:gd name="connsiteX7" fmla="*/ 19837 w 58956"/>
                    <a:gd name="connsiteY7" fmla="*/ 18193 h 57947"/>
                    <a:gd name="connsiteX8" fmla="*/ 24028 w 58956"/>
                    <a:gd name="connsiteY8" fmla="*/ 22288 h 57947"/>
                    <a:gd name="connsiteX9" fmla="*/ 20314 w 58956"/>
                    <a:gd name="connsiteY9" fmla="*/ 17907 h 57947"/>
                    <a:gd name="connsiteX10" fmla="*/ 29934 w 58956"/>
                    <a:gd name="connsiteY10" fmla="*/ 11811 h 57947"/>
                    <a:gd name="connsiteX11" fmla="*/ 27838 w 58956"/>
                    <a:gd name="connsiteY11" fmla="*/ 21431 h 57947"/>
                    <a:gd name="connsiteX12" fmla="*/ 32887 w 58956"/>
                    <a:gd name="connsiteY12" fmla="*/ 9811 h 57947"/>
                    <a:gd name="connsiteX13" fmla="*/ 46126 w 58956"/>
                    <a:gd name="connsiteY13" fmla="*/ 0 h 57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8956" h="57947">
                      <a:moveTo>
                        <a:pt x="46126" y="0"/>
                      </a:moveTo>
                      <a:lnTo>
                        <a:pt x="46222" y="0"/>
                      </a:lnTo>
                      <a:cubicBezTo>
                        <a:pt x="56033" y="286"/>
                        <a:pt x="59271" y="17716"/>
                        <a:pt x="30315" y="24193"/>
                      </a:cubicBezTo>
                      <a:cubicBezTo>
                        <a:pt x="75844" y="13906"/>
                        <a:pt x="60700" y="62103"/>
                        <a:pt x="29172" y="27813"/>
                      </a:cubicBezTo>
                      <a:cubicBezTo>
                        <a:pt x="60700" y="62103"/>
                        <a:pt x="11455" y="73152"/>
                        <a:pt x="25457" y="28670"/>
                      </a:cubicBezTo>
                      <a:cubicBezTo>
                        <a:pt x="11551" y="73152"/>
                        <a:pt x="-22644" y="36004"/>
                        <a:pt x="22790" y="25813"/>
                      </a:cubicBezTo>
                      <a:cubicBezTo>
                        <a:pt x="15456" y="27432"/>
                        <a:pt x="9646" y="27622"/>
                        <a:pt x="5264" y="26765"/>
                      </a:cubicBezTo>
                      <a:cubicBezTo>
                        <a:pt x="10312" y="24003"/>
                        <a:pt x="15170" y="21146"/>
                        <a:pt x="19837" y="18193"/>
                      </a:cubicBezTo>
                      <a:cubicBezTo>
                        <a:pt x="21171" y="19336"/>
                        <a:pt x="22600" y="20669"/>
                        <a:pt x="24028" y="22288"/>
                      </a:cubicBezTo>
                      <a:cubicBezTo>
                        <a:pt x="22600" y="20860"/>
                        <a:pt x="21361" y="19240"/>
                        <a:pt x="20314" y="17907"/>
                      </a:cubicBezTo>
                      <a:cubicBezTo>
                        <a:pt x="23648" y="16002"/>
                        <a:pt x="26791" y="13906"/>
                        <a:pt x="29934" y="11811"/>
                      </a:cubicBezTo>
                      <a:cubicBezTo>
                        <a:pt x="29648" y="14668"/>
                        <a:pt x="28886" y="17907"/>
                        <a:pt x="27838" y="21431"/>
                      </a:cubicBezTo>
                      <a:cubicBezTo>
                        <a:pt x="29362" y="16669"/>
                        <a:pt x="31077" y="12859"/>
                        <a:pt x="32887" y="9811"/>
                      </a:cubicBezTo>
                      <a:lnTo>
                        <a:pt x="46126" y="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3" name="任意多边形: 形状 882">
                  <a:extLst>
                    <a:ext uri="{FF2B5EF4-FFF2-40B4-BE49-F238E27FC236}">
                      <a16:creationId xmlns:a16="http://schemas.microsoft.com/office/drawing/2014/main" id="{57427412-7717-E157-7501-B0C268D06DAD}"/>
                    </a:ext>
                  </a:extLst>
                </p:cNvPr>
                <p:cNvSpPr/>
                <p:nvPr/>
              </p:nvSpPr>
              <p:spPr>
                <a:xfrm>
                  <a:off x="9234089" y="3941535"/>
                  <a:ext cx="64677" cy="58790"/>
                </a:xfrm>
                <a:custGeom>
                  <a:avLst/>
                  <a:gdLst>
                    <a:gd name="connsiteX0" fmla="*/ 34862 w 64677"/>
                    <a:gd name="connsiteY0" fmla="*/ 28670 h 58790"/>
                    <a:gd name="connsiteX1" fmla="*/ 31147 w 64677"/>
                    <a:gd name="connsiteY1" fmla="*/ 29433 h 58790"/>
                    <a:gd name="connsiteX2" fmla="*/ 28575 w 64677"/>
                    <a:gd name="connsiteY2" fmla="*/ 26670 h 58790"/>
                    <a:gd name="connsiteX3" fmla="*/ 0 w 64677"/>
                    <a:gd name="connsiteY3" fmla="*/ 18288 h 58790"/>
                    <a:gd name="connsiteX4" fmla="*/ 0 w 64677"/>
                    <a:gd name="connsiteY4" fmla="*/ 18193 h 58790"/>
                    <a:gd name="connsiteX5" fmla="*/ 8096 w 64677"/>
                    <a:gd name="connsiteY5" fmla="*/ 10573 h 58790"/>
                    <a:gd name="connsiteX6" fmla="*/ 29718 w 64677"/>
                    <a:gd name="connsiteY6" fmla="*/ 23051 h 58790"/>
                    <a:gd name="connsiteX7" fmla="*/ 19145 w 64677"/>
                    <a:gd name="connsiteY7" fmla="*/ 4572 h 58790"/>
                    <a:gd name="connsiteX8" fmla="*/ 34766 w 64677"/>
                    <a:gd name="connsiteY8" fmla="*/ 0 h 58790"/>
                    <a:gd name="connsiteX9" fmla="*/ 33433 w 64677"/>
                    <a:gd name="connsiteY9" fmla="*/ 22193 h 58790"/>
                    <a:gd name="connsiteX10" fmla="*/ 36004 w 64677"/>
                    <a:gd name="connsiteY10" fmla="*/ 24956 h 58790"/>
                    <a:gd name="connsiteX11" fmla="*/ 34862 w 64677"/>
                    <a:gd name="connsiteY11" fmla="*/ 28670 h 58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677" h="58790">
                      <a:moveTo>
                        <a:pt x="34862" y="28670"/>
                      </a:moveTo>
                      <a:cubicBezTo>
                        <a:pt x="66485" y="62960"/>
                        <a:pt x="17145" y="74009"/>
                        <a:pt x="31147" y="29433"/>
                      </a:cubicBezTo>
                      <a:cubicBezTo>
                        <a:pt x="17240" y="74009"/>
                        <a:pt x="-16954" y="36862"/>
                        <a:pt x="28575" y="26670"/>
                      </a:cubicBezTo>
                      <a:cubicBezTo>
                        <a:pt x="8572" y="31147"/>
                        <a:pt x="286" y="24384"/>
                        <a:pt x="0" y="18288"/>
                      </a:cubicBezTo>
                      <a:lnTo>
                        <a:pt x="0" y="18193"/>
                      </a:lnTo>
                      <a:cubicBezTo>
                        <a:pt x="2191" y="15335"/>
                        <a:pt x="4858" y="12859"/>
                        <a:pt x="8096" y="10573"/>
                      </a:cubicBezTo>
                      <a:cubicBezTo>
                        <a:pt x="13335" y="10383"/>
                        <a:pt x="20955" y="13526"/>
                        <a:pt x="29718" y="23051"/>
                      </a:cubicBezTo>
                      <a:cubicBezTo>
                        <a:pt x="22955" y="15716"/>
                        <a:pt x="19907" y="9430"/>
                        <a:pt x="19145" y="4572"/>
                      </a:cubicBezTo>
                      <a:cubicBezTo>
                        <a:pt x="23717" y="2572"/>
                        <a:pt x="28861" y="1143"/>
                        <a:pt x="34766" y="0"/>
                      </a:cubicBezTo>
                      <a:cubicBezTo>
                        <a:pt x="36576" y="4763"/>
                        <a:pt x="36576" y="12002"/>
                        <a:pt x="33433" y="22193"/>
                      </a:cubicBezTo>
                      <a:cubicBezTo>
                        <a:pt x="47339" y="-22384"/>
                        <a:pt x="81534" y="14764"/>
                        <a:pt x="36004" y="24956"/>
                      </a:cubicBezTo>
                      <a:cubicBezTo>
                        <a:pt x="81534" y="14859"/>
                        <a:pt x="66485" y="62960"/>
                        <a:pt x="34862" y="28670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968D5358-530C-9A9B-2AC6-817D889A58AC}"/>
                    </a:ext>
                  </a:extLst>
                </p:cNvPr>
                <p:cNvSpPr/>
                <p:nvPr/>
              </p:nvSpPr>
              <p:spPr>
                <a:xfrm>
                  <a:off x="9600513" y="3660003"/>
                  <a:ext cx="64775" cy="65827"/>
                </a:xfrm>
                <a:custGeom>
                  <a:avLst/>
                  <a:gdLst>
                    <a:gd name="connsiteX0" fmla="*/ 34960 w 64775"/>
                    <a:gd name="connsiteY0" fmla="*/ 35692 h 65827"/>
                    <a:gd name="connsiteX1" fmla="*/ 31245 w 64775"/>
                    <a:gd name="connsiteY1" fmla="*/ 36550 h 65827"/>
                    <a:gd name="connsiteX2" fmla="*/ 28673 w 64775"/>
                    <a:gd name="connsiteY2" fmla="*/ 33788 h 65827"/>
                    <a:gd name="connsiteX3" fmla="*/ 29816 w 64775"/>
                    <a:gd name="connsiteY3" fmla="*/ 30168 h 65827"/>
                    <a:gd name="connsiteX4" fmla="*/ 33531 w 64775"/>
                    <a:gd name="connsiteY4" fmla="*/ 29311 h 65827"/>
                    <a:gd name="connsiteX5" fmla="*/ 36103 w 64775"/>
                    <a:gd name="connsiteY5" fmla="*/ 32073 h 65827"/>
                    <a:gd name="connsiteX6" fmla="*/ 34960 w 64775"/>
                    <a:gd name="connsiteY6" fmla="*/ 35692 h 6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75" h="65827">
                      <a:moveTo>
                        <a:pt x="34960" y="35692"/>
                      </a:moveTo>
                      <a:cubicBezTo>
                        <a:pt x="66488" y="69982"/>
                        <a:pt x="17243" y="81031"/>
                        <a:pt x="31245" y="36550"/>
                      </a:cubicBezTo>
                      <a:cubicBezTo>
                        <a:pt x="17243" y="81031"/>
                        <a:pt x="-16856" y="43884"/>
                        <a:pt x="28673" y="33788"/>
                      </a:cubicBezTo>
                      <a:cubicBezTo>
                        <a:pt x="-16856" y="43979"/>
                        <a:pt x="-1807" y="-4217"/>
                        <a:pt x="29816" y="30168"/>
                      </a:cubicBezTo>
                      <a:cubicBezTo>
                        <a:pt x="-1712" y="-4217"/>
                        <a:pt x="47533" y="-15171"/>
                        <a:pt x="33531" y="29311"/>
                      </a:cubicBezTo>
                      <a:cubicBezTo>
                        <a:pt x="47533" y="-15171"/>
                        <a:pt x="81632" y="21976"/>
                        <a:pt x="36103" y="32073"/>
                      </a:cubicBezTo>
                      <a:cubicBezTo>
                        <a:pt x="81632" y="21881"/>
                        <a:pt x="66583" y="69982"/>
                        <a:pt x="34960" y="3569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108654C2-85F4-41F0-E374-D57F074B05ED}"/>
                  </a:ext>
                </a:extLst>
              </p:cNvPr>
              <p:cNvSpPr/>
              <p:nvPr/>
            </p:nvSpPr>
            <p:spPr>
              <a:xfrm>
                <a:off x="9683891" y="1900614"/>
                <a:ext cx="57785" cy="450493"/>
              </a:xfrm>
              <a:custGeom>
                <a:avLst/>
                <a:gdLst>
                  <a:gd name="connsiteX0" fmla="*/ 57785 w 57785"/>
                  <a:gd name="connsiteY0" fmla="*/ 0 h 450493"/>
                  <a:gd name="connsiteX1" fmla="*/ 9779 w 57785"/>
                  <a:gd name="connsiteY1" fmla="*/ 355854 h 450493"/>
                  <a:gd name="connsiteX2" fmla="*/ 9779 w 57785"/>
                  <a:gd name="connsiteY2" fmla="*/ 446342 h 45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785" h="450493">
                    <a:moveTo>
                      <a:pt x="57785" y="0"/>
                    </a:moveTo>
                    <a:cubicBezTo>
                      <a:pt x="57785" y="0"/>
                      <a:pt x="31877" y="231648"/>
                      <a:pt x="9779" y="355854"/>
                    </a:cubicBezTo>
                    <a:cubicBezTo>
                      <a:pt x="-12224" y="479965"/>
                      <a:pt x="9779" y="446342"/>
                      <a:pt x="9779" y="446342"/>
                    </a:cubicBezTo>
                  </a:path>
                </a:pathLst>
              </a:custGeom>
              <a:noFill/>
              <a:ln w="28575" cap="flat">
                <a:solidFill>
                  <a:srgbClr val="96804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AD35A1B6-4C99-19DC-B1C1-0625FEEEE6DD}"/>
                  </a:ext>
                </a:extLst>
              </p:cNvPr>
              <p:cNvSpPr/>
              <p:nvPr/>
            </p:nvSpPr>
            <p:spPr>
              <a:xfrm>
                <a:off x="9323125" y="2318033"/>
                <a:ext cx="287106" cy="66185"/>
              </a:xfrm>
              <a:custGeom>
                <a:avLst/>
                <a:gdLst>
                  <a:gd name="connsiteX0" fmla="*/ 287106 w 287106"/>
                  <a:gd name="connsiteY0" fmla="*/ 52354 h 66185"/>
                  <a:gd name="connsiteX1" fmla="*/ 30598 w 287106"/>
                  <a:gd name="connsiteY1" fmla="*/ 14920 h 66185"/>
                  <a:gd name="connsiteX2" fmla="*/ 25931 w 287106"/>
                  <a:gd name="connsiteY2" fmla="*/ 49210 h 66185"/>
                  <a:gd name="connsiteX3" fmla="*/ 287106 w 287106"/>
                  <a:gd name="connsiteY3" fmla="*/ 52354 h 66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106" h="66185">
                    <a:moveTo>
                      <a:pt x="287106" y="52354"/>
                    </a:moveTo>
                    <a:cubicBezTo>
                      <a:pt x="287106" y="52354"/>
                      <a:pt x="96606" y="62640"/>
                      <a:pt x="30598" y="14920"/>
                    </a:cubicBezTo>
                    <a:cubicBezTo>
                      <a:pt x="-35410" y="-32800"/>
                      <a:pt x="25931" y="49210"/>
                      <a:pt x="25931" y="49210"/>
                    </a:cubicBezTo>
                    <a:cubicBezTo>
                      <a:pt x="25931" y="49210"/>
                      <a:pt x="216812" y="85215"/>
                      <a:pt x="287106" y="52354"/>
                    </a:cubicBez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F6381E9A-1AF2-15CF-B796-404826E75984}"/>
                  </a:ext>
                </a:extLst>
              </p:cNvPr>
              <p:cNvSpPr/>
              <p:nvPr/>
            </p:nvSpPr>
            <p:spPr>
              <a:xfrm>
                <a:off x="9392680" y="2403057"/>
                <a:ext cx="196596" cy="141657"/>
              </a:xfrm>
              <a:custGeom>
                <a:avLst/>
                <a:gdLst>
                  <a:gd name="connsiteX0" fmla="*/ 0 w 196596"/>
                  <a:gd name="connsiteY0" fmla="*/ 8192 h 141657"/>
                  <a:gd name="connsiteX1" fmla="*/ 84582 w 196596"/>
                  <a:gd name="connsiteY1" fmla="*/ 134969 h 141657"/>
                  <a:gd name="connsiteX2" fmla="*/ 196596 w 196596"/>
                  <a:gd name="connsiteY2" fmla="*/ 134969 h 141657"/>
                  <a:gd name="connsiteX3" fmla="*/ 98298 w 196596"/>
                  <a:gd name="connsiteY3" fmla="*/ 102489 h 141657"/>
                  <a:gd name="connsiteX4" fmla="*/ 33052 w 196596"/>
                  <a:gd name="connsiteY4" fmla="*/ 0 h 141657"/>
                  <a:gd name="connsiteX5" fmla="*/ 0 w 196596"/>
                  <a:gd name="connsiteY5" fmla="*/ 8192 h 14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596" h="141657">
                    <a:moveTo>
                      <a:pt x="0" y="8192"/>
                    </a:moveTo>
                    <a:cubicBezTo>
                      <a:pt x="0" y="8192"/>
                      <a:pt x="62198" y="119920"/>
                      <a:pt x="84582" y="134969"/>
                    </a:cubicBezTo>
                    <a:cubicBezTo>
                      <a:pt x="106966" y="150019"/>
                      <a:pt x="196596" y="134969"/>
                      <a:pt x="196596" y="134969"/>
                    </a:cubicBezTo>
                    <a:cubicBezTo>
                      <a:pt x="196596" y="134969"/>
                      <a:pt x="115729" y="114776"/>
                      <a:pt x="98298" y="102489"/>
                    </a:cubicBezTo>
                    <a:cubicBezTo>
                      <a:pt x="80867" y="90202"/>
                      <a:pt x="33052" y="0"/>
                      <a:pt x="33052" y="0"/>
                    </a:cubicBezTo>
                    <a:lnTo>
                      <a:pt x="0" y="8192"/>
                    </a:ln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0A19003E-C755-323F-0E53-61EE334D184C}"/>
                  </a:ext>
                </a:extLst>
              </p:cNvPr>
              <p:cNvSpPr/>
              <p:nvPr/>
            </p:nvSpPr>
            <p:spPr>
              <a:xfrm>
                <a:off x="9381727" y="2487068"/>
                <a:ext cx="42862" cy="42862"/>
              </a:xfrm>
              <a:custGeom>
                <a:avLst/>
                <a:gdLst>
                  <a:gd name="connsiteX0" fmla="*/ 42862 w 42862"/>
                  <a:gd name="connsiteY0" fmla="*/ 21431 h 42862"/>
                  <a:gd name="connsiteX1" fmla="*/ 21431 w 42862"/>
                  <a:gd name="connsiteY1" fmla="*/ 42863 h 42862"/>
                  <a:gd name="connsiteX2" fmla="*/ 0 w 42862"/>
                  <a:gd name="connsiteY2" fmla="*/ 21431 h 42862"/>
                  <a:gd name="connsiteX3" fmla="*/ 21431 w 42862"/>
                  <a:gd name="connsiteY3" fmla="*/ 0 h 42862"/>
                  <a:gd name="connsiteX4" fmla="*/ 42862 w 42862"/>
                  <a:gd name="connsiteY4" fmla="*/ 21431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42862">
                    <a:moveTo>
                      <a:pt x="42862" y="21431"/>
                    </a:moveTo>
                    <a:cubicBezTo>
                      <a:pt x="42862" y="33268"/>
                      <a:pt x="33267" y="42863"/>
                      <a:pt x="21431" y="42863"/>
                    </a:cubicBezTo>
                    <a:cubicBezTo>
                      <a:pt x="9595" y="42863"/>
                      <a:pt x="0" y="33268"/>
                      <a:pt x="0" y="21431"/>
                    </a:cubicBezTo>
                    <a:cubicBezTo>
                      <a:pt x="0" y="9595"/>
                      <a:pt x="9595" y="0"/>
                      <a:pt x="21431" y="0"/>
                    </a:cubicBezTo>
                    <a:cubicBezTo>
                      <a:pt x="33267" y="0"/>
                      <a:pt x="42862" y="9595"/>
                      <a:pt x="42862" y="21431"/>
                    </a:cubicBez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692940C4-56BB-2A5B-C6A8-C92EA4A9D492}"/>
                  </a:ext>
                </a:extLst>
              </p:cNvPr>
              <p:cNvSpPr/>
              <p:nvPr/>
            </p:nvSpPr>
            <p:spPr>
              <a:xfrm>
                <a:off x="9486883" y="2429442"/>
                <a:ext cx="35433" cy="35433"/>
              </a:xfrm>
              <a:custGeom>
                <a:avLst/>
                <a:gdLst>
                  <a:gd name="connsiteX0" fmla="*/ 35433 w 35433"/>
                  <a:gd name="connsiteY0" fmla="*/ 17717 h 35433"/>
                  <a:gd name="connsiteX1" fmla="*/ 17717 w 35433"/>
                  <a:gd name="connsiteY1" fmla="*/ 35433 h 35433"/>
                  <a:gd name="connsiteX2" fmla="*/ 0 w 35433"/>
                  <a:gd name="connsiteY2" fmla="*/ 17717 h 35433"/>
                  <a:gd name="connsiteX3" fmla="*/ 17717 w 35433"/>
                  <a:gd name="connsiteY3" fmla="*/ 0 h 35433"/>
                  <a:gd name="connsiteX4" fmla="*/ 35433 w 35433"/>
                  <a:gd name="connsiteY4" fmla="*/ 17717 h 35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3" h="35433">
                    <a:moveTo>
                      <a:pt x="35433" y="17717"/>
                    </a:moveTo>
                    <a:cubicBezTo>
                      <a:pt x="35433" y="27501"/>
                      <a:pt x="27501" y="35433"/>
                      <a:pt x="17717" y="35433"/>
                    </a:cubicBezTo>
                    <a:cubicBezTo>
                      <a:pt x="7932" y="35433"/>
                      <a:pt x="0" y="27501"/>
                      <a:pt x="0" y="17717"/>
                    </a:cubicBezTo>
                    <a:cubicBezTo>
                      <a:pt x="0" y="7932"/>
                      <a:pt x="7932" y="0"/>
                      <a:pt x="17717" y="0"/>
                    </a:cubicBezTo>
                    <a:cubicBezTo>
                      <a:pt x="27501" y="0"/>
                      <a:pt x="35433" y="7932"/>
                      <a:pt x="35433" y="17717"/>
                    </a:cubicBez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D6B4A71-BE99-C537-3975-31579B61BBF2}"/>
                  </a:ext>
                </a:extLst>
              </p:cNvPr>
              <p:cNvSpPr/>
              <p:nvPr/>
            </p:nvSpPr>
            <p:spPr>
              <a:xfrm>
                <a:off x="9223611" y="2031392"/>
                <a:ext cx="127158" cy="24098"/>
              </a:xfrm>
              <a:custGeom>
                <a:avLst/>
                <a:gdLst>
                  <a:gd name="connsiteX0" fmla="*/ 127159 w 127158"/>
                  <a:gd name="connsiteY0" fmla="*/ 0 h 24098"/>
                  <a:gd name="connsiteX1" fmla="*/ 127159 w 127158"/>
                  <a:gd name="connsiteY1" fmla="*/ 24098 h 24098"/>
                  <a:gd name="connsiteX2" fmla="*/ 0 w 127158"/>
                  <a:gd name="connsiteY2" fmla="*/ 24098 h 24098"/>
                  <a:gd name="connsiteX3" fmla="*/ 1238 w 127158"/>
                  <a:gd name="connsiteY3" fmla="*/ 20574 h 24098"/>
                  <a:gd name="connsiteX4" fmla="*/ 10859 w 127158"/>
                  <a:gd name="connsiteY4" fmla="*/ 0 h 24098"/>
                  <a:gd name="connsiteX5" fmla="*/ 127159 w 127158"/>
                  <a:gd name="connsiteY5" fmla="*/ 0 h 24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58" h="24098">
                    <a:moveTo>
                      <a:pt x="127159" y="0"/>
                    </a:moveTo>
                    <a:lnTo>
                      <a:pt x="127159" y="24098"/>
                    </a:lnTo>
                    <a:lnTo>
                      <a:pt x="0" y="24098"/>
                    </a:lnTo>
                    <a:cubicBezTo>
                      <a:pt x="286" y="22765"/>
                      <a:pt x="762" y="21622"/>
                      <a:pt x="1238" y="20574"/>
                    </a:cubicBezTo>
                    <a:cubicBezTo>
                      <a:pt x="3429" y="15812"/>
                      <a:pt x="6763" y="8668"/>
                      <a:pt x="10859" y="0"/>
                    </a:cubicBezTo>
                    <a:lnTo>
                      <a:pt x="127159" y="0"/>
                    </a:ln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49A39345-E295-150F-7E17-4483D65FB922}"/>
                  </a:ext>
                </a:extLst>
              </p:cNvPr>
              <p:cNvSpPr/>
              <p:nvPr/>
            </p:nvSpPr>
            <p:spPr>
              <a:xfrm>
                <a:off x="9251234" y="2064253"/>
                <a:ext cx="120006" cy="156019"/>
              </a:xfrm>
              <a:custGeom>
                <a:avLst/>
                <a:gdLst>
                  <a:gd name="connsiteX0" fmla="*/ 116776 w 120006"/>
                  <a:gd name="connsiteY0" fmla="*/ 152400 h 156019"/>
                  <a:gd name="connsiteX1" fmla="*/ 22669 w 120006"/>
                  <a:gd name="connsiteY1" fmla="*/ 155924 h 156019"/>
                  <a:gd name="connsiteX2" fmla="*/ 8287 w 120006"/>
                  <a:gd name="connsiteY2" fmla="*/ 156019 h 156019"/>
                  <a:gd name="connsiteX3" fmla="*/ 4953 w 120006"/>
                  <a:gd name="connsiteY3" fmla="*/ 150209 h 156019"/>
                  <a:gd name="connsiteX4" fmla="*/ 0 w 120006"/>
                  <a:gd name="connsiteY4" fmla="*/ 140684 h 156019"/>
                  <a:gd name="connsiteX5" fmla="*/ 16478 w 120006"/>
                  <a:gd name="connsiteY5" fmla="*/ 140494 h 156019"/>
                  <a:gd name="connsiteX6" fmla="*/ 99536 w 120006"/>
                  <a:gd name="connsiteY6" fmla="*/ 136684 h 156019"/>
                  <a:gd name="connsiteX7" fmla="*/ 99536 w 120006"/>
                  <a:gd name="connsiteY7" fmla="*/ 0 h 156019"/>
                  <a:gd name="connsiteX8" fmla="*/ 116776 w 120006"/>
                  <a:gd name="connsiteY8" fmla="*/ 152400 h 15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006" h="156019">
                    <a:moveTo>
                      <a:pt x="116776" y="152400"/>
                    </a:moveTo>
                    <a:cubicBezTo>
                      <a:pt x="111252" y="154400"/>
                      <a:pt x="69723" y="155734"/>
                      <a:pt x="22669" y="155924"/>
                    </a:cubicBezTo>
                    <a:cubicBezTo>
                      <a:pt x="17907" y="156019"/>
                      <a:pt x="13144" y="156019"/>
                      <a:pt x="8287" y="156019"/>
                    </a:cubicBezTo>
                    <a:cubicBezTo>
                      <a:pt x="7048" y="153924"/>
                      <a:pt x="6001" y="151924"/>
                      <a:pt x="4953" y="150209"/>
                    </a:cubicBezTo>
                    <a:cubicBezTo>
                      <a:pt x="3334" y="147447"/>
                      <a:pt x="1619" y="144209"/>
                      <a:pt x="0" y="140684"/>
                    </a:cubicBezTo>
                    <a:cubicBezTo>
                      <a:pt x="5524" y="140589"/>
                      <a:pt x="11049" y="140589"/>
                      <a:pt x="16478" y="140494"/>
                    </a:cubicBezTo>
                    <a:cubicBezTo>
                      <a:pt x="58959" y="139922"/>
                      <a:pt x="96012" y="138493"/>
                      <a:pt x="99536" y="136684"/>
                    </a:cubicBezTo>
                    <a:cubicBezTo>
                      <a:pt x="108109" y="132112"/>
                      <a:pt x="99536" y="0"/>
                      <a:pt x="99536" y="0"/>
                    </a:cubicBezTo>
                    <a:cubicBezTo>
                      <a:pt x="99536" y="0"/>
                      <a:pt x="129730" y="147638"/>
                      <a:pt x="116776" y="152400"/>
                    </a:cubicBezTo>
                    <a:close/>
                  </a:path>
                </a:pathLst>
              </a:custGeom>
              <a:solidFill>
                <a:srgbClr val="1D1D1B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2" name="图形 697">
                <a:extLst>
                  <a:ext uri="{FF2B5EF4-FFF2-40B4-BE49-F238E27FC236}">
                    <a16:creationId xmlns:a16="http://schemas.microsoft.com/office/drawing/2014/main" id="{9BD66B01-C0A8-5575-9673-D8FA843ACEFF}"/>
                  </a:ext>
                </a:extLst>
              </p:cNvPr>
              <p:cNvGrpSpPr/>
              <p:nvPr/>
            </p:nvGrpSpPr>
            <p:grpSpPr>
              <a:xfrm>
                <a:off x="8549660" y="1319493"/>
                <a:ext cx="889312" cy="707167"/>
                <a:chOff x="8549660" y="1319493"/>
                <a:chExt cx="889312" cy="707167"/>
              </a:xfrm>
            </p:grpSpPr>
            <p:sp>
              <p:nvSpPr>
                <p:cNvPr id="893" name="任意多边形: 形状 892">
                  <a:extLst>
                    <a:ext uri="{FF2B5EF4-FFF2-40B4-BE49-F238E27FC236}">
                      <a16:creationId xmlns:a16="http://schemas.microsoft.com/office/drawing/2014/main" id="{3D223935-9C70-2E91-C4BE-3E37C6FED577}"/>
                    </a:ext>
                  </a:extLst>
                </p:cNvPr>
                <p:cNvSpPr/>
                <p:nvPr/>
              </p:nvSpPr>
              <p:spPr>
                <a:xfrm>
                  <a:off x="8716022" y="1561551"/>
                  <a:ext cx="129221" cy="186714"/>
                </a:xfrm>
                <a:custGeom>
                  <a:avLst/>
                  <a:gdLst>
                    <a:gd name="connsiteX0" fmla="*/ 53437 w 129221"/>
                    <a:gd name="connsiteY0" fmla="*/ 50455 h 186714"/>
                    <a:gd name="connsiteX1" fmla="*/ 126113 w 129221"/>
                    <a:gd name="connsiteY1" fmla="*/ 162755 h 186714"/>
                    <a:gd name="connsiteX2" fmla="*/ 102587 w 129221"/>
                    <a:gd name="connsiteY2" fmla="*/ 185710 h 186714"/>
                    <a:gd name="connsiteX3" fmla="*/ 16195 w 129221"/>
                    <a:gd name="connsiteY3" fmla="*/ 106272 h 186714"/>
                    <a:gd name="connsiteX4" fmla="*/ 8479 w 129221"/>
                    <a:gd name="connsiteY4" fmla="*/ 3116 h 186714"/>
                    <a:gd name="connsiteX5" fmla="*/ 53437 w 129221"/>
                    <a:gd name="connsiteY5" fmla="*/ 50455 h 18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9221" h="186714">
                      <a:moveTo>
                        <a:pt x="53437" y="50455"/>
                      </a:moveTo>
                      <a:cubicBezTo>
                        <a:pt x="53437" y="50455"/>
                        <a:pt x="127733" y="123131"/>
                        <a:pt x="126113" y="162755"/>
                      </a:cubicBezTo>
                      <a:cubicBezTo>
                        <a:pt x="126113" y="162755"/>
                        <a:pt x="141829" y="177138"/>
                        <a:pt x="102587" y="185710"/>
                      </a:cubicBezTo>
                      <a:cubicBezTo>
                        <a:pt x="53342" y="196474"/>
                        <a:pt x="11337" y="117416"/>
                        <a:pt x="16195" y="106272"/>
                      </a:cubicBezTo>
                      <a:cubicBezTo>
                        <a:pt x="21053" y="95032"/>
                        <a:pt x="-16095" y="10641"/>
                        <a:pt x="8479" y="3116"/>
                      </a:cubicBezTo>
                      <a:cubicBezTo>
                        <a:pt x="57247" y="-11933"/>
                        <a:pt x="34959" y="31405"/>
                        <a:pt x="53437" y="50455"/>
                      </a:cubicBezTo>
                      <a:close/>
                    </a:path>
                  </a:pathLst>
                </a:custGeom>
                <a:solidFill>
                  <a:srgbClr val="EABB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94" name="图形 697">
                  <a:extLst>
                    <a:ext uri="{FF2B5EF4-FFF2-40B4-BE49-F238E27FC236}">
                      <a16:creationId xmlns:a16="http://schemas.microsoft.com/office/drawing/2014/main" id="{A772B006-E018-5B95-790D-DD29261CA8D7}"/>
                    </a:ext>
                  </a:extLst>
                </p:cNvPr>
                <p:cNvGrpSpPr/>
                <p:nvPr/>
              </p:nvGrpSpPr>
              <p:grpSpPr>
                <a:xfrm>
                  <a:off x="8549660" y="1319493"/>
                  <a:ext cx="252089" cy="516509"/>
                  <a:chOff x="8549660" y="1319493"/>
                  <a:chExt cx="252089" cy="516509"/>
                </a:xfrm>
              </p:grpSpPr>
              <p:sp>
                <p:nvSpPr>
                  <p:cNvPr id="895" name="任意多边形: 形状 894">
                    <a:extLst>
                      <a:ext uri="{FF2B5EF4-FFF2-40B4-BE49-F238E27FC236}">
                        <a16:creationId xmlns:a16="http://schemas.microsoft.com/office/drawing/2014/main" id="{04413063-5FCB-C215-85FB-DA80CB26A72D}"/>
                      </a:ext>
                    </a:extLst>
                  </p:cNvPr>
                  <p:cNvSpPr/>
                  <p:nvPr/>
                </p:nvSpPr>
                <p:spPr>
                  <a:xfrm>
                    <a:off x="8707357" y="1362709"/>
                    <a:ext cx="94392" cy="135759"/>
                  </a:xfrm>
                  <a:custGeom>
                    <a:avLst/>
                    <a:gdLst>
                      <a:gd name="connsiteX0" fmla="*/ 94393 w 94392"/>
                      <a:gd name="connsiteY0" fmla="*/ 409 h 135759"/>
                      <a:gd name="connsiteX1" fmla="*/ 53340 w 94392"/>
                      <a:gd name="connsiteY1" fmla="*/ 90896 h 135759"/>
                      <a:gd name="connsiteX2" fmla="*/ 41720 w 94392"/>
                      <a:gd name="connsiteY2" fmla="*/ 135759 h 135759"/>
                      <a:gd name="connsiteX3" fmla="*/ 40481 w 94392"/>
                      <a:gd name="connsiteY3" fmla="*/ 129473 h 135759"/>
                      <a:gd name="connsiteX4" fmla="*/ 16192 w 94392"/>
                      <a:gd name="connsiteY4" fmla="*/ 93754 h 135759"/>
                      <a:gd name="connsiteX5" fmla="*/ 0 w 94392"/>
                      <a:gd name="connsiteY5" fmla="*/ 74799 h 135759"/>
                      <a:gd name="connsiteX6" fmla="*/ 94393 w 94392"/>
                      <a:gd name="connsiteY6" fmla="*/ 409 h 135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4392" h="135759">
                        <a:moveTo>
                          <a:pt x="94393" y="409"/>
                        </a:moveTo>
                        <a:cubicBezTo>
                          <a:pt x="94393" y="409"/>
                          <a:pt x="55436" y="74513"/>
                          <a:pt x="53340" y="90896"/>
                        </a:cubicBezTo>
                        <a:cubicBezTo>
                          <a:pt x="52102" y="100612"/>
                          <a:pt x="46958" y="120424"/>
                          <a:pt x="41720" y="135759"/>
                        </a:cubicBezTo>
                        <a:cubicBezTo>
                          <a:pt x="41434" y="133664"/>
                          <a:pt x="40957" y="131568"/>
                          <a:pt x="40481" y="129473"/>
                        </a:cubicBezTo>
                        <a:cubicBezTo>
                          <a:pt x="37243" y="116995"/>
                          <a:pt x="25908" y="99945"/>
                          <a:pt x="16192" y="93754"/>
                        </a:cubicBezTo>
                        <a:cubicBezTo>
                          <a:pt x="10668" y="90230"/>
                          <a:pt x="4191" y="83372"/>
                          <a:pt x="0" y="74799"/>
                        </a:cubicBezTo>
                        <a:cubicBezTo>
                          <a:pt x="12859" y="58130"/>
                          <a:pt x="73152" y="-5687"/>
                          <a:pt x="94393" y="409"/>
                        </a:cubicBezTo>
                        <a:close/>
                      </a:path>
                    </a:pathLst>
                  </a:custGeom>
                  <a:solidFill>
                    <a:srgbClr val="DADAD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6" name="任意多边形: 形状 895">
                    <a:extLst>
                      <a:ext uri="{FF2B5EF4-FFF2-40B4-BE49-F238E27FC236}">
                        <a16:creationId xmlns:a16="http://schemas.microsoft.com/office/drawing/2014/main" id="{531D831E-FDB2-8F01-98AD-05D3C9986CC9}"/>
                      </a:ext>
                    </a:extLst>
                  </p:cNvPr>
                  <p:cNvSpPr/>
                  <p:nvPr/>
                </p:nvSpPr>
                <p:spPr>
                  <a:xfrm>
                    <a:off x="8666875" y="1480647"/>
                    <a:ext cx="43070" cy="67161"/>
                  </a:xfrm>
                  <a:custGeom>
                    <a:avLst/>
                    <a:gdLst>
                      <a:gd name="connsiteX0" fmla="*/ 12763 w 43070"/>
                      <a:gd name="connsiteY0" fmla="*/ 486 h 67161"/>
                      <a:gd name="connsiteX1" fmla="*/ 2381 w 43070"/>
                      <a:gd name="connsiteY1" fmla="*/ 23346 h 67161"/>
                      <a:gd name="connsiteX2" fmla="*/ 0 w 43070"/>
                      <a:gd name="connsiteY2" fmla="*/ 24775 h 67161"/>
                      <a:gd name="connsiteX3" fmla="*/ 13716 w 43070"/>
                      <a:gd name="connsiteY3" fmla="*/ 67161 h 67161"/>
                      <a:gd name="connsiteX4" fmla="*/ 32575 w 43070"/>
                      <a:gd name="connsiteY4" fmla="*/ 49159 h 67161"/>
                      <a:gd name="connsiteX5" fmla="*/ 42958 w 43070"/>
                      <a:gd name="connsiteY5" fmla="*/ 12202 h 67161"/>
                      <a:gd name="connsiteX6" fmla="*/ 12763 w 43070"/>
                      <a:gd name="connsiteY6" fmla="*/ 486 h 67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3070" h="67161">
                        <a:moveTo>
                          <a:pt x="12763" y="486"/>
                        </a:moveTo>
                        <a:cubicBezTo>
                          <a:pt x="7620" y="2201"/>
                          <a:pt x="7525" y="19536"/>
                          <a:pt x="2381" y="23346"/>
                        </a:cubicBezTo>
                        <a:cubicBezTo>
                          <a:pt x="1714" y="23822"/>
                          <a:pt x="953" y="24299"/>
                          <a:pt x="0" y="24775"/>
                        </a:cubicBezTo>
                        <a:cubicBezTo>
                          <a:pt x="5715" y="38491"/>
                          <a:pt x="10478" y="52588"/>
                          <a:pt x="13716" y="67161"/>
                        </a:cubicBezTo>
                        <a:cubicBezTo>
                          <a:pt x="21336" y="57922"/>
                          <a:pt x="30480" y="49921"/>
                          <a:pt x="32575" y="49159"/>
                        </a:cubicBezTo>
                        <a:cubicBezTo>
                          <a:pt x="36290" y="47825"/>
                          <a:pt x="44101" y="23060"/>
                          <a:pt x="42958" y="12202"/>
                        </a:cubicBezTo>
                        <a:cubicBezTo>
                          <a:pt x="41910" y="1343"/>
                          <a:pt x="17907" y="-1228"/>
                          <a:pt x="12763" y="486"/>
                        </a:cubicBezTo>
                        <a:close/>
                      </a:path>
                    </a:pathLst>
                  </a:custGeom>
                  <a:solidFill>
                    <a:srgbClr val="87878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7" name="任意多边形: 形状 896">
                    <a:extLst>
                      <a:ext uri="{FF2B5EF4-FFF2-40B4-BE49-F238E27FC236}">
                        <a16:creationId xmlns:a16="http://schemas.microsoft.com/office/drawing/2014/main" id="{E0448714-948A-22B1-2C7D-92BE925E5EBE}"/>
                      </a:ext>
                    </a:extLst>
                  </p:cNvPr>
                  <p:cNvSpPr/>
                  <p:nvPr/>
                </p:nvSpPr>
                <p:spPr>
                  <a:xfrm>
                    <a:off x="8687925" y="1319493"/>
                    <a:ext cx="86011" cy="243757"/>
                  </a:xfrm>
                  <a:custGeom>
                    <a:avLst/>
                    <a:gdLst>
                      <a:gd name="connsiteX0" fmla="*/ 6668 w 86011"/>
                      <a:gd name="connsiteY0" fmla="*/ 75819 h 243757"/>
                      <a:gd name="connsiteX1" fmla="*/ 572 w 86011"/>
                      <a:gd name="connsiteY1" fmla="*/ 145733 h 243757"/>
                      <a:gd name="connsiteX2" fmla="*/ 9335 w 86011"/>
                      <a:gd name="connsiteY2" fmla="*/ 192024 h 243757"/>
                      <a:gd name="connsiteX3" fmla="*/ 24003 w 86011"/>
                      <a:gd name="connsiteY3" fmla="*/ 196882 h 243757"/>
                      <a:gd name="connsiteX4" fmla="*/ 21527 w 86011"/>
                      <a:gd name="connsiteY4" fmla="*/ 220599 h 243757"/>
                      <a:gd name="connsiteX5" fmla="*/ 42196 w 86011"/>
                      <a:gd name="connsiteY5" fmla="*/ 235744 h 243757"/>
                      <a:gd name="connsiteX6" fmla="*/ 41815 w 86011"/>
                      <a:gd name="connsiteY6" fmla="*/ 243745 h 243757"/>
                      <a:gd name="connsiteX7" fmla="*/ 71819 w 86011"/>
                      <a:gd name="connsiteY7" fmla="*/ 237935 h 243757"/>
                      <a:gd name="connsiteX8" fmla="*/ 61627 w 86011"/>
                      <a:gd name="connsiteY8" fmla="*/ 202597 h 243757"/>
                      <a:gd name="connsiteX9" fmla="*/ 63151 w 86011"/>
                      <a:gd name="connsiteY9" fmla="*/ 172879 h 243757"/>
                      <a:gd name="connsiteX10" fmla="*/ 62770 w 86011"/>
                      <a:gd name="connsiteY10" fmla="*/ 166497 h 243757"/>
                      <a:gd name="connsiteX11" fmla="*/ 43816 w 86011"/>
                      <a:gd name="connsiteY11" fmla="*/ 127730 h 243757"/>
                      <a:gd name="connsiteX12" fmla="*/ 30481 w 86011"/>
                      <a:gd name="connsiteY12" fmla="*/ 106680 h 243757"/>
                      <a:gd name="connsiteX13" fmla="*/ 29528 w 86011"/>
                      <a:gd name="connsiteY13" fmla="*/ 84296 h 243757"/>
                      <a:gd name="connsiteX14" fmla="*/ 86011 w 86011"/>
                      <a:gd name="connsiteY14" fmla="*/ 12287 h 243757"/>
                      <a:gd name="connsiteX15" fmla="*/ 82392 w 86011"/>
                      <a:gd name="connsiteY15" fmla="*/ 0 h 243757"/>
                      <a:gd name="connsiteX16" fmla="*/ 6668 w 86011"/>
                      <a:gd name="connsiteY16" fmla="*/ 75819 h 243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6011" h="243757">
                        <a:moveTo>
                          <a:pt x="6668" y="75819"/>
                        </a:moveTo>
                        <a:cubicBezTo>
                          <a:pt x="-2762" y="106775"/>
                          <a:pt x="572" y="138494"/>
                          <a:pt x="572" y="145733"/>
                        </a:cubicBezTo>
                        <a:cubicBezTo>
                          <a:pt x="667" y="152972"/>
                          <a:pt x="6097" y="187547"/>
                          <a:pt x="9335" y="192024"/>
                        </a:cubicBezTo>
                        <a:cubicBezTo>
                          <a:pt x="12478" y="196501"/>
                          <a:pt x="25813" y="186690"/>
                          <a:pt x="24003" y="196882"/>
                        </a:cubicBezTo>
                        <a:cubicBezTo>
                          <a:pt x="22099" y="206978"/>
                          <a:pt x="19432" y="212598"/>
                          <a:pt x="21527" y="220599"/>
                        </a:cubicBezTo>
                        <a:cubicBezTo>
                          <a:pt x="23623" y="228600"/>
                          <a:pt x="41434" y="227171"/>
                          <a:pt x="42196" y="235744"/>
                        </a:cubicBezTo>
                        <a:cubicBezTo>
                          <a:pt x="42482" y="238982"/>
                          <a:pt x="42387" y="241268"/>
                          <a:pt x="41815" y="243745"/>
                        </a:cubicBezTo>
                        <a:cubicBezTo>
                          <a:pt x="51912" y="243935"/>
                          <a:pt x="62199" y="242030"/>
                          <a:pt x="71819" y="237935"/>
                        </a:cubicBezTo>
                        <a:cubicBezTo>
                          <a:pt x="66961" y="223647"/>
                          <a:pt x="61913" y="209360"/>
                          <a:pt x="61627" y="202597"/>
                        </a:cubicBezTo>
                        <a:cubicBezTo>
                          <a:pt x="61056" y="191738"/>
                          <a:pt x="63247" y="182880"/>
                          <a:pt x="63151" y="172879"/>
                        </a:cubicBezTo>
                        <a:cubicBezTo>
                          <a:pt x="63151" y="170783"/>
                          <a:pt x="63056" y="168688"/>
                          <a:pt x="62770" y="166497"/>
                        </a:cubicBezTo>
                        <a:cubicBezTo>
                          <a:pt x="61342" y="153734"/>
                          <a:pt x="52578" y="135255"/>
                          <a:pt x="43816" y="127730"/>
                        </a:cubicBezTo>
                        <a:cubicBezTo>
                          <a:pt x="38767" y="123444"/>
                          <a:pt x="33338" y="115729"/>
                          <a:pt x="30481" y="106680"/>
                        </a:cubicBezTo>
                        <a:cubicBezTo>
                          <a:pt x="28290" y="99727"/>
                          <a:pt x="27528" y="92011"/>
                          <a:pt x="29528" y="84296"/>
                        </a:cubicBezTo>
                        <a:cubicBezTo>
                          <a:pt x="34291" y="66580"/>
                          <a:pt x="86011" y="12287"/>
                          <a:pt x="86011" y="12287"/>
                        </a:cubicBezTo>
                        <a:lnTo>
                          <a:pt x="82392" y="0"/>
                        </a:lnTo>
                        <a:cubicBezTo>
                          <a:pt x="82392" y="0"/>
                          <a:pt x="16098" y="44863"/>
                          <a:pt x="6668" y="75819"/>
                        </a:cubicBezTo>
                        <a:close/>
                      </a:path>
                    </a:pathLst>
                  </a:custGeom>
                  <a:solidFill>
                    <a:srgbClr val="EDEDE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8" name="任意多边形: 形状 897">
                    <a:extLst>
                      <a:ext uri="{FF2B5EF4-FFF2-40B4-BE49-F238E27FC236}">
                        <a16:creationId xmlns:a16="http://schemas.microsoft.com/office/drawing/2014/main" id="{F8A9267E-6218-CD1F-168E-F18032912BB5}"/>
                      </a:ext>
                    </a:extLst>
                  </p:cNvPr>
                  <p:cNvSpPr/>
                  <p:nvPr/>
                </p:nvSpPr>
                <p:spPr>
                  <a:xfrm>
                    <a:off x="8704955" y="1557523"/>
                    <a:ext cx="63970" cy="278479"/>
                  </a:xfrm>
                  <a:custGeom>
                    <a:avLst/>
                    <a:gdLst>
                      <a:gd name="connsiteX0" fmla="*/ 19165 w 63970"/>
                      <a:gd name="connsiteY0" fmla="*/ 26194 h 278479"/>
                      <a:gd name="connsiteX1" fmla="*/ 9736 w 63970"/>
                      <a:gd name="connsiteY1" fmla="*/ 95726 h 278479"/>
                      <a:gd name="connsiteX2" fmla="*/ 14403 w 63970"/>
                      <a:gd name="connsiteY2" fmla="*/ 201263 h 278479"/>
                      <a:gd name="connsiteX3" fmla="*/ 20 w 63970"/>
                      <a:gd name="connsiteY3" fmla="*/ 267843 h 278479"/>
                      <a:gd name="connsiteX4" fmla="*/ 27167 w 63970"/>
                      <a:gd name="connsiteY4" fmla="*/ 253365 h 278479"/>
                      <a:gd name="connsiteX5" fmla="*/ 38501 w 63970"/>
                      <a:gd name="connsiteY5" fmla="*/ 135636 h 278479"/>
                      <a:gd name="connsiteX6" fmla="*/ 42311 w 63970"/>
                      <a:gd name="connsiteY6" fmla="*/ 62389 h 278479"/>
                      <a:gd name="connsiteX7" fmla="*/ 63933 w 63970"/>
                      <a:gd name="connsiteY7" fmla="*/ 33623 h 278479"/>
                      <a:gd name="connsiteX8" fmla="*/ 54694 w 63970"/>
                      <a:gd name="connsiteY8" fmla="*/ 0 h 278479"/>
                      <a:gd name="connsiteX9" fmla="*/ 24690 w 63970"/>
                      <a:gd name="connsiteY9" fmla="*/ 5810 h 278479"/>
                      <a:gd name="connsiteX10" fmla="*/ 19165 w 63970"/>
                      <a:gd name="connsiteY10" fmla="*/ 26194 h 278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3970" h="278479">
                        <a:moveTo>
                          <a:pt x="19165" y="26194"/>
                        </a:moveTo>
                        <a:cubicBezTo>
                          <a:pt x="14784" y="44101"/>
                          <a:pt x="10117" y="81153"/>
                          <a:pt x="9736" y="95726"/>
                        </a:cubicBezTo>
                        <a:cubicBezTo>
                          <a:pt x="9355" y="110300"/>
                          <a:pt x="17737" y="181166"/>
                          <a:pt x="14403" y="201263"/>
                        </a:cubicBezTo>
                        <a:cubicBezTo>
                          <a:pt x="11069" y="221361"/>
                          <a:pt x="-551" y="257080"/>
                          <a:pt x="20" y="267843"/>
                        </a:cubicBezTo>
                        <a:cubicBezTo>
                          <a:pt x="496" y="278606"/>
                          <a:pt x="19070" y="290227"/>
                          <a:pt x="27167" y="253365"/>
                        </a:cubicBezTo>
                        <a:cubicBezTo>
                          <a:pt x="35358" y="216503"/>
                          <a:pt x="39168" y="158877"/>
                          <a:pt x="38501" y="135636"/>
                        </a:cubicBezTo>
                        <a:cubicBezTo>
                          <a:pt x="37739" y="112395"/>
                          <a:pt x="34025" y="76105"/>
                          <a:pt x="42311" y="62389"/>
                        </a:cubicBezTo>
                        <a:cubicBezTo>
                          <a:pt x="50693" y="48578"/>
                          <a:pt x="64790" y="48673"/>
                          <a:pt x="63933" y="33623"/>
                        </a:cubicBezTo>
                        <a:cubicBezTo>
                          <a:pt x="63457" y="26384"/>
                          <a:pt x="59171" y="13240"/>
                          <a:pt x="54694" y="0"/>
                        </a:cubicBezTo>
                        <a:cubicBezTo>
                          <a:pt x="45073" y="4096"/>
                          <a:pt x="34787" y="5906"/>
                          <a:pt x="24690" y="5810"/>
                        </a:cubicBezTo>
                        <a:cubicBezTo>
                          <a:pt x="23833" y="10001"/>
                          <a:pt x="21928" y="14954"/>
                          <a:pt x="19165" y="26194"/>
                        </a:cubicBezTo>
                        <a:close/>
                      </a:path>
                    </a:pathLst>
                  </a:custGeom>
                  <a:solidFill>
                    <a:srgbClr val="E28C1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9" name="任意多边形: 形状 898">
                    <a:extLst>
                      <a:ext uri="{FF2B5EF4-FFF2-40B4-BE49-F238E27FC236}">
                        <a16:creationId xmlns:a16="http://schemas.microsoft.com/office/drawing/2014/main" id="{A0E20013-361D-AF52-B673-15709FACC4C6}"/>
                      </a:ext>
                    </a:extLst>
                  </p:cNvPr>
                  <p:cNvSpPr/>
                  <p:nvPr/>
                </p:nvSpPr>
                <p:spPr>
                  <a:xfrm>
                    <a:off x="8549660" y="1505517"/>
                    <a:ext cx="131026" cy="266542"/>
                  </a:xfrm>
                  <a:custGeom>
                    <a:avLst/>
                    <a:gdLst>
                      <a:gd name="connsiteX0" fmla="*/ 96165 w 131026"/>
                      <a:gd name="connsiteY0" fmla="*/ 12859 h 266542"/>
                      <a:gd name="connsiteX1" fmla="*/ 95308 w 131026"/>
                      <a:gd name="connsiteY1" fmla="*/ 39624 h 266542"/>
                      <a:gd name="connsiteX2" fmla="*/ 84545 w 131026"/>
                      <a:gd name="connsiteY2" fmla="*/ 69437 h 266542"/>
                      <a:gd name="connsiteX3" fmla="*/ 75115 w 131026"/>
                      <a:gd name="connsiteY3" fmla="*/ 92773 h 266542"/>
                      <a:gd name="connsiteX4" fmla="*/ 39111 w 131026"/>
                      <a:gd name="connsiteY4" fmla="*/ 149352 h 266542"/>
                      <a:gd name="connsiteX5" fmla="*/ 153 w 131026"/>
                      <a:gd name="connsiteY5" fmla="*/ 247174 h 266542"/>
                      <a:gd name="connsiteX6" fmla="*/ 28538 w 131026"/>
                      <a:gd name="connsiteY6" fmla="*/ 247841 h 266542"/>
                      <a:gd name="connsiteX7" fmla="*/ 85212 w 131026"/>
                      <a:gd name="connsiteY7" fmla="*/ 127540 h 266542"/>
                      <a:gd name="connsiteX8" fmla="*/ 120168 w 131026"/>
                      <a:gd name="connsiteY8" fmla="*/ 61913 h 266542"/>
                      <a:gd name="connsiteX9" fmla="*/ 131027 w 131026"/>
                      <a:gd name="connsiteY9" fmla="*/ 42386 h 266542"/>
                      <a:gd name="connsiteX10" fmla="*/ 117311 w 131026"/>
                      <a:gd name="connsiteY10" fmla="*/ 0 h 266542"/>
                      <a:gd name="connsiteX11" fmla="*/ 96165 w 131026"/>
                      <a:gd name="connsiteY11" fmla="*/ 12859 h 266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1026" h="266542">
                        <a:moveTo>
                          <a:pt x="96165" y="12859"/>
                        </a:moveTo>
                        <a:cubicBezTo>
                          <a:pt x="90831" y="20574"/>
                          <a:pt x="95785" y="29051"/>
                          <a:pt x="95308" y="39624"/>
                        </a:cubicBezTo>
                        <a:cubicBezTo>
                          <a:pt x="94927" y="50197"/>
                          <a:pt x="89784" y="61722"/>
                          <a:pt x="84545" y="69437"/>
                        </a:cubicBezTo>
                        <a:cubicBezTo>
                          <a:pt x="79306" y="77152"/>
                          <a:pt x="75115" y="92773"/>
                          <a:pt x="75115" y="92773"/>
                        </a:cubicBezTo>
                        <a:cubicBezTo>
                          <a:pt x="75115" y="92773"/>
                          <a:pt x="52160" y="132112"/>
                          <a:pt x="39111" y="149352"/>
                        </a:cubicBezTo>
                        <a:cubicBezTo>
                          <a:pt x="26061" y="166592"/>
                          <a:pt x="2630" y="228886"/>
                          <a:pt x="153" y="247174"/>
                        </a:cubicBezTo>
                        <a:cubicBezTo>
                          <a:pt x="-2323" y="265367"/>
                          <a:pt x="25966" y="279368"/>
                          <a:pt x="28538" y="247841"/>
                        </a:cubicBezTo>
                        <a:cubicBezTo>
                          <a:pt x="31110" y="216313"/>
                          <a:pt x="75687" y="134684"/>
                          <a:pt x="85212" y="127540"/>
                        </a:cubicBezTo>
                        <a:cubicBezTo>
                          <a:pt x="94737" y="120301"/>
                          <a:pt x="118359" y="75533"/>
                          <a:pt x="120168" y="61913"/>
                        </a:cubicBezTo>
                        <a:cubicBezTo>
                          <a:pt x="120930" y="56197"/>
                          <a:pt x="125598" y="48958"/>
                          <a:pt x="131027" y="42386"/>
                        </a:cubicBezTo>
                        <a:cubicBezTo>
                          <a:pt x="127788" y="27813"/>
                          <a:pt x="123026" y="13716"/>
                          <a:pt x="117311" y="0"/>
                        </a:cubicBezTo>
                        <a:cubicBezTo>
                          <a:pt x="111215" y="3048"/>
                          <a:pt x="100833" y="6191"/>
                          <a:pt x="96165" y="12859"/>
                        </a:cubicBezTo>
                        <a:close/>
                      </a:path>
                    </a:pathLst>
                  </a:custGeom>
                  <a:solidFill>
                    <a:srgbClr val="E28C1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0" name="任意多边形: 形状 899">
                    <a:extLst>
                      <a:ext uri="{FF2B5EF4-FFF2-40B4-BE49-F238E27FC236}">
                        <a16:creationId xmlns:a16="http://schemas.microsoft.com/office/drawing/2014/main" id="{13AC052F-2436-7B35-ADEF-623102E10CB8}"/>
                      </a:ext>
                    </a:extLst>
                  </p:cNvPr>
                  <p:cNvSpPr/>
                  <p:nvPr/>
                </p:nvSpPr>
                <p:spPr>
                  <a:xfrm>
                    <a:off x="8705261" y="1471417"/>
                    <a:ext cx="30289" cy="30289"/>
                  </a:xfrm>
                  <a:custGeom>
                    <a:avLst/>
                    <a:gdLst>
                      <a:gd name="connsiteX0" fmla="*/ 30289 w 30289"/>
                      <a:gd name="connsiteY0" fmla="*/ 15145 h 30289"/>
                      <a:gd name="connsiteX1" fmla="*/ 15145 w 30289"/>
                      <a:gd name="connsiteY1" fmla="*/ 30289 h 30289"/>
                      <a:gd name="connsiteX2" fmla="*/ 0 w 30289"/>
                      <a:gd name="connsiteY2" fmla="*/ 15145 h 30289"/>
                      <a:gd name="connsiteX3" fmla="*/ 15145 w 30289"/>
                      <a:gd name="connsiteY3" fmla="*/ 0 h 30289"/>
                      <a:gd name="connsiteX4" fmla="*/ 30289 w 30289"/>
                      <a:gd name="connsiteY4" fmla="*/ 15145 h 30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289" h="30289">
                        <a:moveTo>
                          <a:pt x="30289" y="15145"/>
                        </a:moveTo>
                        <a:cubicBezTo>
                          <a:pt x="30289" y="23509"/>
                          <a:pt x="23509" y="30289"/>
                          <a:pt x="15145" y="30289"/>
                        </a:cubicBezTo>
                        <a:cubicBezTo>
                          <a:pt x="6780" y="30289"/>
                          <a:pt x="0" y="23509"/>
                          <a:pt x="0" y="15145"/>
                        </a:cubicBezTo>
                        <a:cubicBezTo>
                          <a:pt x="0" y="6781"/>
                          <a:pt x="6780" y="0"/>
                          <a:pt x="15145" y="0"/>
                        </a:cubicBezTo>
                        <a:cubicBezTo>
                          <a:pt x="23509" y="0"/>
                          <a:pt x="30289" y="6781"/>
                          <a:pt x="30289" y="15145"/>
                        </a:cubicBezTo>
                        <a:close/>
                      </a:path>
                    </a:pathLst>
                  </a:custGeom>
                  <a:solidFill>
                    <a:srgbClr val="C2CA9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01" name="任意多边形: 形状 900">
                  <a:extLst>
                    <a:ext uri="{FF2B5EF4-FFF2-40B4-BE49-F238E27FC236}">
                      <a16:creationId xmlns:a16="http://schemas.microsoft.com/office/drawing/2014/main" id="{457F2D37-212B-3C97-35E3-9C5B635B6707}"/>
                    </a:ext>
                  </a:extLst>
                </p:cNvPr>
                <p:cNvSpPr/>
                <p:nvPr/>
              </p:nvSpPr>
              <p:spPr>
                <a:xfrm>
                  <a:off x="8552706" y="1571871"/>
                  <a:ext cx="886265" cy="454789"/>
                </a:xfrm>
                <a:custGeom>
                  <a:avLst/>
                  <a:gdLst>
                    <a:gd name="connsiteX0" fmla="*/ 103882 w 886265"/>
                    <a:gd name="connsiteY0" fmla="*/ 193678 h 454789"/>
                    <a:gd name="connsiteX1" fmla="*/ 15300 w 886265"/>
                    <a:gd name="connsiteY1" fmla="*/ 152054 h 454789"/>
                    <a:gd name="connsiteX2" fmla="*/ 33111 w 886265"/>
                    <a:gd name="connsiteY2" fmla="*/ 115001 h 454789"/>
                    <a:gd name="connsiteX3" fmla="*/ 11204 w 886265"/>
                    <a:gd name="connsiteY3" fmla="*/ 102428 h 454789"/>
                    <a:gd name="connsiteX4" fmla="*/ 34540 w 886265"/>
                    <a:gd name="connsiteY4" fmla="*/ 70615 h 454789"/>
                    <a:gd name="connsiteX5" fmla="*/ 50733 w 886265"/>
                    <a:gd name="connsiteY5" fmla="*/ 33944 h 454789"/>
                    <a:gd name="connsiteX6" fmla="*/ 76164 w 886265"/>
                    <a:gd name="connsiteY6" fmla="*/ 797 h 454789"/>
                    <a:gd name="connsiteX7" fmla="*/ 121884 w 886265"/>
                    <a:gd name="connsiteY7" fmla="*/ 11845 h 454789"/>
                    <a:gd name="connsiteX8" fmla="*/ 204085 w 886265"/>
                    <a:gd name="connsiteY8" fmla="*/ 62709 h 454789"/>
                    <a:gd name="connsiteX9" fmla="*/ 235232 w 886265"/>
                    <a:gd name="connsiteY9" fmla="*/ 90427 h 454789"/>
                    <a:gd name="connsiteX10" fmla="*/ 279333 w 886265"/>
                    <a:gd name="connsiteY10" fmla="*/ 116049 h 454789"/>
                    <a:gd name="connsiteX11" fmla="*/ 453259 w 886265"/>
                    <a:gd name="connsiteY11" fmla="*/ 188344 h 454789"/>
                    <a:gd name="connsiteX12" fmla="*/ 886266 w 886265"/>
                    <a:gd name="connsiteY12" fmla="*/ 281498 h 454789"/>
                    <a:gd name="connsiteX13" fmla="*/ 846546 w 886265"/>
                    <a:gd name="connsiteY13" fmla="*/ 440375 h 454789"/>
                    <a:gd name="connsiteX14" fmla="*/ 833307 w 886265"/>
                    <a:gd name="connsiteY14" fmla="*/ 452186 h 454789"/>
                    <a:gd name="connsiteX15" fmla="*/ 799779 w 886265"/>
                    <a:gd name="connsiteY15" fmla="*/ 442090 h 454789"/>
                    <a:gd name="connsiteX16" fmla="*/ 746058 w 886265"/>
                    <a:gd name="connsiteY16" fmla="*/ 424469 h 454789"/>
                    <a:gd name="connsiteX17" fmla="*/ 531364 w 886265"/>
                    <a:gd name="connsiteY17" fmla="*/ 348650 h 454789"/>
                    <a:gd name="connsiteX18" fmla="*/ 314480 w 886265"/>
                    <a:gd name="connsiteY18" fmla="*/ 258353 h 454789"/>
                    <a:gd name="connsiteX19" fmla="*/ 209038 w 886265"/>
                    <a:gd name="connsiteY19" fmla="*/ 204632 h 454789"/>
                    <a:gd name="connsiteX20" fmla="*/ 103882 w 886265"/>
                    <a:gd name="connsiteY20" fmla="*/ 193678 h 454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86265" h="454789">
                      <a:moveTo>
                        <a:pt x="103882" y="193678"/>
                      </a:moveTo>
                      <a:cubicBezTo>
                        <a:pt x="86547" y="184629"/>
                        <a:pt x="33874" y="157578"/>
                        <a:pt x="15300" y="152054"/>
                      </a:cubicBezTo>
                      <a:cubicBezTo>
                        <a:pt x="-14895" y="143100"/>
                        <a:pt x="4155" y="101666"/>
                        <a:pt x="33111" y="115001"/>
                      </a:cubicBezTo>
                      <a:cubicBezTo>
                        <a:pt x="33302" y="112811"/>
                        <a:pt x="13680" y="105857"/>
                        <a:pt x="11204" y="102428"/>
                      </a:cubicBezTo>
                      <a:cubicBezTo>
                        <a:pt x="345" y="87283"/>
                        <a:pt x="16252" y="61661"/>
                        <a:pt x="34540" y="70615"/>
                      </a:cubicBezTo>
                      <a:cubicBezTo>
                        <a:pt x="19681" y="59661"/>
                        <a:pt x="32445" y="30229"/>
                        <a:pt x="50733" y="33944"/>
                      </a:cubicBezTo>
                      <a:cubicBezTo>
                        <a:pt x="33969" y="11560"/>
                        <a:pt x="63020" y="3654"/>
                        <a:pt x="76164" y="797"/>
                      </a:cubicBezTo>
                      <a:cubicBezTo>
                        <a:pt x="92357" y="-2632"/>
                        <a:pt x="107502" y="5749"/>
                        <a:pt x="121884" y="11845"/>
                      </a:cubicBezTo>
                      <a:cubicBezTo>
                        <a:pt x="145602" y="22228"/>
                        <a:pt x="189893" y="40420"/>
                        <a:pt x="204085" y="62709"/>
                      </a:cubicBezTo>
                      <a:cubicBezTo>
                        <a:pt x="216849" y="66614"/>
                        <a:pt x="228469" y="79568"/>
                        <a:pt x="235232" y="90427"/>
                      </a:cubicBezTo>
                      <a:cubicBezTo>
                        <a:pt x="248281" y="101666"/>
                        <a:pt x="263997" y="108524"/>
                        <a:pt x="279333" y="116049"/>
                      </a:cubicBezTo>
                      <a:cubicBezTo>
                        <a:pt x="335625" y="143672"/>
                        <a:pt x="394014" y="167770"/>
                        <a:pt x="453259" y="188344"/>
                      </a:cubicBezTo>
                      <a:cubicBezTo>
                        <a:pt x="591753" y="236445"/>
                        <a:pt x="742819" y="253399"/>
                        <a:pt x="886266" y="281498"/>
                      </a:cubicBezTo>
                      <a:cubicBezTo>
                        <a:pt x="875979" y="335124"/>
                        <a:pt x="862453" y="388083"/>
                        <a:pt x="846546" y="440375"/>
                      </a:cubicBezTo>
                      <a:cubicBezTo>
                        <a:pt x="847499" y="454091"/>
                        <a:pt x="843117" y="457997"/>
                        <a:pt x="833307" y="452186"/>
                      </a:cubicBezTo>
                      <a:cubicBezTo>
                        <a:pt x="822067" y="449043"/>
                        <a:pt x="810923" y="445614"/>
                        <a:pt x="799779" y="442090"/>
                      </a:cubicBezTo>
                      <a:cubicBezTo>
                        <a:pt x="781776" y="436375"/>
                        <a:pt x="763869" y="430469"/>
                        <a:pt x="746058" y="424469"/>
                      </a:cubicBezTo>
                      <a:cubicBezTo>
                        <a:pt x="674144" y="400180"/>
                        <a:pt x="602802" y="374272"/>
                        <a:pt x="531364" y="348650"/>
                      </a:cubicBezTo>
                      <a:cubicBezTo>
                        <a:pt x="457260" y="322075"/>
                        <a:pt x="384965" y="293786"/>
                        <a:pt x="314480" y="258353"/>
                      </a:cubicBezTo>
                      <a:cubicBezTo>
                        <a:pt x="275999" y="238826"/>
                        <a:pt x="250948" y="215871"/>
                        <a:pt x="209038" y="204632"/>
                      </a:cubicBezTo>
                      <a:cubicBezTo>
                        <a:pt x="162937" y="191963"/>
                        <a:pt x="149316" y="218729"/>
                        <a:pt x="103882" y="193678"/>
                      </a:cubicBezTo>
                      <a:close/>
                    </a:path>
                  </a:pathLst>
                </a:custGeom>
                <a:solidFill>
                  <a:srgbClr val="EABBA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24275188-C58D-9DCC-2B12-0B6973CC5BEE}"/>
                  </a:ext>
                </a:extLst>
              </p:cNvPr>
              <p:cNvSpPr/>
              <p:nvPr/>
            </p:nvSpPr>
            <p:spPr>
              <a:xfrm>
                <a:off x="9528411" y="1150109"/>
                <a:ext cx="294610" cy="432559"/>
              </a:xfrm>
              <a:custGeom>
                <a:avLst/>
                <a:gdLst>
                  <a:gd name="connsiteX0" fmla="*/ 0 w 294610"/>
                  <a:gd name="connsiteY0" fmla="*/ 10221 h 432559"/>
                  <a:gd name="connsiteX1" fmla="*/ 138303 w 294610"/>
                  <a:gd name="connsiteY1" fmla="*/ 7364 h 432559"/>
                  <a:gd name="connsiteX2" fmla="*/ 294608 w 294610"/>
                  <a:gd name="connsiteY2" fmla="*/ 306735 h 432559"/>
                  <a:gd name="connsiteX3" fmla="*/ 216979 w 294610"/>
                  <a:gd name="connsiteY3" fmla="*/ 432560 h 432559"/>
                  <a:gd name="connsiteX4" fmla="*/ 0 w 294610"/>
                  <a:gd name="connsiteY4" fmla="*/ 10221 h 432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610" h="432559">
                    <a:moveTo>
                      <a:pt x="0" y="10221"/>
                    </a:moveTo>
                    <a:cubicBezTo>
                      <a:pt x="0" y="10221"/>
                      <a:pt x="103727" y="-10734"/>
                      <a:pt x="138303" y="7364"/>
                    </a:cubicBezTo>
                    <a:cubicBezTo>
                      <a:pt x="300800" y="92613"/>
                      <a:pt x="294132" y="271397"/>
                      <a:pt x="294608" y="306735"/>
                    </a:cubicBezTo>
                    <a:cubicBezTo>
                      <a:pt x="295085" y="342072"/>
                      <a:pt x="216979" y="432560"/>
                      <a:pt x="216979" y="432560"/>
                    </a:cubicBezTo>
                    <a:lnTo>
                      <a:pt x="0" y="10221"/>
                    </a:lnTo>
                    <a:close/>
                  </a:path>
                </a:pathLst>
              </a:custGeom>
              <a:solidFill>
                <a:srgbClr val="CA9E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EF3A369B-8662-D1C5-C3AE-E657ACAA16CB}"/>
                  </a:ext>
                </a:extLst>
              </p:cNvPr>
              <p:cNvSpPr/>
              <p:nvPr/>
            </p:nvSpPr>
            <p:spPr>
              <a:xfrm rot="3635988">
                <a:off x="9095176" y="1245107"/>
                <a:ext cx="854571" cy="325178"/>
              </a:xfrm>
              <a:custGeom>
                <a:avLst/>
                <a:gdLst>
                  <a:gd name="connsiteX0" fmla="*/ 854571 w 854571"/>
                  <a:gd name="connsiteY0" fmla="*/ 162589 h 325178"/>
                  <a:gd name="connsiteX1" fmla="*/ 427286 w 854571"/>
                  <a:gd name="connsiteY1" fmla="*/ 325179 h 325178"/>
                  <a:gd name="connsiteX2" fmla="*/ 0 w 854571"/>
                  <a:gd name="connsiteY2" fmla="*/ 162589 h 325178"/>
                  <a:gd name="connsiteX3" fmla="*/ 427286 w 854571"/>
                  <a:gd name="connsiteY3" fmla="*/ 0 h 325178"/>
                  <a:gd name="connsiteX4" fmla="*/ 854571 w 854571"/>
                  <a:gd name="connsiteY4" fmla="*/ 162589 h 32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571" h="325178">
                    <a:moveTo>
                      <a:pt x="854571" y="162589"/>
                    </a:moveTo>
                    <a:cubicBezTo>
                      <a:pt x="854571" y="252385"/>
                      <a:pt x="663269" y="325179"/>
                      <a:pt x="427286" y="325179"/>
                    </a:cubicBezTo>
                    <a:cubicBezTo>
                      <a:pt x="191302" y="325179"/>
                      <a:pt x="0" y="252385"/>
                      <a:pt x="0" y="162589"/>
                    </a:cubicBezTo>
                    <a:cubicBezTo>
                      <a:pt x="0" y="72794"/>
                      <a:pt x="191302" y="0"/>
                      <a:pt x="427286" y="0"/>
                    </a:cubicBezTo>
                    <a:cubicBezTo>
                      <a:pt x="663269" y="0"/>
                      <a:pt x="854571" y="72794"/>
                      <a:pt x="854571" y="162589"/>
                    </a:cubicBezTo>
                    <a:close/>
                  </a:path>
                </a:pathLst>
              </a:custGeom>
              <a:solidFill>
                <a:srgbClr val="B17F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369528DA-0133-C57B-0034-61CE4C035D09}"/>
                  </a:ext>
                </a:extLst>
              </p:cNvPr>
              <p:cNvSpPr/>
              <p:nvPr/>
            </p:nvSpPr>
            <p:spPr>
              <a:xfrm>
                <a:off x="9269219" y="1026940"/>
                <a:ext cx="349585" cy="735180"/>
              </a:xfrm>
              <a:custGeom>
                <a:avLst/>
                <a:gdLst>
                  <a:gd name="connsiteX0" fmla="*/ 349585 w 349585"/>
                  <a:gd name="connsiteY0" fmla="*/ 735181 h 735180"/>
                  <a:gd name="connsiteX1" fmla="*/ 111460 w 349585"/>
                  <a:gd name="connsiteY1" fmla="*/ 460670 h 735180"/>
                  <a:gd name="connsiteX2" fmla="*/ 43356 w 349585"/>
                  <a:gd name="connsiteY2" fmla="*/ 8518 h 735180"/>
                  <a:gd name="connsiteX3" fmla="*/ 192804 w 349585"/>
                  <a:gd name="connsiteY3" fmla="*/ 51381 h 735180"/>
                  <a:gd name="connsiteX4" fmla="*/ 80028 w 349585"/>
                  <a:gd name="connsiteY4" fmla="*/ 33759 h 735180"/>
                  <a:gd name="connsiteX5" fmla="*/ 148131 w 349585"/>
                  <a:gd name="connsiteY5" fmla="*/ 485911 h 735180"/>
                  <a:gd name="connsiteX6" fmla="*/ 349585 w 349585"/>
                  <a:gd name="connsiteY6" fmla="*/ 735181 h 73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9585" h="735180">
                    <a:moveTo>
                      <a:pt x="349585" y="735181"/>
                    </a:moveTo>
                    <a:cubicBezTo>
                      <a:pt x="273766" y="689937"/>
                      <a:pt x="184422" y="590210"/>
                      <a:pt x="111460" y="460670"/>
                    </a:cubicBezTo>
                    <a:cubicBezTo>
                      <a:pt x="-4364" y="255025"/>
                      <a:pt x="-34844" y="52524"/>
                      <a:pt x="43356" y="8518"/>
                    </a:cubicBezTo>
                    <a:cubicBezTo>
                      <a:pt x="79837" y="-12056"/>
                      <a:pt x="133844" y="5565"/>
                      <a:pt x="192804" y="51381"/>
                    </a:cubicBezTo>
                    <a:cubicBezTo>
                      <a:pt x="148512" y="25187"/>
                      <a:pt x="108888" y="17567"/>
                      <a:pt x="80028" y="33759"/>
                    </a:cubicBezTo>
                    <a:cubicBezTo>
                      <a:pt x="1827" y="77860"/>
                      <a:pt x="32308" y="280362"/>
                      <a:pt x="148131" y="485911"/>
                    </a:cubicBezTo>
                    <a:cubicBezTo>
                      <a:pt x="209568" y="594973"/>
                      <a:pt x="282720" y="683079"/>
                      <a:pt x="349585" y="735181"/>
                    </a:cubicBezTo>
                    <a:close/>
                  </a:path>
                </a:pathLst>
              </a:custGeom>
              <a:solidFill>
                <a:srgbClr val="1D1D1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EF79EA58-F152-D533-6317-A9D23AEE2B03}"/>
                  </a:ext>
                </a:extLst>
              </p:cNvPr>
              <p:cNvSpPr/>
              <p:nvPr/>
            </p:nvSpPr>
            <p:spPr>
              <a:xfrm>
                <a:off x="9230279" y="1205765"/>
                <a:ext cx="417385" cy="471331"/>
              </a:xfrm>
              <a:custGeom>
                <a:avLst/>
                <a:gdLst>
                  <a:gd name="connsiteX0" fmla="*/ 417386 w 417385"/>
                  <a:gd name="connsiteY0" fmla="*/ 390620 h 471331"/>
                  <a:gd name="connsiteX1" fmla="*/ 72104 w 417385"/>
                  <a:gd name="connsiteY1" fmla="*/ 467868 h 471331"/>
                  <a:gd name="connsiteX2" fmla="*/ 8572 w 417385"/>
                  <a:gd name="connsiteY2" fmla="*/ 361093 h 471331"/>
                  <a:gd name="connsiteX3" fmla="*/ 9715 w 417385"/>
                  <a:gd name="connsiteY3" fmla="*/ 314992 h 471331"/>
                  <a:gd name="connsiteX4" fmla="*/ 25432 w 417385"/>
                  <a:gd name="connsiteY4" fmla="*/ 243364 h 471331"/>
                  <a:gd name="connsiteX5" fmla="*/ 0 w 417385"/>
                  <a:gd name="connsiteY5" fmla="*/ 227267 h 471331"/>
                  <a:gd name="connsiteX6" fmla="*/ 95 w 417385"/>
                  <a:gd name="connsiteY6" fmla="*/ 227171 h 471331"/>
                  <a:gd name="connsiteX7" fmla="*/ 1143 w 417385"/>
                  <a:gd name="connsiteY7" fmla="*/ 226124 h 471331"/>
                  <a:gd name="connsiteX8" fmla="*/ 1333 w 417385"/>
                  <a:gd name="connsiteY8" fmla="*/ 225933 h 471331"/>
                  <a:gd name="connsiteX9" fmla="*/ 63818 w 417385"/>
                  <a:gd name="connsiteY9" fmla="*/ 150209 h 471331"/>
                  <a:gd name="connsiteX10" fmla="*/ 63913 w 417385"/>
                  <a:gd name="connsiteY10" fmla="*/ 150114 h 471331"/>
                  <a:gd name="connsiteX11" fmla="*/ 81248 w 417385"/>
                  <a:gd name="connsiteY11" fmla="*/ 117729 h 471331"/>
                  <a:gd name="connsiteX12" fmla="*/ 95155 w 417385"/>
                  <a:gd name="connsiteY12" fmla="*/ 95440 h 471331"/>
                  <a:gd name="connsiteX13" fmla="*/ 105537 w 417385"/>
                  <a:gd name="connsiteY13" fmla="*/ 80867 h 471331"/>
                  <a:gd name="connsiteX14" fmla="*/ 219551 w 417385"/>
                  <a:gd name="connsiteY14" fmla="*/ 0 h 471331"/>
                  <a:gd name="connsiteX15" fmla="*/ 411099 w 417385"/>
                  <a:gd name="connsiteY15" fmla="*/ 344614 h 471331"/>
                  <a:gd name="connsiteX16" fmla="*/ 417386 w 417385"/>
                  <a:gd name="connsiteY16" fmla="*/ 390620 h 47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7385" h="471331">
                    <a:moveTo>
                      <a:pt x="417386" y="390620"/>
                    </a:moveTo>
                    <a:cubicBezTo>
                      <a:pt x="323469" y="482346"/>
                      <a:pt x="185738" y="474059"/>
                      <a:pt x="72104" y="467868"/>
                    </a:cubicBezTo>
                    <a:cubicBezTo>
                      <a:pt x="25241" y="465296"/>
                      <a:pt x="12192" y="406717"/>
                      <a:pt x="8572" y="361093"/>
                    </a:cubicBezTo>
                    <a:cubicBezTo>
                      <a:pt x="7429" y="346424"/>
                      <a:pt x="7811" y="330994"/>
                      <a:pt x="9715" y="314992"/>
                    </a:cubicBezTo>
                    <a:cubicBezTo>
                      <a:pt x="12287" y="292037"/>
                      <a:pt x="17716" y="267938"/>
                      <a:pt x="25432" y="243364"/>
                    </a:cubicBezTo>
                    <a:cubicBezTo>
                      <a:pt x="16193" y="240792"/>
                      <a:pt x="7048" y="235934"/>
                      <a:pt x="0" y="227267"/>
                    </a:cubicBezTo>
                    <a:cubicBezTo>
                      <a:pt x="0" y="227267"/>
                      <a:pt x="0" y="227267"/>
                      <a:pt x="95" y="227171"/>
                    </a:cubicBezTo>
                    <a:lnTo>
                      <a:pt x="1143" y="226124"/>
                    </a:lnTo>
                    <a:cubicBezTo>
                      <a:pt x="1238" y="226028"/>
                      <a:pt x="1238" y="226028"/>
                      <a:pt x="1333" y="225933"/>
                    </a:cubicBezTo>
                    <a:cubicBezTo>
                      <a:pt x="9049" y="218313"/>
                      <a:pt x="48196" y="179260"/>
                      <a:pt x="63818" y="150209"/>
                    </a:cubicBezTo>
                    <a:cubicBezTo>
                      <a:pt x="63913" y="150209"/>
                      <a:pt x="63913" y="150114"/>
                      <a:pt x="63913" y="150114"/>
                    </a:cubicBezTo>
                    <a:cubicBezTo>
                      <a:pt x="69437" y="139160"/>
                      <a:pt x="75247" y="128397"/>
                      <a:pt x="81248" y="117729"/>
                    </a:cubicBezTo>
                    <a:cubicBezTo>
                      <a:pt x="85725" y="109919"/>
                      <a:pt x="90392" y="102489"/>
                      <a:pt x="95155" y="95440"/>
                    </a:cubicBezTo>
                    <a:cubicBezTo>
                      <a:pt x="98584" y="90392"/>
                      <a:pt x="101918" y="85534"/>
                      <a:pt x="105537" y="80867"/>
                    </a:cubicBezTo>
                    <a:cubicBezTo>
                      <a:pt x="138494" y="37909"/>
                      <a:pt x="177832" y="11621"/>
                      <a:pt x="219551" y="0"/>
                    </a:cubicBezTo>
                    <a:cubicBezTo>
                      <a:pt x="231648" y="8763"/>
                      <a:pt x="417386" y="270796"/>
                      <a:pt x="411099" y="344614"/>
                    </a:cubicBezTo>
                    <a:cubicBezTo>
                      <a:pt x="409861" y="360045"/>
                      <a:pt x="415862" y="375190"/>
                      <a:pt x="417386" y="390620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752F134D-699E-729C-BF7A-B708CC818641}"/>
                  </a:ext>
                </a:extLst>
              </p:cNvPr>
              <p:cNvSpPr/>
              <p:nvPr/>
            </p:nvSpPr>
            <p:spPr>
              <a:xfrm>
                <a:off x="9438972" y="1604958"/>
                <a:ext cx="184501" cy="292226"/>
              </a:xfrm>
              <a:custGeom>
                <a:avLst/>
                <a:gdLst>
                  <a:gd name="connsiteX0" fmla="*/ 62389 w 184501"/>
                  <a:gd name="connsiteY0" fmla="*/ 292227 h 292226"/>
                  <a:gd name="connsiteX1" fmla="*/ 2953 w 184501"/>
                  <a:gd name="connsiteY1" fmla="*/ 73247 h 292226"/>
                  <a:gd name="connsiteX2" fmla="*/ 1619 w 184501"/>
                  <a:gd name="connsiteY2" fmla="*/ 69247 h 292226"/>
                  <a:gd name="connsiteX3" fmla="*/ 0 w 184501"/>
                  <a:gd name="connsiteY3" fmla="*/ 64198 h 292226"/>
                  <a:gd name="connsiteX4" fmla="*/ 55626 w 184501"/>
                  <a:gd name="connsiteY4" fmla="*/ 41148 h 292226"/>
                  <a:gd name="connsiteX5" fmla="*/ 100298 w 184501"/>
                  <a:gd name="connsiteY5" fmla="*/ 25432 h 292226"/>
                  <a:gd name="connsiteX6" fmla="*/ 151162 w 184501"/>
                  <a:gd name="connsiteY6" fmla="*/ 0 h 292226"/>
                  <a:gd name="connsiteX7" fmla="*/ 62389 w 184501"/>
                  <a:gd name="connsiteY7" fmla="*/ 292227 h 292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01" h="292226">
                    <a:moveTo>
                      <a:pt x="62389" y="292227"/>
                    </a:moveTo>
                    <a:cubicBezTo>
                      <a:pt x="50197" y="220980"/>
                      <a:pt x="13621" y="106013"/>
                      <a:pt x="2953" y="73247"/>
                    </a:cubicBezTo>
                    <a:cubicBezTo>
                      <a:pt x="2477" y="71723"/>
                      <a:pt x="2000" y="70390"/>
                      <a:pt x="1619" y="69247"/>
                    </a:cubicBezTo>
                    <a:cubicBezTo>
                      <a:pt x="571" y="65913"/>
                      <a:pt x="0" y="64198"/>
                      <a:pt x="0" y="64198"/>
                    </a:cubicBezTo>
                    <a:cubicBezTo>
                      <a:pt x="16954" y="55435"/>
                      <a:pt x="36290" y="47911"/>
                      <a:pt x="55626" y="41148"/>
                    </a:cubicBezTo>
                    <a:cubicBezTo>
                      <a:pt x="70961" y="35623"/>
                      <a:pt x="86296" y="30575"/>
                      <a:pt x="100298" y="25432"/>
                    </a:cubicBezTo>
                    <a:cubicBezTo>
                      <a:pt x="122396" y="17431"/>
                      <a:pt x="141065" y="9525"/>
                      <a:pt x="151162" y="0"/>
                    </a:cubicBezTo>
                    <a:cubicBezTo>
                      <a:pt x="151162" y="0"/>
                      <a:pt x="268700" y="283369"/>
                      <a:pt x="62389" y="292227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CA5A48CA-F55F-69FD-1A1C-5AEE5F406D16}"/>
                  </a:ext>
                </a:extLst>
              </p:cNvPr>
              <p:cNvSpPr/>
              <p:nvPr/>
            </p:nvSpPr>
            <p:spPr>
              <a:xfrm>
                <a:off x="9530602" y="1141852"/>
                <a:ext cx="245000" cy="646897"/>
              </a:xfrm>
              <a:custGeom>
                <a:avLst/>
                <a:gdLst>
                  <a:gd name="connsiteX0" fmla="*/ 120777 w 245000"/>
                  <a:gd name="connsiteY0" fmla="*/ 636651 h 646897"/>
                  <a:gd name="connsiteX1" fmla="*/ 188881 w 245000"/>
                  <a:gd name="connsiteY1" fmla="*/ 635222 h 646897"/>
                  <a:gd name="connsiteX2" fmla="*/ 107537 w 245000"/>
                  <a:gd name="connsiteY2" fmla="*/ 159829 h 646897"/>
                  <a:gd name="connsiteX3" fmla="*/ 0 w 245000"/>
                  <a:gd name="connsiteY3" fmla="*/ 0 h 646897"/>
                  <a:gd name="connsiteX4" fmla="*/ 133540 w 245000"/>
                  <a:gd name="connsiteY4" fmla="*/ 186214 h 646897"/>
                  <a:gd name="connsiteX5" fmla="*/ 201644 w 245000"/>
                  <a:gd name="connsiteY5" fmla="*/ 638365 h 646897"/>
                  <a:gd name="connsiteX6" fmla="*/ 120777 w 245000"/>
                  <a:gd name="connsiteY6" fmla="*/ 636651 h 64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000" h="646897">
                    <a:moveTo>
                      <a:pt x="120777" y="636651"/>
                    </a:moveTo>
                    <a:cubicBezTo>
                      <a:pt x="147161" y="645700"/>
                      <a:pt x="170497" y="645604"/>
                      <a:pt x="188881" y="635222"/>
                    </a:cubicBezTo>
                    <a:cubicBezTo>
                      <a:pt x="267081" y="591121"/>
                      <a:pt x="230696" y="378428"/>
                      <a:pt x="107537" y="159829"/>
                    </a:cubicBezTo>
                    <a:cubicBezTo>
                      <a:pt x="73723" y="99917"/>
                      <a:pt x="37147" y="46006"/>
                      <a:pt x="0" y="0"/>
                    </a:cubicBezTo>
                    <a:cubicBezTo>
                      <a:pt x="46101" y="49625"/>
                      <a:pt x="92488" y="113252"/>
                      <a:pt x="133540" y="186214"/>
                    </a:cubicBezTo>
                    <a:cubicBezTo>
                      <a:pt x="249364" y="391763"/>
                      <a:pt x="279845" y="594265"/>
                      <a:pt x="201644" y="638365"/>
                    </a:cubicBezTo>
                    <a:cubicBezTo>
                      <a:pt x="179832" y="650557"/>
                      <a:pt x="152114" y="649415"/>
                      <a:pt x="120777" y="636651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73205EE9-ECAA-16D0-06DC-90103BBB9358}"/>
                  </a:ext>
                </a:extLst>
              </p:cNvPr>
              <p:cNvSpPr/>
              <p:nvPr/>
            </p:nvSpPr>
            <p:spPr>
              <a:xfrm>
                <a:off x="9238209" y="1520757"/>
                <a:ext cx="74461" cy="48719"/>
              </a:xfrm>
              <a:custGeom>
                <a:avLst/>
                <a:gdLst>
                  <a:gd name="connsiteX0" fmla="*/ 74462 w 74461"/>
                  <a:gd name="connsiteY0" fmla="*/ 25718 h 48719"/>
                  <a:gd name="connsiteX1" fmla="*/ 643 w 74461"/>
                  <a:gd name="connsiteY1" fmla="*/ 46101 h 48719"/>
                  <a:gd name="connsiteX2" fmla="*/ 1786 w 74461"/>
                  <a:gd name="connsiteY2" fmla="*/ 0 h 48719"/>
                  <a:gd name="connsiteX3" fmla="*/ 5691 w 74461"/>
                  <a:gd name="connsiteY3" fmla="*/ 4001 h 48719"/>
                  <a:gd name="connsiteX4" fmla="*/ 74462 w 74461"/>
                  <a:gd name="connsiteY4" fmla="*/ 25718 h 4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61" h="48719">
                    <a:moveTo>
                      <a:pt x="74462" y="25718"/>
                    </a:moveTo>
                    <a:cubicBezTo>
                      <a:pt x="59127" y="44958"/>
                      <a:pt x="26170" y="53435"/>
                      <a:pt x="643" y="46101"/>
                    </a:cubicBezTo>
                    <a:cubicBezTo>
                      <a:pt x="-500" y="31433"/>
                      <a:pt x="-119" y="16002"/>
                      <a:pt x="1786" y="0"/>
                    </a:cubicBezTo>
                    <a:cubicBezTo>
                      <a:pt x="3024" y="1238"/>
                      <a:pt x="4358" y="2572"/>
                      <a:pt x="5691" y="4001"/>
                    </a:cubicBezTo>
                    <a:cubicBezTo>
                      <a:pt x="27503" y="27813"/>
                      <a:pt x="74462" y="25718"/>
                      <a:pt x="74462" y="257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09" name="图形 697">
                <a:extLst>
                  <a:ext uri="{FF2B5EF4-FFF2-40B4-BE49-F238E27FC236}">
                    <a16:creationId xmlns:a16="http://schemas.microsoft.com/office/drawing/2014/main" id="{D051E7D1-BE63-08A5-5859-C92221A7C5F4}"/>
                  </a:ext>
                </a:extLst>
              </p:cNvPr>
              <p:cNvGrpSpPr/>
              <p:nvPr/>
            </p:nvGrpSpPr>
            <p:grpSpPr>
              <a:xfrm>
                <a:off x="9323112" y="1366297"/>
                <a:ext cx="39410" cy="52066"/>
                <a:chOff x="9323112" y="1366297"/>
                <a:chExt cx="39410" cy="52066"/>
              </a:xfrm>
            </p:grpSpPr>
            <p:sp>
              <p:nvSpPr>
                <p:cNvPr id="910" name="任意多边形: 形状 909">
                  <a:extLst>
                    <a:ext uri="{FF2B5EF4-FFF2-40B4-BE49-F238E27FC236}">
                      <a16:creationId xmlns:a16="http://schemas.microsoft.com/office/drawing/2014/main" id="{84D01C9F-C031-87A8-E50D-A66EDB5ADA25}"/>
                    </a:ext>
                  </a:extLst>
                </p:cNvPr>
                <p:cNvSpPr/>
                <p:nvPr/>
              </p:nvSpPr>
              <p:spPr>
                <a:xfrm>
                  <a:off x="9323112" y="1366297"/>
                  <a:ext cx="39410" cy="52066"/>
                </a:xfrm>
                <a:custGeom>
                  <a:avLst/>
                  <a:gdLst>
                    <a:gd name="connsiteX0" fmla="*/ 33564 w 39410"/>
                    <a:gd name="connsiteY0" fmla="*/ 33873 h 52066"/>
                    <a:gd name="connsiteX1" fmla="*/ 5656 w 39410"/>
                    <a:gd name="connsiteY1" fmla="*/ 50828 h 52066"/>
                    <a:gd name="connsiteX2" fmla="*/ 5846 w 39410"/>
                    <a:gd name="connsiteY2" fmla="*/ 18157 h 52066"/>
                    <a:gd name="connsiteX3" fmla="*/ 33755 w 39410"/>
                    <a:gd name="connsiteY3" fmla="*/ 1203 h 52066"/>
                    <a:gd name="connsiteX4" fmla="*/ 33564 w 39410"/>
                    <a:gd name="connsiteY4" fmla="*/ 33873 h 52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410" h="52066">
                      <a:moveTo>
                        <a:pt x="33564" y="33873"/>
                      </a:moveTo>
                      <a:cubicBezTo>
                        <a:pt x="25849" y="47589"/>
                        <a:pt x="13276" y="55209"/>
                        <a:pt x="5656" y="50828"/>
                      </a:cubicBezTo>
                      <a:cubicBezTo>
                        <a:pt x="-1964" y="46542"/>
                        <a:pt x="-1869" y="31873"/>
                        <a:pt x="5846" y="18157"/>
                      </a:cubicBezTo>
                      <a:cubicBezTo>
                        <a:pt x="13657" y="4441"/>
                        <a:pt x="26135" y="-3084"/>
                        <a:pt x="33755" y="1203"/>
                      </a:cubicBezTo>
                      <a:cubicBezTo>
                        <a:pt x="41375" y="5584"/>
                        <a:pt x="41279" y="20157"/>
                        <a:pt x="33564" y="33873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1" name="任意多边形: 形状 910">
                  <a:extLst>
                    <a:ext uri="{FF2B5EF4-FFF2-40B4-BE49-F238E27FC236}">
                      <a16:creationId xmlns:a16="http://schemas.microsoft.com/office/drawing/2014/main" id="{CB3CF652-668F-A701-D7A2-DD4D8217995B}"/>
                    </a:ext>
                  </a:extLst>
                </p:cNvPr>
                <p:cNvSpPr/>
                <p:nvPr/>
              </p:nvSpPr>
              <p:spPr>
                <a:xfrm>
                  <a:off x="9340483" y="1389883"/>
                  <a:ext cx="16383" cy="16383"/>
                </a:xfrm>
                <a:custGeom>
                  <a:avLst/>
                  <a:gdLst>
                    <a:gd name="connsiteX0" fmla="*/ 16383 w 16383"/>
                    <a:gd name="connsiteY0" fmla="*/ 8192 h 16383"/>
                    <a:gd name="connsiteX1" fmla="*/ 8192 w 16383"/>
                    <a:gd name="connsiteY1" fmla="*/ 16383 h 16383"/>
                    <a:gd name="connsiteX2" fmla="*/ 0 w 16383"/>
                    <a:gd name="connsiteY2" fmla="*/ 8192 h 16383"/>
                    <a:gd name="connsiteX3" fmla="*/ 8192 w 16383"/>
                    <a:gd name="connsiteY3" fmla="*/ 0 h 16383"/>
                    <a:gd name="connsiteX4" fmla="*/ 16383 w 16383"/>
                    <a:gd name="connsiteY4" fmla="*/ 8192 h 16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83" h="16383">
                      <a:moveTo>
                        <a:pt x="16383" y="8192"/>
                      </a:moveTo>
                      <a:cubicBezTo>
                        <a:pt x="16383" y="12716"/>
                        <a:pt x="12716" y="16383"/>
                        <a:pt x="8192" y="16383"/>
                      </a:cubicBezTo>
                      <a:cubicBezTo>
                        <a:pt x="3668" y="16383"/>
                        <a:pt x="0" y="12716"/>
                        <a:pt x="0" y="8192"/>
                      </a:cubicBezTo>
                      <a:cubicBezTo>
                        <a:pt x="0" y="3668"/>
                        <a:pt x="3668" y="0"/>
                        <a:pt x="8192" y="0"/>
                      </a:cubicBezTo>
                      <a:cubicBezTo>
                        <a:pt x="12716" y="0"/>
                        <a:pt x="16383" y="3668"/>
                        <a:pt x="16383" y="81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A605F10A-4D5B-5691-B126-45BAB467212B}"/>
                  </a:ext>
                </a:extLst>
              </p:cNvPr>
              <p:cNvSpPr/>
              <p:nvPr/>
            </p:nvSpPr>
            <p:spPr>
              <a:xfrm>
                <a:off x="9347488" y="1320307"/>
                <a:ext cx="68615" cy="71305"/>
              </a:xfrm>
              <a:custGeom>
                <a:avLst/>
                <a:gdLst>
                  <a:gd name="connsiteX0" fmla="*/ 55765 w 68615"/>
                  <a:gd name="connsiteY0" fmla="*/ 70148 h 71305"/>
                  <a:gd name="connsiteX1" fmla="*/ 51479 w 68615"/>
                  <a:gd name="connsiteY1" fmla="*/ 63862 h 71305"/>
                  <a:gd name="connsiteX2" fmla="*/ 7759 w 68615"/>
                  <a:gd name="connsiteY2" fmla="*/ 17094 h 71305"/>
                  <a:gd name="connsiteX3" fmla="*/ 44 w 68615"/>
                  <a:gd name="connsiteY3" fmla="*/ 7759 h 71305"/>
                  <a:gd name="connsiteX4" fmla="*/ 9379 w 68615"/>
                  <a:gd name="connsiteY4" fmla="*/ 44 h 71305"/>
                  <a:gd name="connsiteX5" fmla="*/ 68529 w 68615"/>
                  <a:gd name="connsiteY5" fmla="*/ 61576 h 71305"/>
                  <a:gd name="connsiteX6" fmla="*/ 61195 w 68615"/>
                  <a:gd name="connsiteY6" fmla="*/ 71291 h 71305"/>
                  <a:gd name="connsiteX7" fmla="*/ 55765 w 68615"/>
                  <a:gd name="connsiteY7" fmla="*/ 70148 h 7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615" h="71305">
                    <a:moveTo>
                      <a:pt x="55765" y="70148"/>
                    </a:moveTo>
                    <a:cubicBezTo>
                      <a:pt x="53575" y="68910"/>
                      <a:pt x="51860" y="66624"/>
                      <a:pt x="51479" y="63862"/>
                    </a:cubicBezTo>
                    <a:cubicBezTo>
                      <a:pt x="45574" y="21094"/>
                      <a:pt x="9283" y="17189"/>
                      <a:pt x="7759" y="17094"/>
                    </a:cubicBezTo>
                    <a:cubicBezTo>
                      <a:pt x="2997" y="16618"/>
                      <a:pt x="-432" y="12522"/>
                      <a:pt x="44" y="7759"/>
                    </a:cubicBezTo>
                    <a:cubicBezTo>
                      <a:pt x="520" y="2997"/>
                      <a:pt x="4616" y="-432"/>
                      <a:pt x="9379" y="44"/>
                    </a:cubicBezTo>
                    <a:cubicBezTo>
                      <a:pt x="27190" y="1663"/>
                      <a:pt x="62338" y="16713"/>
                      <a:pt x="68529" y="61576"/>
                    </a:cubicBezTo>
                    <a:cubicBezTo>
                      <a:pt x="69196" y="66243"/>
                      <a:pt x="65957" y="70624"/>
                      <a:pt x="61195" y="71291"/>
                    </a:cubicBezTo>
                    <a:cubicBezTo>
                      <a:pt x="59194" y="71386"/>
                      <a:pt x="57289" y="71005"/>
                      <a:pt x="55765" y="70148"/>
                    </a:cubicBezTo>
                    <a:close/>
                  </a:path>
                </a:pathLst>
              </a:custGeom>
              <a:solidFill>
                <a:srgbClr val="7D4E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114F46ED-3FE0-C11D-E124-972F4F876EE3}"/>
                  </a:ext>
                </a:extLst>
              </p:cNvPr>
              <p:cNvSpPr/>
              <p:nvPr/>
            </p:nvSpPr>
            <p:spPr>
              <a:xfrm>
                <a:off x="9229435" y="1433032"/>
                <a:ext cx="53392" cy="35925"/>
              </a:xfrm>
              <a:custGeom>
                <a:avLst/>
                <a:gdLst>
                  <a:gd name="connsiteX0" fmla="*/ 52946 w 53392"/>
                  <a:gd name="connsiteY0" fmla="*/ 29527 h 35925"/>
                  <a:gd name="connsiteX1" fmla="*/ 17322 w 53392"/>
                  <a:gd name="connsiteY1" fmla="*/ 31623 h 35925"/>
                  <a:gd name="connsiteX2" fmla="*/ 844 w 53392"/>
                  <a:gd name="connsiteY2" fmla="*/ 0 h 35925"/>
                  <a:gd name="connsiteX3" fmla="*/ 43421 w 53392"/>
                  <a:gd name="connsiteY3" fmla="*/ 18764 h 35925"/>
                  <a:gd name="connsiteX4" fmla="*/ 52946 w 53392"/>
                  <a:gd name="connsiteY4" fmla="*/ 29527 h 3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92" h="35925">
                    <a:moveTo>
                      <a:pt x="52946" y="29527"/>
                    </a:moveTo>
                    <a:cubicBezTo>
                      <a:pt x="49898" y="34862"/>
                      <a:pt x="31705" y="39719"/>
                      <a:pt x="17322" y="31623"/>
                    </a:cubicBezTo>
                    <a:cubicBezTo>
                      <a:pt x="2940" y="23431"/>
                      <a:pt x="-2204" y="5334"/>
                      <a:pt x="844" y="0"/>
                    </a:cubicBezTo>
                    <a:cubicBezTo>
                      <a:pt x="12465" y="14288"/>
                      <a:pt x="29705" y="18288"/>
                      <a:pt x="43421" y="18764"/>
                    </a:cubicBezTo>
                    <a:cubicBezTo>
                      <a:pt x="50469" y="22765"/>
                      <a:pt x="54851" y="26098"/>
                      <a:pt x="52946" y="29527"/>
                    </a:cubicBezTo>
                    <a:close/>
                  </a:path>
                </a:pathLst>
              </a:custGeom>
              <a:solidFill>
                <a:srgbClr val="D3AA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08F7E10B-7DE3-3915-66BD-D6749E7A90FC}"/>
                  </a:ext>
                </a:extLst>
              </p:cNvPr>
              <p:cNvSpPr/>
              <p:nvPr/>
            </p:nvSpPr>
            <p:spPr>
              <a:xfrm>
                <a:off x="9392736" y="1194711"/>
                <a:ext cx="382700" cy="814202"/>
              </a:xfrm>
              <a:custGeom>
                <a:avLst/>
                <a:gdLst>
                  <a:gd name="connsiteX0" fmla="*/ 272359 w 382700"/>
                  <a:gd name="connsiteY0" fmla="*/ 362813 h 814202"/>
                  <a:gd name="connsiteX1" fmla="*/ 163108 w 382700"/>
                  <a:gd name="connsiteY1" fmla="*/ 30581 h 814202"/>
                  <a:gd name="connsiteX2" fmla="*/ 421 w 382700"/>
                  <a:gd name="connsiteY2" fmla="*/ 37248 h 814202"/>
                  <a:gd name="connsiteX3" fmla="*/ 75859 w 382700"/>
                  <a:gd name="connsiteY3" fmla="*/ 161073 h 814202"/>
                  <a:gd name="connsiteX4" fmla="*/ 98719 w 382700"/>
                  <a:gd name="connsiteY4" fmla="*/ 273849 h 814202"/>
                  <a:gd name="connsiteX5" fmla="*/ 130532 w 382700"/>
                  <a:gd name="connsiteY5" fmla="*/ 346906 h 814202"/>
                  <a:gd name="connsiteX6" fmla="*/ 288076 w 382700"/>
                  <a:gd name="connsiteY6" fmla="*/ 696378 h 814202"/>
                  <a:gd name="connsiteX7" fmla="*/ 352274 w 382700"/>
                  <a:gd name="connsiteY7" fmla="*/ 814202 h 814202"/>
                  <a:gd name="connsiteX8" fmla="*/ 272359 w 382700"/>
                  <a:gd name="connsiteY8" fmla="*/ 362813 h 814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2700" h="814202">
                    <a:moveTo>
                      <a:pt x="272359" y="362813"/>
                    </a:moveTo>
                    <a:lnTo>
                      <a:pt x="163108" y="30581"/>
                    </a:lnTo>
                    <a:cubicBezTo>
                      <a:pt x="163108" y="30581"/>
                      <a:pt x="66810" y="-42476"/>
                      <a:pt x="421" y="37248"/>
                    </a:cubicBezTo>
                    <a:cubicBezTo>
                      <a:pt x="421" y="37248"/>
                      <a:pt x="-10247" y="125450"/>
                      <a:pt x="75859" y="161073"/>
                    </a:cubicBezTo>
                    <a:cubicBezTo>
                      <a:pt x="111292" y="175742"/>
                      <a:pt x="98719" y="273849"/>
                      <a:pt x="98719" y="273849"/>
                    </a:cubicBezTo>
                    <a:lnTo>
                      <a:pt x="130532" y="346906"/>
                    </a:lnTo>
                    <a:cubicBezTo>
                      <a:pt x="130532" y="346906"/>
                      <a:pt x="81193" y="634847"/>
                      <a:pt x="288076" y="696378"/>
                    </a:cubicBezTo>
                    <a:cubicBezTo>
                      <a:pt x="336558" y="710856"/>
                      <a:pt x="352274" y="814202"/>
                      <a:pt x="352274" y="814202"/>
                    </a:cubicBezTo>
                    <a:cubicBezTo>
                      <a:pt x="433999" y="698760"/>
                      <a:pt x="331700" y="498639"/>
                      <a:pt x="272359" y="362813"/>
                    </a:cubicBezTo>
                    <a:close/>
                  </a:path>
                </a:pathLst>
              </a:custGeom>
              <a:solidFill>
                <a:srgbClr val="683C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06BEF833-9B7A-93C4-210E-9B112C4F98F5}"/>
                  </a:ext>
                </a:extLst>
              </p:cNvPr>
              <p:cNvSpPr/>
              <p:nvPr/>
            </p:nvSpPr>
            <p:spPr>
              <a:xfrm>
                <a:off x="9486950" y="1461767"/>
                <a:ext cx="90795" cy="86808"/>
              </a:xfrm>
              <a:custGeom>
                <a:avLst/>
                <a:gdLst>
                  <a:gd name="connsiteX0" fmla="*/ 70228 w 90795"/>
                  <a:gd name="connsiteY0" fmla="*/ 73468 h 86808"/>
                  <a:gd name="connsiteX1" fmla="*/ 11649 w 90795"/>
                  <a:gd name="connsiteY1" fmla="*/ 78897 h 86808"/>
                  <a:gd name="connsiteX2" fmla="*/ 7267 w 90795"/>
                  <a:gd name="connsiteY2" fmla="*/ 74611 h 86808"/>
                  <a:gd name="connsiteX3" fmla="*/ 2314 w 90795"/>
                  <a:gd name="connsiteY3" fmla="*/ 65753 h 86808"/>
                  <a:gd name="connsiteX4" fmla="*/ 20602 w 90795"/>
                  <a:gd name="connsiteY4" fmla="*/ 13080 h 86808"/>
                  <a:gd name="connsiteX5" fmla="*/ 58416 w 90795"/>
                  <a:gd name="connsiteY5" fmla="*/ 126 h 86808"/>
                  <a:gd name="connsiteX6" fmla="*/ 73656 w 90795"/>
                  <a:gd name="connsiteY6" fmla="*/ 4317 h 86808"/>
                  <a:gd name="connsiteX7" fmla="*/ 83372 w 90795"/>
                  <a:gd name="connsiteY7" fmla="*/ 12222 h 86808"/>
                  <a:gd name="connsiteX8" fmla="*/ 70228 w 90795"/>
                  <a:gd name="connsiteY8" fmla="*/ 73468 h 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795" h="86808">
                    <a:moveTo>
                      <a:pt x="70228" y="73468"/>
                    </a:moveTo>
                    <a:cubicBezTo>
                      <a:pt x="51178" y="88994"/>
                      <a:pt x="26317" y="91185"/>
                      <a:pt x="11649" y="78897"/>
                    </a:cubicBezTo>
                    <a:cubicBezTo>
                      <a:pt x="10125" y="77469"/>
                      <a:pt x="8505" y="76040"/>
                      <a:pt x="7267" y="74611"/>
                    </a:cubicBezTo>
                    <a:cubicBezTo>
                      <a:pt x="5077" y="72039"/>
                      <a:pt x="3362" y="68991"/>
                      <a:pt x="2314" y="65753"/>
                    </a:cubicBezTo>
                    <a:cubicBezTo>
                      <a:pt x="-4068" y="49275"/>
                      <a:pt x="2981" y="27462"/>
                      <a:pt x="20602" y="13080"/>
                    </a:cubicBezTo>
                    <a:cubicBezTo>
                      <a:pt x="32223" y="3650"/>
                      <a:pt x="46129" y="-827"/>
                      <a:pt x="58416" y="126"/>
                    </a:cubicBezTo>
                    <a:cubicBezTo>
                      <a:pt x="63941" y="602"/>
                      <a:pt x="68989" y="1935"/>
                      <a:pt x="73656" y="4317"/>
                    </a:cubicBezTo>
                    <a:cubicBezTo>
                      <a:pt x="77371" y="6126"/>
                      <a:pt x="80610" y="8793"/>
                      <a:pt x="83372" y="12222"/>
                    </a:cubicBezTo>
                    <a:cubicBezTo>
                      <a:pt x="97088" y="28796"/>
                      <a:pt x="91278" y="56228"/>
                      <a:pt x="70228" y="73468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6B795FBA-ABCF-0FA2-2FE2-1D652AF1210E}"/>
                  </a:ext>
                </a:extLst>
              </p:cNvPr>
              <p:cNvSpPr/>
              <p:nvPr/>
            </p:nvSpPr>
            <p:spPr>
              <a:xfrm>
                <a:off x="9541175" y="1476563"/>
                <a:ext cx="23153" cy="50765"/>
              </a:xfrm>
              <a:custGeom>
                <a:avLst/>
                <a:gdLst>
                  <a:gd name="connsiteX0" fmla="*/ 476 w 23153"/>
                  <a:gd name="connsiteY0" fmla="*/ 93 h 50765"/>
                  <a:gd name="connsiteX1" fmla="*/ 0 w 23153"/>
                  <a:gd name="connsiteY1" fmla="*/ 50766 h 50765"/>
                  <a:gd name="connsiteX2" fmla="*/ 476 w 23153"/>
                  <a:gd name="connsiteY2" fmla="*/ 93 h 5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53" h="50765">
                    <a:moveTo>
                      <a:pt x="476" y="93"/>
                    </a:moveTo>
                    <a:cubicBezTo>
                      <a:pt x="36862" y="-2288"/>
                      <a:pt x="24003" y="41812"/>
                      <a:pt x="0" y="50766"/>
                    </a:cubicBezTo>
                    <a:cubicBezTo>
                      <a:pt x="9620" y="31525"/>
                      <a:pt x="20765" y="16571"/>
                      <a:pt x="476" y="93"/>
                    </a:cubicBezTo>
                    <a:close/>
                  </a:path>
                </a:pathLst>
              </a:custGeom>
              <a:solidFill>
                <a:srgbClr val="D3AA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9B760964-966C-70DC-60A4-9ACCC9E1A79C}"/>
                  </a:ext>
                </a:extLst>
              </p:cNvPr>
              <p:cNvSpPr/>
              <p:nvPr/>
            </p:nvSpPr>
            <p:spPr>
              <a:xfrm>
                <a:off x="9269236" y="1825769"/>
                <a:ext cx="472515" cy="283123"/>
              </a:xfrm>
              <a:custGeom>
                <a:avLst/>
                <a:gdLst>
                  <a:gd name="connsiteX0" fmla="*/ 469963 w 472515"/>
                  <a:gd name="connsiteY0" fmla="*/ 164094 h 283123"/>
                  <a:gd name="connsiteX1" fmla="*/ 308515 w 472515"/>
                  <a:gd name="connsiteY1" fmla="*/ 281823 h 283123"/>
                  <a:gd name="connsiteX2" fmla="*/ 0 w 472515"/>
                  <a:gd name="connsiteY2" fmla="*/ 193240 h 283123"/>
                  <a:gd name="connsiteX3" fmla="*/ 47530 w 472515"/>
                  <a:gd name="connsiteY3" fmla="*/ 835 h 283123"/>
                  <a:gd name="connsiteX4" fmla="*/ 469963 w 472515"/>
                  <a:gd name="connsiteY4" fmla="*/ 164094 h 2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2515" h="283123">
                    <a:moveTo>
                      <a:pt x="469963" y="164094"/>
                    </a:moveTo>
                    <a:cubicBezTo>
                      <a:pt x="469963" y="164094"/>
                      <a:pt x="473869" y="297634"/>
                      <a:pt x="308515" y="281823"/>
                    </a:cubicBezTo>
                    <a:cubicBezTo>
                      <a:pt x="143161" y="266011"/>
                      <a:pt x="0" y="193240"/>
                      <a:pt x="0" y="193240"/>
                    </a:cubicBezTo>
                    <a:cubicBezTo>
                      <a:pt x="0" y="193240"/>
                      <a:pt x="27242" y="149711"/>
                      <a:pt x="47530" y="835"/>
                    </a:cubicBezTo>
                    <a:cubicBezTo>
                      <a:pt x="47530" y="930"/>
                      <a:pt x="510826" y="-21834"/>
                      <a:pt x="469963" y="164094"/>
                    </a:cubicBezTo>
                    <a:close/>
                  </a:path>
                </a:pathLst>
              </a:custGeom>
              <a:solidFill>
                <a:srgbClr val="E28C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144C2CE4-FF25-5D7C-279B-48427522FD17}"/>
                  </a:ext>
                </a:extLst>
              </p:cNvPr>
              <p:cNvSpPr/>
              <p:nvPr/>
            </p:nvSpPr>
            <p:spPr>
              <a:xfrm>
                <a:off x="9382489" y="1171464"/>
                <a:ext cx="346804" cy="447781"/>
              </a:xfrm>
              <a:custGeom>
                <a:avLst/>
                <a:gdLst>
                  <a:gd name="connsiteX0" fmla="*/ 0 w 346804"/>
                  <a:gd name="connsiteY0" fmla="*/ 3440 h 447781"/>
                  <a:gd name="connsiteX1" fmla="*/ 310039 w 346804"/>
                  <a:gd name="connsiteY1" fmla="*/ 447781 h 447781"/>
                  <a:gd name="connsiteX2" fmla="*/ 346805 w 346804"/>
                  <a:gd name="connsiteY2" fmla="*/ 442447 h 447781"/>
                  <a:gd name="connsiteX3" fmla="*/ 158782 w 346804"/>
                  <a:gd name="connsiteY3" fmla="*/ 13536 h 447781"/>
                  <a:gd name="connsiteX4" fmla="*/ 0 w 346804"/>
                  <a:gd name="connsiteY4" fmla="*/ 3440 h 447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804" h="447781">
                    <a:moveTo>
                      <a:pt x="0" y="3440"/>
                    </a:moveTo>
                    <a:cubicBezTo>
                      <a:pt x="0" y="3440"/>
                      <a:pt x="221075" y="194702"/>
                      <a:pt x="310039" y="447781"/>
                    </a:cubicBezTo>
                    <a:lnTo>
                      <a:pt x="346805" y="442447"/>
                    </a:lnTo>
                    <a:cubicBezTo>
                      <a:pt x="346805" y="442447"/>
                      <a:pt x="293370" y="106405"/>
                      <a:pt x="158782" y="13536"/>
                    </a:cubicBezTo>
                    <a:cubicBezTo>
                      <a:pt x="125921" y="-9038"/>
                      <a:pt x="0" y="3440"/>
                      <a:pt x="0" y="3440"/>
                    </a:cubicBezTo>
                    <a:close/>
                  </a:path>
                </a:pathLst>
              </a:custGeom>
              <a:solidFill>
                <a:srgbClr val="B17F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19" name="任意多边形: 形状 918">
              <a:extLst>
                <a:ext uri="{FF2B5EF4-FFF2-40B4-BE49-F238E27FC236}">
                  <a16:creationId xmlns:a16="http://schemas.microsoft.com/office/drawing/2014/main" id="{ACDB544C-E8BC-7FC8-4CE1-0B6DCC719155}"/>
                </a:ext>
              </a:extLst>
            </p:cNvPr>
            <p:cNvSpPr/>
            <p:nvPr/>
          </p:nvSpPr>
          <p:spPr>
            <a:xfrm>
              <a:off x="9521714" y="2575621"/>
              <a:ext cx="42646" cy="979947"/>
            </a:xfrm>
            <a:custGeom>
              <a:avLst/>
              <a:gdLst>
                <a:gd name="connsiteX0" fmla="*/ 41749 w 42646"/>
                <a:gd name="connsiteY0" fmla="*/ 29 h 979947"/>
                <a:gd name="connsiteX1" fmla="*/ 30415 w 42646"/>
                <a:gd name="connsiteY1" fmla="*/ 295304 h 979947"/>
                <a:gd name="connsiteX2" fmla="*/ 18699 w 42646"/>
                <a:gd name="connsiteY2" fmla="*/ 520285 h 979947"/>
                <a:gd name="connsiteX3" fmla="*/ 16984 w 42646"/>
                <a:gd name="connsiteY3" fmla="*/ 590484 h 979947"/>
                <a:gd name="connsiteX4" fmla="*/ 16984 w 42646"/>
                <a:gd name="connsiteY4" fmla="*/ 589341 h 979947"/>
                <a:gd name="connsiteX5" fmla="*/ 33082 w 42646"/>
                <a:gd name="connsiteY5" fmla="*/ 769173 h 979947"/>
                <a:gd name="connsiteX6" fmla="*/ 41559 w 42646"/>
                <a:gd name="connsiteY6" fmla="*/ 957197 h 979947"/>
                <a:gd name="connsiteX7" fmla="*/ 41749 w 42646"/>
                <a:gd name="connsiteY7" fmla="*/ 979866 h 979947"/>
                <a:gd name="connsiteX8" fmla="*/ 37463 w 42646"/>
                <a:gd name="connsiteY8" fmla="*/ 965102 h 979947"/>
                <a:gd name="connsiteX9" fmla="*/ 30605 w 42646"/>
                <a:gd name="connsiteY9" fmla="*/ 916620 h 979947"/>
                <a:gd name="connsiteX10" fmla="*/ 19175 w 42646"/>
                <a:gd name="connsiteY10" fmla="*/ 823180 h 979947"/>
                <a:gd name="connsiteX11" fmla="*/ 411 w 42646"/>
                <a:gd name="connsiteY11" fmla="*/ 599057 h 979947"/>
                <a:gd name="connsiteX12" fmla="*/ 6983 w 42646"/>
                <a:gd name="connsiteY12" fmla="*/ 506759 h 979947"/>
                <a:gd name="connsiteX13" fmla="*/ 14127 w 42646"/>
                <a:gd name="connsiteY13" fmla="*/ 427607 h 979947"/>
                <a:gd name="connsiteX14" fmla="*/ 19366 w 42646"/>
                <a:gd name="connsiteY14" fmla="*/ 246632 h 979947"/>
                <a:gd name="connsiteX15" fmla="*/ 26795 w 42646"/>
                <a:gd name="connsiteY15" fmla="*/ 121283 h 979947"/>
                <a:gd name="connsiteX16" fmla="*/ 32605 w 42646"/>
                <a:gd name="connsiteY16" fmla="*/ 58703 h 979947"/>
                <a:gd name="connsiteX17" fmla="*/ 36415 w 42646"/>
                <a:gd name="connsiteY17" fmla="*/ 25651 h 979947"/>
                <a:gd name="connsiteX18" fmla="*/ 41749 w 42646"/>
                <a:gd name="connsiteY18" fmla="*/ 29 h 97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646" h="979947">
                  <a:moveTo>
                    <a:pt x="41749" y="29"/>
                  </a:moveTo>
                  <a:cubicBezTo>
                    <a:pt x="44702" y="98518"/>
                    <a:pt x="40225" y="197292"/>
                    <a:pt x="30415" y="295304"/>
                  </a:cubicBezTo>
                  <a:cubicBezTo>
                    <a:pt x="22890" y="370266"/>
                    <a:pt x="19461" y="444942"/>
                    <a:pt x="18699" y="520285"/>
                  </a:cubicBezTo>
                  <a:cubicBezTo>
                    <a:pt x="18508" y="543716"/>
                    <a:pt x="17556" y="567052"/>
                    <a:pt x="16984" y="590484"/>
                  </a:cubicBezTo>
                  <a:cubicBezTo>
                    <a:pt x="16984" y="590103"/>
                    <a:pt x="16984" y="589722"/>
                    <a:pt x="16984" y="589341"/>
                  </a:cubicBezTo>
                  <a:cubicBezTo>
                    <a:pt x="22890" y="649253"/>
                    <a:pt x="28891" y="709070"/>
                    <a:pt x="33082" y="769173"/>
                  </a:cubicBezTo>
                  <a:cubicBezTo>
                    <a:pt x="37368" y="831752"/>
                    <a:pt x="40511" y="894522"/>
                    <a:pt x="41559" y="957197"/>
                  </a:cubicBezTo>
                  <a:cubicBezTo>
                    <a:pt x="41654" y="964721"/>
                    <a:pt x="41749" y="972246"/>
                    <a:pt x="41749" y="979866"/>
                  </a:cubicBezTo>
                  <a:cubicBezTo>
                    <a:pt x="38320" y="981104"/>
                    <a:pt x="37939" y="967865"/>
                    <a:pt x="37463" y="965102"/>
                  </a:cubicBezTo>
                  <a:cubicBezTo>
                    <a:pt x="34986" y="949005"/>
                    <a:pt x="32701" y="932812"/>
                    <a:pt x="30605" y="916620"/>
                  </a:cubicBezTo>
                  <a:cubicBezTo>
                    <a:pt x="26509" y="885568"/>
                    <a:pt x="22604" y="854422"/>
                    <a:pt x="19175" y="823180"/>
                  </a:cubicBezTo>
                  <a:cubicBezTo>
                    <a:pt x="10984" y="748599"/>
                    <a:pt x="5459" y="673923"/>
                    <a:pt x="411" y="599057"/>
                  </a:cubicBezTo>
                  <a:cubicBezTo>
                    <a:pt x="-1589" y="568576"/>
                    <a:pt x="4221" y="537144"/>
                    <a:pt x="6983" y="506759"/>
                  </a:cubicBezTo>
                  <a:cubicBezTo>
                    <a:pt x="9460" y="480375"/>
                    <a:pt x="12127" y="453991"/>
                    <a:pt x="14127" y="427607"/>
                  </a:cubicBezTo>
                  <a:cubicBezTo>
                    <a:pt x="18508" y="367313"/>
                    <a:pt x="17937" y="307020"/>
                    <a:pt x="19366" y="246632"/>
                  </a:cubicBezTo>
                  <a:cubicBezTo>
                    <a:pt x="20413" y="204817"/>
                    <a:pt x="23366" y="163002"/>
                    <a:pt x="26795" y="121283"/>
                  </a:cubicBezTo>
                  <a:cubicBezTo>
                    <a:pt x="28510" y="100423"/>
                    <a:pt x="30415" y="79563"/>
                    <a:pt x="32605" y="58703"/>
                  </a:cubicBezTo>
                  <a:cubicBezTo>
                    <a:pt x="33844" y="47654"/>
                    <a:pt x="35082" y="36605"/>
                    <a:pt x="36415" y="25651"/>
                  </a:cubicBezTo>
                  <a:cubicBezTo>
                    <a:pt x="36987" y="21746"/>
                    <a:pt x="38511" y="-923"/>
                    <a:pt x="41749" y="2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" name="任意多边形: 形状 919">
              <a:extLst>
                <a:ext uri="{FF2B5EF4-FFF2-40B4-BE49-F238E27FC236}">
                  <a16:creationId xmlns:a16="http://schemas.microsoft.com/office/drawing/2014/main" id="{9CF07F55-705E-1DD2-AC07-92CC54B433AC}"/>
                </a:ext>
              </a:extLst>
            </p:cNvPr>
            <p:cNvSpPr/>
            <p:nvPr/>
          </p:nvSpPr>
          <p:spPr>
            <a:xfrm>
              <a:off x="9440591" y="1627056"/>
              <a:ext cx="81153" cy="52128"/>
            </a:xfrm>
            <a:custGeom>
              <a:avLst/>
              <a:gdLst>
                <a:gd name="connsiteX0" fmla="*/ 81153 w 81153"/>
                <a:gd name="connsiteY0" fmla="*/ 47720 h 52128"/>
                <a:gd name="connsiteX1" fmla="*/ 1334 w 81153"/>
                <a:gd name="connsiteY1" fmla="*/ 51149 h 52128"/>
                <a:gd name="connsiteX2" fmla="*/ 0 w 81153"/>
                <a:gd name="connsiteY2" fmla="*/ 47149 h 52128"/>
                <a:gd name="connsiteX3" fmla="*/ 54007 w 81153"/>
                <a:gd name="connsiteY3" fmla="*/ 19050 h 52128"/>
                <a:gd name="connsiteX4" fmla="*/ 77724 w 81153"/>
                <a:gd name="connsiteY4" fmla="*/ 0 h 52128"/>
                <a:gd name="connsiteX5" fmla="*/ 81153 w 81153"/>
                <a:gd name="connsiteY5" fmla="*/ 47720 h 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153" h="52128">
                  <a:moveTo>
                    <a:pt x="81153" y="47720"/>
                  </a:moveTo>
                  <a:cubicBezTo>
                    <a:pt x="61341" y="50483"/>
                    <a:pt x="29433" y="53816"/>
                    <a:pt x="1334" y="51149"/>
                  </a:cubicBezTo>
                  <a:cubicBezTo>
                    <a:pt x="858" y="49625"/>
                    <a:pt x="381" y="48292"/>
                    <a:pt x="0" y="47149"/>
                  </a:cubicBezTo>
                  <a:cubicBezTo>
                    <a:pt x="11144" y="42958"/>
                    <a:pt x="32290" y="33909"/>
                    <a:pt x="54007" y="19050"/>
                  </a:cubicBezTo>
                  <a:cubicBezTo>
                    <a:pt x="62008" y="13525"/>
                    <a:pt x="70104" y="7239"/>
                    <a:pt x="77724" y="0"/>
                  </a:cubicBezTo>
                  <a:cubicBezTo>
                    <a:pt x="78010" y="14859"/>
                    <a:pt x="79058" y="30956"/>
                    <a:pt x="81153" y="4772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21" name="图形 697">
              <a:extLst>
                <a:ext uri="{FF2B5EF4-FFF2-40B4-BE49-F238E27FC236}">
                  <a16:creationId xmlns:a16="http://schemas.microsoft.com/office/drawing/2014/main" id="{905F061B-F30C-5372-0142-38C3EBC97F0E}"/>
                </a:ext>
              </a:extLst>
            </p:cNvPr>
            <p:cNvGrpSpPr/>
            <p:nvPr/>
          </p:nvGrpSpPr>
          <p:grpSpPr>
            <a:xfrm>
              <a:off x="8251115" y="3973639"/>
              <a:ext cx="135534" cy="78664"/>
              <a:chOff x="8251115" y="3973639"/>
              <a:chExt cx="135534" cy="78664"/>
            </a:xfrm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E8AE7477-0067-A916-0F2E-017A306685A0}"/>
                  </a:ext>
                </a:extLst>
              </p:cNvPr>
              <p:cNvSpPr/>
              <p:nvPr/>
            </p:nvSpPr>
            <p:spPr>
              <a:xfrm>
                <a:off x="8251115" y="3973639"/>
                <a:ext cx="135534" cy="78664"/>
              </a:xfrm>
              <a:custGeom>
                <a:avLst/>
                <a:gdLst>
                  <a:gd name="connsiteX0" fmla="*/ 135534 w 135534"/>
                  <a:gd name="connsiteY0" fmla="*/ 26285 h 78664"/>
                  <a:gd name="connsiteX1" fmla="*/ 3423 w 135534"/>
                  <a:gd name="connsiteY1" fmla="*/ 54955 h 78664"/>
                  <a:gd name="connsiteX2" fmla="*/ 135534 w 135534"/>
                  <a:gd name="connsiteY2" fmla="*/ 26285 h 78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5534" h="78664">
                    <a:moveTo>
                      <a:pt x="135534" y="26285"/>
                    </a:moveTo>
                    <a:cubicBezTo>
                      <a:pt x="110007" y="48002"/>
                      <a:pt x="28569" y="113438"/>
                      <a:pt x="3423" y="54955"/>
                    </a:cubicBezTo>
                    <a:cubicBezTo>
                      <a:pt x="-25248" y="-11910"/>
                      <a:pt x="135630" y="-13054"/>
                      <a:pt x="135534" y="2628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F2FAD43F-9E30-6F6A-BBD7-B1980AC1E941}"/>
                  </a:ext>
                </a:extLst>
              </p:cNvPr>
              <p:cNvSpPr/>
              <p:nvPr/>
            </p:nvSpPr>
            <p:spPr>
              <a:xfrm>
                <a:off x="8255534" y="3995693"/>
                <a:ext cx="131115" cy="55219"/>
              </a:xfrm>
              <a:custGeom>
                <a:avLst/>
                <a:gdLst>
                  <a:gd name="connsiteX0" fmla="*/ 131115 w 131115"/>
                  <a:gd name="connsiteY0" fmla="*/ 4041 h 55219"/>
                  <a:gd name="connsiteX1" fmla="*/ 19863 w 131115"/>
                  <a:gd name="connsiteY1" fmla="*/ 51951 h 55219"/>
                  <a:gd name="connsiteX2" fmla="*/ 39961 w 131115"/>
                  <a:gd name="connsiteY2" fmla="*/ 9375 h 55219"/>
                  <a:gd name="connsiteX3" fmla="*/ 131115 w 131115"/>
                  <a:gd name="connsiteY3" fmla="*/ 4041 h 5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115" h="55219">
                    <a:moveTo>
                      <a:pt x="131115" y="4041"/>
                    </a:moveTo>
                    <a:cubicBezTo>
                      <a:pt x="103874" y="28044"/>
                      <a:pt x="60059" y="66715"/>
                      <a:pt x="19863" y="51951"/>
                    </a:cubicBezTo>
                    <a:cubicBezTo>
                      <a:pt x="-25380" y="35283"/>
                      <a:pt x="17768" y="16709"/>
                      <a:pt x="39961" y="9375"/>
                    </a:cubicBezTo>
                    <a:cubicBezTo>
                      <a:pt x="69870" y="-436"/>
                      <a:pt x="100159" y="-3103"/>
                      <a:pt x="131115" y="404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90F0AF08-9C62-9536-0E30-A054F6A90DB7}"/>
                  </a:ext>
                </a:extLst>
              </p:cNvPr>
              <p:cNvSpPr/>
              <p:nvPr/>
            </p:nvSpPr>
            <p:spPr>
              <a:xfrm>
                <a:off x="8255534" y="3995693"/>
                <a:ext cx="131115" cy="55219"/>
              </a:xfrm>
              <a:custGeom>
                <a:avLst/>
                <a:gdLst>
                  <a:gd name="connsiteX0" fmla="*/ 131115 w 131115"/>
                  <a:gd name="connsiteY0" fmla="*/ 4041 h 55219"/>
                  <a:gd name="connsiteX1" fmla="*/ 19863 w 131115"/>
                  <a:gd name="connsiteY1" fmla="*/ 51951 h 55219"/>
                  <a:gd name="connsiteX2" fmla="*/ 39961 w 131115"/>
                  <a:gd name="connsiteY2" fmla="*/ 9375 h 55219"/>
                  <a:gd name="connsiteX3" fmla="*/ 131115 w 131115"/>
                  <a:gd name="connsiteY3" fmla="*/ 4041 h 5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115" h="55219">
                    <a:moveTo>
                      <a:pt x="131115" y="4041"/>
                    </a:moveTo>
                    <a:cubicBezTo>
                      <a:pt x="103874" y="28044"/>
                      <a:pt x="60059" y="66715"/>
                      <a:pt x="19863" y="51951"/>
                    </a:cubicBezTo>
                    <a:cubicBezTo>
                      <a:pt x="-25380" y="35283"/>
                      <a:pt x="17768" y="16709"/>
                      <a:pt x="39961" y="9375"/>
                    </a:cubicBezTo>
                    <a:cubicBezTo>
                      <a:pt x="69870" y="-436"/>
                      <a:pt x="100159" y="-3103"/>
                      <a:pt x="131115" y="404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id="{3EDDC55E-9C50-62A7-74E0-DDEF623F168A}"/>
                </a:ext>
              </a:extLst>
            </p:cNvPr>
            <p:cNvSpPr/>
            <p:nvPr/>
          </p:nvSpPr>
          <p:spPr>
            <a:xfrm>
              <a:off x="8210628" y="3555392"/>
              <a:ext cx="216217" cy="529208"/>
            </a:xfrm>
            <a:custGeom>
              <a:avLst/>
              <a:gdLst>
                <a:gd name="connsiteX0" fmla="*/ 0 w 216217"/>
                <a:gd name="connsiteY0" fmla="*/ 526447 h 529208"/>
                <a:gd name="connsiteX1" fmla="*/ 216217 w 216217"/>
                <a:gd name="connsiteY1" fmla="*/ 0 h 529208"/>
                <a:gd name="connsiteX2" fmla="*/ 38005 w 216217"/>
                <a:gd name="connsiteY2" fmla="*/ 529209 h 529208"/>
                <a:gd name="connsiteX3" fmla="*/ 0 w 216217"/>
                <a:gd name="connsiteY3" fmla="*/ 526447 h 52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217" h="529208">
                  <a:moveTo>
                    <a:pt x="0" y="526447"/>
                  </a:moveTo>
                  <a:cubicBezTo>
                    <a:pt x="19241" y="354044"/>
                    <a:pt x="62960" y="107728"/>
                    <a:pt x="216217" y="0"/>
                  </a:cubicBezTo>
                  <a:cubicBezTo>
                    <a:pt x="73057" y="115443"/>
                    <a:pt x="45625" y="358997"/>
                    <a:pt x="38005" y="529209"/>
                  </a:cubicBezTo>
                  <a:cubicBezTo>
                    <a:pt x="25337" y="528256"/>
                    <a:pt x="12668" y="527399"/>
                    <a:pt x="0" y="526447"/>
                  </a:cubicBezTo>
                  <a:close/>
                </a:path>
              </a:pathLst>
            </a:custGeom>
            <a:solidFill>
              <a:srgbClr val="7B6A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26" name="图形 697">
              <a:extLst>
                <a:ext uri="{FF2B5EF4-FFF2-40B4-BE49-F238E27FC236}">
                  <a16:creationId xmlns:a16="http://schemas.microsoft.com/office/drawing/2014/main" id="{B3D033C7-6520-348E-8391-E80D46665F28}"/>
                </a:ext>
              </a:extLst>
            </p:cNvPr>
            <p:cNvGrpSpPr/>
            <p:nvPr/>
          </p:nvGrpSpPr>
          <p:grpSpPr>
            <a:xfrm>
              <a:off x="8088327" y="4017645"/>
              <a:ext cx="163496" cy="89382"/>
              <a:chOff x="8088327" y="4017645"/>
              <a:chExt cx="163496" cy="89382"/>
            </a:xfrm>
          </p:grpSpPr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53252E10-785B-19A4-6BA8-F045D21A2686}"/>
                  </a:ext>
                </a:extLst>
              </p:cNvPr>
              <p:cNvSpPr/>
              <p:nvPr/>
            </p:nvSpPr>
            <p:spPr>
              <a:xfrm>
                <a:off x="8088327" y="4017645"/>
                <a:ext cx="163496" cy="89382"/>
              </a:xfrm>
              <a:custGeom>
                <a:avLst/>
                <a:gdLst>
                  <a:gd name="connsiteX0" fmla="*/ 0 w 163496"/>
                  <a:gd name="connsiteY0" fmla="*/ 33428 h 89382"/>
                  <a:gd name="connsiteX1" fmla="*/ 94393 w 163496"/>
                  <a:gd name="connsiteY1" fmla="*/ 471 h 89382"/>
                  <a:gd name="connsiteX2" fmla="*/ 156686 w 163496"/>
                  <a:gd name="connsiteY2" fmla="*/ 76100 h 89382"/>
                  <a:gd name="connsiteX3" fmla="*/ 74104 w 163496"/>
                  <a:gd name="connsiteY3" fmla="*/ 82672 h 89382"/>
                  <a:gd name="connsiteX4" fmla="*/ 0 w 163496"/>
                  <a:gd name="connsiteY4" fmla="*/ 33428 h 8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496" h="89382">
                    <a:moveTo>
                      <a:pt x="0" y="33428"/>
                    </a:moveTo>
                    <a:cubicBezTo>
                      <a:pt x="26003" y="12759"/>
                      <a:pt x="60579" y="-2958"/>
                      <a:pt x="94393" y="471"/>
                    </a:cubicBezTo>
                    <a:cubicBezTo>
                      <a:pt x="122968" y="3424"/>
                      <a:pt x="183833" y="40286"/>
                      <a:pt x="156686" y="76100"/>
                    </a:cubicBezTo>
                    <a:cubicBezTo>
                      <a:pt x="142684" y="94483"/>
                      <a:pt x="92392" y="90863"/>
                      <a:pt x="74104" y="82672"/>
                    </a:cubicBezTo>
                    <a:cubicBezTo>
                      <a:pt x="61246" y="76862"/>
                      <a:pt x="95" y="50763"/>
                      <a:pt x="0" y="3342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E247EA79-6BC9-85BC-36B6-9C380588AE7E}"/>
                  </a:ext>
                </a:extLst>
              </p:cNvPr>
              <p:cNvSpPr/>
              <p:nvPr/>
            </p:nvSpPr>
            <p:spPr>
              <a:xfrm>
                <a:off x="8088422" y="4018340"/>
                <a:ext cx="161772" cy="84688"/>
              </a:xfrm>
              <a:custGeom>
                <a:avLst/>
                <a:gdLst>
                  <a:gd name="connsiteX0" fmla="*/ 0 w 161772"/>
                  <a:gd name="connsiteY0" fmla="*/ 32924 h 84688"/>
                  <a:gd name="connsiteX1" fmla="*/ 156305 w 161772"/>
                  <a:gd name="connsiteY1" fmla="*/ 38925 h 84688"/>
                  <a:gd name="connsiteX2" fmla="*/ 156686 w 161772"/>
                  <a:gd name="connsiteY2" fmla="*/ 75501 h 84688"/>
                  <a:gd name="connsiteX3" fmla="*/ 123158 w 161772"/>
                  <a:gd name="connsiteY3" fmla="*/ 67500 h 84688"/>
                  <a:gd name="connsiteX4" fmla="*/ 0 w 161772"/>
                  <a:gd name="connsiteY4" fmla="*/ 32924 h 84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72" h="84688">
                    <a:moveTo>
                      <a:pt x="0" y="32924"/>
                    </a:moveTo>
                    <a:cubicBezTo>
                      <a:pt x="42577" y="-2128"/>
                      <a:pt x="124396" y="-21369"/>
                      <a:pt x="156305" y="38925"/>
                    </a:cubicBezTo>
                    <a:cubicBezTo>
                      <a:pt x="162116" y="49973"/>
                      <a:pt x="164783" y="64737"/>
                      <a:pt x="156686" y="75501"/>
                    </a:cubicBezTo>
                    <a:cubicBezTo>
                      <a:pt x="140494" y="96741"/>
                      <a:pt x="135922" y="75596"/>
                      <a:pt x="123158" y="67500"/>
                    </a:cubicBezTo>
                    <a:cubicBezTo>
                      <a:pt x="87344" y="45021"/>
                      <a:pt x="39529" y="44735"/>
                      <a:pt x="0" y="3292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07F7D61D-3CD7-A143-0B40-4B2B1B6B926E}"/>
                  </a:ext>
                </a:extLst>
              </p:cNvPr>
              <p:cNvSpPr/>
              <p:nvPr/>
            </p:nvSpPr>
            <p:spPr>
              <a:xfrm>
                <a:off x="8088422" y="4018340"/>
                <a:ext cx="161772" cy="84688"/>
              </a:xfrm>
              <a:custGeom>
                <a:avLst/>
                <a:gdLst>
                  <a:gd name="connsiteX0" fmla="*/ 0 w 161772"/>
                  <a:gd name="connsiteY0" fmla="*/ 32924 h 84688"/>
                  <a:gd name="connsiteX1" fmla="*/ 156305 w 161772"/>
                  <a:gd name="connsiteY1" fmla="*/ 38925 h 84688"/>
                  <a:gd name="connsiteX2" fmla="*/ 156686 w 161772"/>
                  <a:gd name="connsiteY2" fmla="*/ 75501 h 84688"/>
                  <a:gd name="connsiteX3" fmla="*/ 123158 w 161772"/>
                  <a:gd name="connsiteY3" fmla="*/ 67500 h 84688"/>
                  <a:gd name="connsiteX4" fmla="*/ 0 w 161772"/>
                  <a:gd name="connsiteY4" fmla="*/ 32924 h 84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772" h="84688">
                    <a:moveTo>
                      <a:pt x="0" y="32924"/>
                    </a:moveTo>
                    <a:cubicBezTo>
                      <a:pt x="42577" y="-2128"/>
                      <a:pt x="124396" y="-21369"/>
                      <a:pt x="156305" y="38925"/>
                    </a:cubicBezTo>
                    <a:cubicBezTo>
                      <a:pt x="162116" y="49973"/>
                      <a:pt x="164783" y="64737"/>
                      <a:pt x="156686" y="75501"/>
                    </a:cubicBezTo>
                    <a:cubicBezTo>
                      <a:pt x="140494" y="96741"/>
                      <a:pt x="135922" y="75596"/>
                      <a:pt x="123158" y="67500"/>
                    </a:cubicBezTo>
                    <a:cubicBezTo>
                      <a:pt x="87344" y="45021"/>
                      <a:pt x="39529" y="44735"/>
                      <a:pt x="0" y="32924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0" name="图形 697">
              <a:extLst>
                <a:ext uri="{FF2B5EF4-FFF2-40B4-BE49-F238E27FC236}">
                  <a16:creationId xmlns:a16="http://schemas.microsoft.com/office/drawing/2014/main" id="{5E3AAD42-5847-CC10-1F93-12658F2FE988}"/>
                </a:ext>
              </a:extLst>
            </p:cNvPr>
            <p:cNvGrpSpPr/>
            <p:nvPr/>
          </p:nvGrpSpPr>
          <p:grpSpPr>
            <a:xfrm>
              <a:off x="8391989" y="3490209"/>
              <a:ext cx="86291" cy="71354"/>
              <a:chOff x="8391989" y="3490209"/>
              <a:chExt cx="86291" cy="71354"/>
            </a:xfrm>
          </p:grpSpPr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B8E74C87-6137-0834-DDD7-E244FC231FFF}"/>
                  </a:ext>
                </a:extLst>
              </p:cNvPr>
              <p:cNvSpPr/>
              <p:nvPr/>
            </p:nvSpPr>
            <p:spPr>
              <a:xfrm>
                <a:off x="8391989" y="3490209"/>
                <a:ext cx="86291" cy="71354"/>
              </a:xfrm>
              <a:custGeom>
                <a:avLst/>
                <a:gdLst>
                  <a:gd name="connsiteX0" fmla="*/ 86292 w 86291"/>
                  <a:gd name="connsiteY0" fmla="*/ 9462 h 71354"/>
                  <a:gd name="connsiteX1" fmla="*/ 11616 w 86291"/>
                  <a:gd name="connsiteY1" fmla="*/ 66897 h 71354"/>
                  <a:gd name="connsiteX2" fmla="*/ 86292 w 86291"/>
                  <a:gd name="connsiteY2" fmla="*/ 9462 h 7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291" h="71354">
                    <a:moveTo>
                      <a:pt x="86292" y="9462"/>
                    </a:moveTo>
                    <a:cubicBezTo>
                      <a:pt x="73719" y="31369"/>
                      <a:pt x="45906" y="87472"/>
                      <a:pt x="11616" y="66897"/>
                    </a:cubicBezTo>
                    <a:cubicBezTo>
                      <a:pt x="-34962" y="39084"/>
                      <a:pt x="72671" y="-23780"/>
                      <a:pt x="86292" y="946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F8718DE6-5DA9-61F9-D008-34321A982535}"/>
                  </a:ext>
                </a:extLst>
              </p:cNvPr>
              <p:cNvSpPr/>
              <p:nvPr/>
            </p:nvSpPr>
            <p:spPr>
              <a:xfrm>
                <a:off x="8404095" y="3499575"/>
                <a:ext cx="74184" cy="61190"/>
              </a:xfrm>
              <a:custGeom>
                <a:avLst/>
                <a:gdLst>
                  <a:gd name="connsiteX0" fmla="*/ 74185 w 74184"/>
                  <a:gd name="connsiteY0" fmla="*/ 0 h 61190"/>
                  <a:gd name="connsiteX1" fmla="*/ 8653 w 74184"/>
                  <a:gd name="connsiteY1" fmla="*/ 60770 h 61190"/>
                  <a:gd name="connsiteX2" fmla="*/ 74185 w 74184"/>
                  <a:gd name="connsiteY2" fmla="*/ 0 h 61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184" h="61190">
                    <a:moveTo>
                      <a:pt x="74185" y="0"/>
                    </a:moveTo>
                    <a:cubicBezTo>
                      <a:pt x="61421" y="22670"/>
                      <a:pt x="41419" y="65913"/>
                      <a:pt x="8653" y="60770"/>
                    </a:cubicBezTo>
                    <a:cubicBezTo>
                      <a:pt x="-26304" y="55340"/>
                      <a:pt x="54659" y="1905"/>
                      <a:pt x="74185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FB243FE7-A427-4584-DC3F-2EB832A453ED}"/>
                  </a:ext>
                </a:extLst>
              </p:cNvPr>
              <p:cNvSpPr/>
              <p:nvPr/>
            </p:nvSpPr>
            <p:spPr>
              <a:xfrm>
                <a:off x="8404095" y="3499575"/>
                <a:ext cx="74184" cy="61190"/>
              </a:xfrm>
              <a:custGeom>
                <a:avLst/>
                <a:gdLst>
                  <a:gd name="connsiteX0" fmla="*/ 74185 w 74184"/>
                  <a:gd name="connsiteY0" fmla="*/ 0 h 61190"/>
                  <a:gd name="connsiteX1" fmla="*/ 8653 w 74184"/>
                  <a:gd name="connsiteY1" fmla="*/ 60770 h 61190"/>
                  <a:gd name="connsiteX2" fmla="*/ 74185 w 74184"/>
                  <a:gd name="connsiteY2" fmla="*/ 0 h 61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184" h="61190">
                    <a:moveTo>
                      <a:pt x="74185" y="0"/>
                    </a:moveTo>
                    <a:cubicBezTo>
                      <a:pt x="61421" y="22670"/>
                      <a:pt x="41419" y="65913"/>
                      <a:pt x="8653" y="60770"/>
                    </a:cubicBezTo>
                    <a:cubicBezTo>
                      <a:pt x="-26304" y="55340"/>
                      <a:pt x="54659" y="1905"/>
                      <a:pt x="74185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4" name="图形 697">
              <a:extLst>
                <a:ext uri="{FF2B5EF4-FFF2-40B4-BE49-F238E27FC236}">
                  <a16:creationId xmlns:a16="http://schemas.microsoft.com/office/drawing/2014/main" id="{2E9E73A4-D48A-EE87-DC10-0CC448776775}"/>
                </a:ext>
              </a:extLst>
            </p:cNvPr>
            <p:cNvGrpSpPr/>
            <p:nvPr/>
          </p:nvGrpSpPr>
          <p:grpSpPr>
            <a:xfrm>
              <a:off x="8370084" y="3562482"/>
              <a:ext cx="98195" cy="58002"/>
              <a:chOff x="8370084" y="3562482"/>
              <a:chExt cx="98195" cy="58002"/>
            </a:xfrm>
          </p:grpSpPr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8E6E6507-29C9-53B1-817C-8FFBAF93797A}"/>
                  </a:ext>
                </a:extLst>
              </p:cNvPr>
              <p:cNvSpPr/>
              <p:nvPr/>
            </p:nvSpPr>
            <p:spPr>
              <a:xfrm>
                <a:off x="8370084" y="3562482"/>
                <a:ext cx="98195" cy="57257"/>
              </a:xfrm>
              <a:custGeom>
                <a:avLst/>
                <a:gdLst>
                  <a:gd name="connsiteX0" fmla="*/ 98195 w 98195"/>
                  <a:gd name="connsiteY0" fmla="*/ 17485 h 57257"/>
                  <a:gd name="connsiteX1" fmla="*/ 6279 w 98195"/>
                  <a:gd name="connsiteY1" fmla="*/ 46250 h 57257"/>
                  <a:gd name="connsiteX2" fmla="*/ 98195 w 98195"/>
                  <a:gd name="connsiteY2" fmla="*/ 17485 h 5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195" h="57257">
                    <a:moveTo>
                      <a:pt x="98195" y="17485"/>
                    </a:moveTo>
                    <a:cubicBezTo>
                      <a:pt x="77716" y="39678"/>
                      <a:pt x="35806" y="75492"/>
                      <a:pt x="6279" y="46250"/>
                    </a:cubicBezTo>
                    <a:cubicBezTo>
                      <a:pt x="-28297" y="12056"/>
                      <a:pt x="90861" y="-21472"/>
                      <a:pt x="98195" y="17485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6939FE4D-C50B-6ABB-E543-8D37916E70A3}"/>
                  </a:ext>
                </a:extLst>
              </p:cNvPr>
              <p:cNvSpPr/>
              <p:nvPr/>
            </p:nvSpPr>
            <p:spPr>
              <a:xfrm>
                <a:off x="8375029" y="3578810"/>
                <a:ext cx="93154" cy="41673"/>
              </a:xfrm>
              <a:custGeom>
                <a:avLst/>
                <a:gdLst>
                  <a:gd name="connsiteX0" fmla="*/ 93154 w 93154"/>
                  <a:gd name="connsiteY0" fmla="*/ 1061 h 41673"/>
                  <a:gd name="connsiteX1" fmla="*/ 0 w 93154"/>
                  <a:gd name="connsiteY1" fmla="*/ 28493 h 41673"/>
                  <a:gd name="connsiteX2" fmla="*/ 93154 w 93154"/>
                  <a:gd name="connsiteY2" fmla="*/ 1061 h 4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154" h="41673">
                    <a:moveTo>
                      <a:pt x="93154" y="1061"/>
                    </a:moveTo>
                    <a:cubicBezTo>
                      <a:pt x="74771" y="21444"/>
                      <a:pt x="25908" y="62878"/>
                      <a:pt x="0" y="28493"/>
                    </a:cubicBezTo>
                    <a:cubicBezTo>
                      <a:pt x="18097" y="1061"/>
                      <a:pt x="64008" y="-2273"/>
                      <a:pt x="93154" y="106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28C7CF31-4BE9-2370-8692-3A4CE30B1882}"/>
                  </a:ext>
                </a:extLst>
              </p:cNvPr>
              <p:cNvSpPr/>
              <p:nvPr/>
            </p:nvSpPr>
            <p:spPr>
              <a:xfrm>
                <a:off x="8375029" y="3578810"/>
                <a:ext cx="93154" cy="41673"/>
              </a:xfrm>
              <a:custGeom>
                <a:avLst/>
                <a:gdLst>
                  <a:gd name="connsiteX0" fmla="*/ 93154 w 93154"/>
                  <a:gd name="connsiteY0" fmla="*/ 1061 h 41673"/>
                  <a:gd name="connsiteX1" fmla="*/ 0 w 93154"/>
                  <a:gd name="connsiteY1" fmla="*/ 28493 h 41673"/>
                  <a:gd name="connsiteX2" fmla="*/ 93154 w 93154"/>
                  <a:gd name="connsiteY2" fmla="*/ 1061 h 4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154" h="41673">
                    <a:moveTo>
                      <a:pt x="93154" y="1061"/>
                    </a:moveTo>
                    <a:cubicBezTo>
                      <a:pt x="74771" y="21444"/>
                      <a:pt x="25908" y="62878"/>
                      <a:pt x="0" y="28493"/>
                    </a:cubicBezTo>
                    <a:cubicBezTo>
                      <a:pt x="18097" y="1061"/>
                      <a:pt x="64008" y="-2273"/>
                      <a:pt x="93154" y="106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8" name="图形 697">
              <a:extLst>
                <a:ext uri="{FF2B5EF4-FFF2-40B4-BE49-F238E27FC236}">
                  <a16:creationId xmlns:a16="http://schemas.microsoft.com/office/drawing/2014/main" id="{19596D4C-F18E-3513-93DC-FE41B5650738}"/>
                </a:ext>
              </a:extLst>
            </p:cNvPr>
            <p:cNvGrpSpPr/>
            <p:nvPr/>
          </p:nvGrpSpPr>
          <p:grpSpPr>
            <a:xfrm>
              <a:off x="8302967" y="3560155"/>
              <a:ext cx="61429" cy="76198"/>
              <a:chOff x="8302967" y="3560155"/>
              <a:chExt cx="61429" cy="76198"/>
            </a:xfrm>
          </p:grpSpPr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A501839C-4179-8267-39F4-DA68B680C39E}"/>
                  </a:ext>
                </a:extLst>
              </p:cNvPr>
              <p:cNvSpPr/>
              <p:nvPr/>
            </p:nvSpPr>
            <p:spPr>
              <a:xfrm>
                <a:off x="8302967" y="3560155"/>
                <a:ext cx="61381" cy="76198"/>
              </a:xfrm>
              <a:custGeom>
                <a:avLst/>
                <a:gdLst>
                  <a:gd name="connsiteX0" fmla="*/ 4911 w 61381"/>
                  <a:gd name="connsiteY0" fmla="*/ 0 h 76198"/>
                  <a:gd name="connsiteX1" fmla="*/ 52441 w 61381"/>
                  <a:gd name="connsiteY1" fmla="*/ 70485 h 76198"/>
                  <a:gd name="connsiteX2" fmla="*/ 4911 w 61381"/>
                  <a:gd name="connsiteY2" fmla="*/ 0 h 7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381" h="76198">
                    <a:moveTo>
                      <a:pt x="4911" y="0"/>
                    </a:moveTo>
                    <a:cubicBezTo>
                      <a:pt x="25675" y="5620"/>
                      <a:pt x="83397" y="42005"/>
                      <a:pt x="52441" y="70485"/>
                    </a:cubicBezTo>
                    <a:cubicBezTo>
                      <a:pt x="21961" y="98774"/>
                      <a:pt x="-13091" y="13525"/>
                      <a:pt x="4911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C8C2B24-A9AF-E03C-68AE-38F9995C3222}"/>
                  </a:ext>
                </a:extLst>
              </p:cNvPr>
              <p:cNvSpPr/>
              <p:nvPr/>
            </p:nvSpPr>
            <p:spPr>
              <a:xfrm>
                <a:off x="8307878" y="3560250"/>
                <a:ext cx="56518" cy="72001"/>
              </a:xfrm>
              <a:custGeom>
                <a:avLst/>
                <a:gdLst>
                  <a:gd name="connsiteX0" fmla="*/ 0 w 56518"/>
                  <a:gd name="connsiteY0" fmla="*/ 0 h 72001"/>
                  <a:gd name="connsiteX1" fmla="*/ 47625 w 56518"/>
                  <a:gd name="connsiteY1" fmla="*/ 70485 h 72001"/>
                  <a:gd name="connsiteX2" fmla="*/ 0 w 56518"/>
                  <a:gd name="connsiteY2" fmla="*/ 0 h 7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518" h="72001">
                    <a:moveTo>
                      <a:pt x="0" y="0"/>
                    </a:moveTo>
                    <a:cubicBezTo>
                      <a:pt x="20764" y="5429"/>
                      <a:pt x="78486" y="41910"/>
                      <a:pt x="47625" y="70485"/>
                    </a:cubicBezTo>
                    <a:cubicBezTo>
                      <a:pt x="33909" y="83058"/>
                      <a:pt x="4667" y="13716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02F902EF-35DC-463C-7619-6CE72CAEED11}"/>
                  </a:ext>
                </a:extLst>
              </p:cNvPr>
              <p:cNvSpPr/>
              <p:nvPr/>
            </p:nvSpPr>
            <p:spPr>
              <a:xfrm>
                <a:off x="8307878" y="3560250"/>
                <a:ext cx="56518" cy="72001"/>
              </a:xfrm>
              <a:custGeom>
                <a:avLst/>
                <a:gdLst>
                  <a:gd name="connsiteX0" fmla="*/ 0 w 56518"/>
                  <a:gd name="connsiteY0" fmla="*/ 0 h 72001"/>
                  <a:gd name="connsiteX1" fmla="*/ 47625 w 56518"/>
                  <a:gd name="connsiteY1" fmla="*/ 70485 h 72001"/>
                  <a:gd name="connsiteX2" fmla="*/ 0 w 56518"/>
                  <a:gd name="connsiteY2" fmla="*/ 0 h 7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518" h="72001">
                    <a:moveTo>
                      <a:pt x="0" y="0"/>
                    </a:moveTo>
                    <a:cubicBezTo>
                      <a:pt x="20764" y="5429"/>
                      <a:pt x="78486" y="41910"/>
                      <a:pt x="47625" y="70485"/>
                    </a:cubicBezTo>
                    <a:cubicBezTo>
                      <a:pt x="33909" y="83058"/>
                      <a:pt x="4667" y="13716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2" name="图形 697">
              <a:extLst>
                <a:ext uri="{FF2B5EF4-FFF2-40B4-BE49-F238E27FC236}">
                  <a16:creationId xmlns:a16="http://schemas.microsoft.com/office/drawing/2014/main" id="{2E156A9E-86F4-EED2-A527-4C267C39398C}"/>
                </a:ext>
              </a:extLst>
            </p:cNvPr>
            <p:cNvGrpSpPr/>
            <p:nvPr/>
          </p:nvGrpSpPr>
          <p:grpSpPr>
            <a:xfrm>
              <a:off x="8319996" y="3644290"/>
              <a:ext cx="102721" cy="56962"/>
              <a:chOff x="8319996" y="3644290"/>
              <a:chExt cx="102721" cy="56962"/>
            </a:xfrm>
          </p:grpSpPr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20C66551-3D97-0678-AF2A-4A3B38CB5C22}"/>
                  </a:ext>
                </a:extLst>
              </p:cNvPr>
              <p:cNvSpPr/>
              <p:nvPr/>
            </p:nvSpPr>
            <p:spPr>
              <a:xfrm>
                <a:off x="8319996" y="3644290"/>
                <a:ext cx="102721" cy="56962"/>
              </a:xfrm>
              <a:custGeom>
                <a:avLst/>
                <a:gdLst>
                  <a:gd name="connsiteX0" fmla="*/ 102468 w 102721"/>
                  <a:gd name="connsiteY0" fmla="*/ 25402 h 56962"/>
                  <a:gd name="connsiteX1" fmla="*/ 360 w 102721"/>
                  <a:gd name="connsiteY1" fmla="*/ 34260 h 56962"/>
                  <a:gd name="connsiteX2" fmla="*/ 102468 w 102721"/>
                  <a:gd name="connsiteY2" fmla="*/ 25402 h 56962"/>
                  <a:gd name="connsiteX3" fmla="*/ 102468 w 102721"/>
                  <a:gd name="connsiteY3" fmla="*/ 25402 h 5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721" h="56962">
                    <a:moveTo>
                      <a:pt x="102468" y="25402"/>
                    </a:moveTo>
                    <a:cubicBezTo>
                      <a:pt x="85989" y="25402"/>
                      <a:pt x="8360" y="90077"/>
                      <a:pt x="360" y="34260"/>
                    </a:cubicBezTo>
                    <a:cubicBezTo>
                      <a:pt x="-7261" y="-20985"/>
                      <a:pt x="108849" y="1685"/>
                      <a:pt x="102468" y="25402"/>
                    </a:cubicBezTo>
                    <a:cubicBezTo>
                      <a:pt x="102468" y="25402"/>
                      <a:pt x="103039" y="23307"/>
                      <a:pt x="102468" y="25402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A12CE39B-E901-DCCF-F2CD-B63E9F021146}"/>
                  </a:ext>
                </a:extLst>
              </p:cNvPr>
              <p:cNvSpPr/>
              <p:nvPr/>
            </p:nvSpPr>
            <p:spPr>
              <a:xfrm>
                <a:off x="8323404" y="3661115"/>
                <a:ext cx="99060" cy="39053"/>
              </a:xfrm>
              <a:custGeom>
                <a:avLst/>
                <a:gdLst>
                  <a:gd name="connsiteX0" fmla="*/ 99060 w 99060"/>
                  <a:gd name="connsiteY0" fmla="*/ 8481 h 39053"/>
                  <a:gd name="connsiteX1" fmla="*/ 0 w 99060"/>
                  <a:gd name="connsiteY1" fmla="*/ 24388 h 39053"/>
                  <a:gd name="connsiteX2" fmla="*/ 99060 w 99060"/>
                  <a:gd name="connsiteY2" fmla="*/ 8481 h 3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060" h="39053">
                    <a:moveTo>
                      <a:pt x="99060" y="8481"/>
                    </a:moveTo>
                    <a:cubicBezTo>
                      <a:pt x="73819" y="22673"/>
                      <a:pt x="25622" y="59345"/>
                      <a:pt x="0" y="24388"/>
                    </a:cubicBezTo>
                    <a:cubicBezTo>
                      <a:pt x="19336" y="-3330"/>
                      <a:pt x="71438" y="-5616"/>
                      <a:pt x="99060" y="8481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5ED4747C-071D-0540-9629-620AECD8073B}"/>
                  </a:ext>
                </a:extLst>
              </p:cNvPr>
              <p:cNvSpPr/>
              <p:nvPr/>
            </p:nvSpPr>
            <p:spPr>
              <a:xfrm>
                <a:off x="8323404" y="3661115"/>
                <a:ext cx="99060" cy="39053"/>
              </a:xfrm>
              <a:custGeom>
                <a:avLst/>
                <a:gdLst>
                  <a:gd name="connsiteX0" fmla="*/ 99060 w 99060"/>
                  <a:gd name="connsiteY0" fmla="*/ 8481 h 39053"/>
                  <a:gd name="connsiteX1" fmla="*/ 0 w 99060"/>
                  <a:gd name="connsiteY1" fmla="*/ 24388 h 39053"/>
                  <a:gd name="connsiteX2" fmla="*/ 99060 w 99060"/>
                  <a:gd name="connsiteY2" fmla="*/ 8481 h 3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060" h="39053">
                    <a:moveTo>
                      <a:pt x="99060" y="8481"/>
                    </a:moveTo>
                    <a:cubicBezTo>
                      <a:pt x="73819" y="22673"/>
                      <a:pt x="25622" y="59345"/>
                      <a:pt x="0" y="24388"/>
                    </a:cubicBezTo>
                    <a:cubicBezTo>
                      <a:pt x="19336" y="-3330"/>
                      <a:pt x="71438" y="-5616"/>
                      <a:pt x="99060" y="8481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6" name="图形 697">
              <a:extLst>
                <a:ext uri="{FF2B5EF4-FFF2-40B4-BE49-F238E27FC236}">
                  <a16:creationId xmlns:a16="http://schemas.microsoft.com/office/drawing/2014/main" id="{A4DAF80B-84EB-6773-4B12-E085AE9631FB}"/>
                </a:ext>
              </a:extLst>
            </p:cNvPr>
            <p:cNvGrpSpPr/>
            <p:nvPr/>
          </p:nvGrpSpPr>
          <p:grpSpPr>
            <a:xfrm>
              <a:off x="8232776" y="3651499"/>
              <a:ext cx="82093" cy="117576"/>
              <a:chOff x="8232776" y="3651499"/>
              <a:chExt cx="82093" cy="117576"/>
            </a:xfrm>
          </p:grpSpPr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F55C1035-9E74-27C1-BBB6-AF5B7E2A261F}"/>
                  </a:ext>
                </a:extLst>
              </p:cNvPr>
              <p:cNvSpPr/>
              <p:nvPr/>
            </p:nvSpPr>
            <p:spPr>
              <a:xfrm>
                <a:off x="8232776" y="3651499"/>
                <a:ext cx="82093" cy="117576"/>
              </a:xfrm>
              <a:custGeom>
                <a:avLst/>
                <a:gdLst>
                  <a:gd name="connsiteX0" fmla="*/ 7570 w 82093"/>
                  <a:gd name="connsiteY0" fmla="*/ 0 h 117576"/>
                  <a:gd name="connsiteX1" fmla="*/ 68339 w 82093"/>
                  <a:gd name="connsiteY1" fmla="*/ 108680 h 117576"/>
                  <a:gd name="connsiteX2" fmla="*/ 7570 w 82093"/>
                  <a:gd name="connsiteY2" fmla="*/ 0 h 11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93" h="117576">
                    <a:moveTo>
                      <a:pt x="7570" y="0"/>
                    </a:moveTo>
                    <a:cubicBezTo>
                      <a:pt x="47575" y="9525"/>
                      <a:pt x="109964" y="65437"/>
                      <a:pt x="68339" y="108680"/>
                    </a:cubicBezTo>
                    <a:cubicBezTo>
                      <a:pt x="29573" y="152495"/>
                      <a:pt x="-18910" y="21336"/>
                      <a:pt x="7570" y="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F3189D8E-2030-4CD4-A6A9-0C0709A578A6}"/>
                  </a:ext>
                </a:extLst>
              </p:cNvPr>
              <p:cNvSpPr/>
              <p:nvPr/>
            </p:nvSpPr>
            <p:spPr>
              <a:xfrm>
                <a:off x="8240250" y="3651594"/>
                <a:ext cx="71805" cy="115991"/>
              </a:xfrm>
              <a:custGeom>
                <a:avLst/>
                <a:gdLst>
                  <a:gd name="connsiteX0" fmla="*/ 0 w 71805"/>
                  <a:gd name="connsiteY0" fmla="*/ 0 h 115991"/>
                  <a:gd name="connsiteX1" fmla="*/ 70675 w 71805"/>
                  <a:gd name="connsiteY1" fmla="*/ 87535 h 115991"/>
                  <a:gd name="connsiteX2" fmla="*/ 33623 w 71805"/>
                  <a:gd name="connsiteY2" fmla="*/ 96774 h 115991"/>
                  <a:gd name="connsiteX3" fmla="*/ 0 w 71805"/>
                  <a:gd name="connsiteY3" fmla="*/ 0 h 11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05" h="115991">
                    <a:moveTo>
                      <a:pt x="0" y="0"/>
                    </a:moveTo>
                    <a:cubicBezTo>
                      <a:pt x="39338" y="8763"/>
                      <a:pt x="79058" y="43244"/>
                      <a:pt x="70675" y="87535"/>
                    </a:cubicBezTo>
                    <a:cubicBezTo>
                      <a:pt x="65818" y="113252"/>
                      <a:pt x="35338" y="131636"/>
                      <a:pt x="33623" y="96774"/>
                    </a:cubicBezTo>
                    <a:cubicBezTo>
                      <a:pt x="31813" y="62770"/>
                      <a:pt x="12478" y="30956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144341C2-E6BD-AAD5-838B-487892296794}"/>
                  </a:ext>
                </a:extLst>
              </p:cNvPr>
              <p:cNvSpPr/>
              <p:nvPr/>
            </p:nvSpPr>
            <p:spPr>
              <a:xfrm>
                <a:off x="8240250" y="3651594"/>
                <a:ext cx="71805" cy="115991"/>
              </a:xfrm>
              <a:custGeom>
                <a:avLst/>
                <a:gdLst>
                  <a:gd name="connsiteX0" fmla="*/ 0 w 71805"/>
                  <a:gd name="connsiteY0" fmla="*/ 0 h 115991"/>
                  <a:gd name="connsiteX1" fmla="*/ 70675 w 71805"/>
                  <a:gd name="connsiteY1" fmla="*/ 87535 h 115991"/>
                  <a:gd name="connsiteX2" fmla="*/ 33623 w 71805"/>
                  <a:gd name="connsiteY2" fmla="*/ 96774 h 115991"/>
                  <a:gd name="connsiteX3" fmla="*/ 0 w 71805"/>
                  <a:gd name="connsiteY3" fmla="*/ 0 h 115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805" h="115991">
                    <a:moveTo>
                      <a:pt x="0" y="0"/>
                    </a:moveTo>
                    <a:cubicBezTo>
                      <a:pt x="39338" y="8763"/>
                      <a:pt x="79058" y="43244"/>
                      <a:pt x="70675" y="87535"/>
                    </a:cubicBezTo>
                    <a:cubicBezTo>
                      <a:pt x="65818" y="113252"/>
                      <a:pt x="35338" y="131636"/>
                      <a:pt x="33623" y="96774"/>
                    </a:cubicBezTo>
                    <a:cubicBezTo>
                      <a:pt x="31813" y="62770"/>
                      <a:pt x="12478" y="30956"/>
                      <a:pt x="0" y="0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0" name="图形 697">
              <a:extLst>
                <a:ext uri="{FF2B5EF4-FFF2-40B4-BE49-F238E27FC236}">
                  <a16:creationId xmlns:a16="http://schemas.microsoft.com/office/drawing/2014/main" id="{90C1728E-2A0D-FDD9-FF3D-85C4DD66AD4C}"/>
                </a:ext>
              </a:extLst>
            </p:cNvPr>
            <p:cNvGrpSpPr/>
            <p:nvPr/>
          </p:nvGrpSpPr>
          <p:grpSpPr>
            <a:xfrm>
              <a:off x="8268141" y="3808957"/>
              <a:ext cx="136015" cy="74879"/>
              <a:chOff x="8268141" y="3808957"/>
              <a:chExt cx="136015" cy="74879"/>
            </a:xfrm>
          </p:grpSpPr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B5490281-0BC9-655E-AEA1-3DF5304BEEA7}"/>
                  </a:ext>
                </a:extLst>
              </p:cNvPr>
              <p:cNvSpPr/>
              <p:nvPr/>
            </p:nvSpPr>
            <p:spPr>
              <a:xfrm>
                <a:off x="8268141" y="3808957"/>
                <a:ext cx="136015" cy="74879"/>
              </a:xfrm>
              <a:custGeom>
                <a:avLst/>
                <a:gdLst>
                  <a:gd name="connsiteX0" fmla="*/ 135749 w 136015"/>
                  <a:gd name="connsiteY0" fmla="*/ 28280 h 74879"/>
                  <a:gd name="connsiteX1" fmla="*/ 9162 w 136015"/>
                  <a:gd name="connsiteY1" fmla="*/ 62856 h 74879"/>
                  <a:gd name="connsiteX2" fmla="*/ 43261 w 136015"/>
                  <a:gd name="connsiteY2" fmla="*/ 1705 h 74879"/>
                  <a:gd name="connsiteX3" fmla="*/ 135749 w 136015"/>
                  <a:gd name="connsiteY3" fmla="*/ 28280 h 7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015" h="74879">
                    <a:moveTo>
                      <a:pt x="135749" y="28280"/>
                    </a:moveTo>
                    <a:cubicBezTo>
                      <a:pt x="99840" y="49616"/>
                      <a:pt x="52024" y="97050"/>
                      <a:pt x="9162" y="62856"/>
                    </a:cubicBezTo>
                    <a:cubicBezTo>
                      <a:pt x="-18651" y="40472"/>
                      <a:pt x="23925" y="7610"/>
                      <a:pt x="43261" y="1705"/>
                    </a:cubicBezTo>
                    <a:cubicBezTo>
                      <a:pt x="56596" y="-2676"/>
                      <a:pt x="141369" y="-200"/>
                      <a:pt x="135749" y="28280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5BC148F3-437F-ABD4-06CC-92CA463411A9}"/>
                  </a:ext>
                </a:extLst>
              </p:cNvPr>
              <p:cNvSpPr/>
              <p:nvPr/>
            </p:nvSpPr>
            <p:spPr>
              <a:xfrm>
                <a:off x="8278290" y="3828758"/>
                <a:ext cx="125600" cy="54659"/>
              </a:xfrm>
              <a:custGeom>
                <a:avLst/>
                <a:gdLst>
                  <a:gd name="connsiteX0" fmla="*/ 125600 w 125600"/>
                  <a:gd name="connsiteY0" fmla="*/ 8288 h 54659"/>
                  <a:gd name="connsiteX1" fmla="*/ 17206 w 125600"/>
                  <a:gd name="connsiteY1" fmla="*/ 51913 h 54659"/>
                  <a:gd name="connsiteX2" fmla="*/ 24635 w 125600"/>
                  <a:gd name="connsiteY2" fmla="*/ 14956 h 54659"/>
                  <a:gd name="connsiteX3" fmla="*/ 125600 w 125600"/>
                  <a:gd name="connsiteY3" fmla="*/ 8288 h 54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00" h="54659">
                    <a:moveTo>
                      <a:pt x="125600" y="8288"/>
                    </a:moveTo>
                    <a:cubicBezTo>
                      <a:pt x="93787" y="27814"/>
                      <a:pt x="57687" y="65057"/>
                      <a:pt x="17206" y="51913"/>
                    </a:cubicBezTo>
                    <a:cubicBezTo>
                      <a:pt x="-13941" y="41721"/>
                      <a:pt x="2537" y="27148"/>
                      <a:pt x="24635" y="14956"/>
                    </a:cubicBezTo>
                    <a:cubicBezTo>
                      <a:pt x="53972" y="-1237"/>
                      <a:pt x="94549" y="-5523"/>
                      <a:pt x="125600" y="828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1996E547-C907-C974-7B3C-A682D81FD968}"/>
                  </a:ext>
                </a:extLst>
              </p:cNvPr>
              <p:cNvSpPr/>
              <p:nvPr/>
            </p:nvSpPr>
            <p:spPr>
              <a:xfrm>
                <a:off x="8278290" y="3828758"/>
                <a:ext cx="125600" cy="54659"/>
              </a:xfrm>
              <a:custGeom>
                <a:avLst/>
                <a:gdLst>
                  <a:gd name="connsiteX0" fmla="*/ 125600 w 125600"/>
                  <a:gd name="connsiteY0" fmla="*/ 8288 h 54659"/>
                  <a:gd name="connsiteX1" fmla="*/ 17206 w 125600"/>
                  <a:gd name="connsiteY1" fmla="*/ 51913 h 54659"/>
                  <a:gd name="connsiteX2" fmla="*/ 24635 w 125600"/>
                  <a:gd name="connsiteY2" fmla="*/ 14956 h 54659"/>
                  <a:gd name="connsiteX3" fmla="*/ 125600 w 125600"/>
                  <a:gd name="connsiteY3" fmla="*/ 8288 h 54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600" h="54659">
                    <a:moveTo>
                      <a:pt x="125600" y="8288"/>
                    </a:moveTo>
                    <a:cubicBezTo>
                      <a:pt x="93787" y="27814"/>
                      <a:pt x="57687" y="65057"/>
                      <a:pt x="17206" y="51913"/>
                    </a:cubicBezTo>
                    <a:cubicBezTo>
                      <a:pt x="-13941" y="41721"/>
                      <a:pt x="2537" y="27148"/>
                      <a:pt x="24635" y="14956"/>
                    </a:cubicBezTo>
                    <a:cubicBezTo>
                      <a:pt x="53972" y="-1237"/>
                      <a:pt x="94549" y="-5523"/>
                      <a:pt x="125600" y="8288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4" name="图形 697">
              <a:extLst>
                <a:ext uri="{FF2B5EF4-FFF2-40B4-BE49-F238E27FC236}">
                  <a16:creationId xmlns:a16="http://schemas.microsoft.com/office/drawing/2014/main" id="{FB0F8D93-FF06-D1B2-157F-AEC7DC607B76}"/>
                </a:ext>
              </a:extLst>
            </p:cNvPr>
            <p:cNvGrpSpPr/>
            <p:nvPr/>
          </p:nvGrpSpPr>
          <p:grpSpPr>
            <a:xfrm>
              <a:off x="8152028" y="3874474"/>
              <a:ext cx="112583" cy="82657"/>
              <a:chOff x="8152028" y="3874474"/>
              <a:chExt cx="112583" cy="82657"/>
            </a:xfrm>
          </p:grpSpPr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0BEC81C4-B1B5-E920-1764-DECD317A4589}"/>
                  </a:ext>
                </a:extLst>
              </p:cNvPr>
              <p:cNvSpPr/>
              <p:nvPr/>
            </p:nvSpPr>
            <p:spPr>
              <a:xfrm>
                <a:off x="8152028" y="3875320"/>
                <a:ext cx="112583" cy="81811"/>
              </a:xfrm>
              <a:custGeom>
                <a:avLst/>
                <a:gdLst>
                  <a:gd name="connsiteX0" fmla="*/ 2022 w 112583"/>
                  <a:gd name="connsiteY0" fmla="*/ 398 h 81811"/>
                  <a:gd name="connsiteX1" fmla="*/ 107654 w 112583"/>
                  <a:gd name="connsiteY1" fmla="*/ 65739 h 81811"/>
                  <a:gd name="connsiteX2" fmla="*/ 2022 w 112583"/>
                  <a:gd name="connsiteY2" fmla="*/ 398 h 8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583" h="81811">
                    <a:moveTo>
                      <a:pt x="2022" y="398"/>
                    </a:moveTo>
                    <a:cubicBezTo>
                      <a:pt x="33264" y="-2460"/>
                      <a:pt x="136134" y="9160"/>
                      <a:pt x="107654" y="65739"/>
                    </a:cubicBezTo>
                    <a:cubicBezTo>
                      <a:pt x="80603" y="119365"/>
                      <a:pt x="-15028" y="23543"/>
                      <a:pt x="2022" y="398"/>
                    </a:cubicBezTo>
                    <a:close/>
                  </a:path>
                </a:pathLst>
              </a:custGeom>
              <a:solidFill>
                <a:srgbClr val="B0CC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6B346814-AA5E-E47E-4BC6-DA714D48B9AB}"/>
                  </a:ext>
                </a:extLst>
              </p:cNvPr>
              <p:cNvSpPr/>
              <p:nvPr/>
            </p:nvSpPr>
            <p:spPr>
              <a:xfrm>
                <a:off x="8153954" y="3874474"/>
                <a:ext cx="108999" cy="72396"/>
              </a:xfrm>
              <a:custGeom>
                <a:avLst/>
                <a:gdLst>
                  <a:gd name="connsiteX0" fmla="*/ 0 w 108999"/>
                  <a:gd name="connsiteY0" fmla="*/ 1339 h 72396"/>
                  <a:gd name="connsiteX1" fmla="*/ 106299 w 108999"/>
                  <a:gd name="connsiteY1" fmla="*/ 43154 h 72396"/>
                  <a:gd name="connsiteX2" fmla="*/ 82487 w 108999"/>
                  <a:gd name="connsiteY2" fmla="*/ 65823 h 72396"/>
                  <a:gd name="connsiteX3" fmla="*/ 0 w 108999"/>
                  <a:gd name="connsiteY3" fmla="*/ 1339 h 7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99" h="72396">
                    <a:moveTo>
                      <a:pt x="0" y="1339"/>
                    </a:moveTo>
                    <a:cubicBezTo>
                      <a:pt x="38100" y="-2662"/>
                      <a:pt x="91059" y="-90"/>
                      <a:pt x="106299" y="43154"/>
                    </a:cubicBezTo>
                    <a:cubicBezTo>
                      <a:pt x="114967" y="67823"/>
                      <a:pt x="101632" y="81254"/>
                      <a:pt x="82487" y="65823"/>
                    </a:cubicBezTo>
                    <a:cubicBezTo>
                      <a:pt x="55626" y="44392"/>
                      <a:pt x="22288" y="28295"/>
                      <a:pt x="0" y="133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9B7429C-3933-D4F8-4673-84ED6873653B}"/>
                  </a:ext>
                </a:extLst>
              </p:cNvPr>
              <p:cNvSpPr/>
              <p:nvPr/>
            </p:nvSpPr>
            <p:spPr>
              <a:xfrm>
                <a:off x="8153954" y="3874474"/>
                <a:ext cx="108999" cy="72396"/>
              </a:xfrm>
              <a:custGeom>
                <a:avLst/>
                <a:gdLst>
                  <a:gd name="connsiteX0" fmla="*/ 0 w 108999"/>
                  <a:gd name="connsiteY0" fmla="*/ 1339 h 72396"/>
                  <a:gd name="connsiteX1" fmla="*/ 106299 w 108999"/>
                  <a:gd name="connsiteY1" fmla="*/ 43154 h 72396"/>
                  <a:gd name="connsiteX2" fmla="*/ 82487 w 108999"/>
                  <a:gd name="connsiteY2" fmla="*/ 65823 h 72396"/>
                  <a:gd name="connsiteX3" fmla="*/ 0 w 108999"/>
                  <a:gd name="connsiteY3" fmla="*/ 1339 h 7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99" h="72396">
                    <a:moveTo>
                      <a:pt x="0" y="1339"/>
                    </a:moveTo>
                    <a:cubicBezTo>
                      <a:pt x="38100" y="-2662"/>
                      <a:pt x="91059" y="-90"/>
                      <a:pt x="106299" y="43154"/>
                    </a:cubicBezTo>
                    <a:cubicBezTo>
                      <a:pt x="114967" y="67823"/>
                      <a:pt x="101632" y="81254"/>
                      <a:pt x="82487" y="65823"/>
                    </a:cubicBezTo>
                    <a:cubicBezTo>
                      <a:pt x="55626" y="44392"/>
                      <a:pt x="22288" y="28295"/>
                      <a:pt x="0" y="1339"/>
                    </a:cubicBezTo>
                    <a:close/>
                  </a:path>
                </a:pathLst>
              </a:custGeom>
              <a:solidFill>
                <a:srgbClr val="A6BC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7BA0DFC-0043-4E81-ADB8-3301E0A33EEA}"/>
                </a:ext>
              </a:extLst>
            </p:cNvPr>
            <p:cNvSpPr/>
            <p:nvPr/>
          </p:nvSpPr>
          <p:spPr>
            <a:xfrm>
              <a:off x="7087514" y="2268811"/>
              <a:ext cx="163490" cy="67958"/>
            </a:xfrm>
            <a:custGeom>
              <a:avLst/>
              <a:gdLst>
                <a:gd name="connsiteX0" fmla="*/ 21 w 163490"/>
                <a:gd name="connsiteY0" fmla="*/ 4707 h 67958"/>
                <a:gd name="connsiteX1" fmla="*/ 134895 w 163490"/>
                <a:gd name="connsiteY1" fmla="*/ 135 h 67958"/>
                <a:gd name="connsiteX2" fmla="*/ 156897 w 163490"/>
                <a:gd name="connsiteY2" fmla="*/ 31567 h 67958"/>
                <a:gd name="connsiteX3" fmla="*/ 84888 w 163490"/>
                <a:gd name="connsiteY3" fmla="*/ 67953 h 67958"/>
                <a:gd name="connsiteX4" fmla="*/ 21 w 163490"/>
                <a:gd name="connsiteY4" fmla="*/ 4707 h 6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" h="67958">
                  <a:moveTo>
                    <a:pt x="21" y="4707"/>
                  </a:moveTo>
                  <a:cubicBezTo>
                    <a:pt x="402" y="3088"/>
                    <a:pt x="124989" y="1849"/>
                    <a:pt x="134895" y="135"/>
                  </a:cubicBezTo>
                  <a:cubicBezTo>
                    <a:pt x="144801" y="-1580"/>
                    <a:pt x="177281" y="13279"/>
                    <a:pt x="156897" y="31567"/>
                  </a:cubicBezTo>
                  <a:cubicBezTo>
                    <a:pt x="136514" y="49760"/>
                    <a:pt x="98509" y="67286"/>
                    <a:pt x="84888" y="67953"/>
                  </a:cubicBezTo>
                  <a:cubicBezTo>
                    <a:pt x="71268" y="68620"/>
                    <a:pt x="-1408" y="11279"/>
                    <a:pt x="21" y="4707"/>
                  </a:cubicBezTo>
                  <a:close/>
                </a:path>
              </a:pathLst>
            </a:custGeom>
            <a:solidFill>
              <a:srgbClr val="DBAF9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59" name="图形 697">
              <a:extLst>
                <a:ext uri="{FF2B5EF4-FFF2-40B4-BE49-F238E27FC236}">
                  <a16:creationId xmlns:a16="http://schemas.microsoft.com/office/drawing/2014/main" id="{E41A8FB4-DED5-A92E-F44B-B86C1992D7A5}"/>
                </a:ext>
              </a:extLst>
            </p:cNvPr>
            <p:cNvGrpSpPr/>
            <p:nvPr/>
          </p:nvGrpSpPr>
          <p:grpSpPr>
            <a:xfrm>
              <a:off x="6992797" y="2205223"/>
              <a:ext cx="516124" cy="255245"/>
              <a:chOff x="6992797" y="2205223"/>
              <a:chExt cx="516124" cy="255245"/>
            </a:xfrm>
          </p:grpSpPr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DC391A01-8418-36D9-D21B-18247A8F76C0}"/>
                  </a:ext>
                </a:extLst>
              </p:cNvPr>
              <p:cNvSpPr/>
              <p:nvPr/>
            </p:nvSpPr>
            <p:spPr>
              <a:xfrm>
                <a:off x="7330232" y="2205223"/>
                <a:ext cx="135310" cy="95154"/>
              </a:xfrm>
              <a:custGeom>
                <a:avLst/>
                <a:gdLst>
                  <a:gd name="connsiteX0" fmla="*/ 134874 w 135310"/>
                  <a:gd name="connsiteY0" fmla="*/ 0 h 95154"/>
                  <a:gd name="connsiteX1" fmla="*/ 44767 w 135310"/>
                  <a:gd name="connsiteY1" fmla="*/ 41815 h 95154"/>
                  <a:gd name="connsiteX2" fmla="*/ 0 w 135310"/>
                  <a:gd name="connsiteY2" fmla="*/ 53816 h 95154"/>
                  <a:gd name="connsiteX3" fmla="*/ 6286 w 135310"/>
                  <a:gd name="connsiteY3" fmla="*/ 55054 h 95154"/>
                  <a:gd name="connsiteX4" fmla="*/ 42196 w 135310"/>
                  <a:gd name="connsiteY4" fmla="*/ 79058 h 95154"/>
                  <a:gd name="connsiteX5" fmla="*/ 61341 w 135310"/>
                  <a:gd name="connsiteY5" fmla="*/ 95155 h 95154"/>
                  <a:gd name="connsiteX6" fmla="*/ 134874 w 135310"/>
                  <a:gd name="connsiteY6" fmla="*/ 0 h 9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310" h="95154">
                    <a:moveTo>
                      <a:pt x="134874" y="0"/>
                    </a:moveTo>
                    <a:cubicBezTo>
                      <a:pt x="134874" y="0"/>
                      <a:pt x="61055" y="39624"/>
                      <a:pt x="44767" y="41815"/>
                    </a:cubicBezTo>
                    <a:cubicBezTo>
                      <a:pt x="35052" y="43148"/>
                      <a:pt x="15335" y="48482"/>
                      <a:pt x="0" y="53816"/>
                    </a:cubicBezTo>
                    <a:cubicBezTo>
                      <a:pt x="2096" y="54102"/>
                      <a:pt x="4191" y="54483"/>
                      <a:pt x="6286" y="55054"/>
                    </a:cubicBezTo>
                    <a:cubicBezTo>
                      <a:pt x="18764" y="58198"/>
                      <a:pt x="35909" y="69342"/>
                      <a:pt x="42196" y="79058"/>
                    </a:cubicBezTo>
                    <a:cubicBezTo>
                      <a:pt x="45720" y="84582"/>
                      <a:pt x="52673" y="90964"/>
                      <a:pt x="61341" y="95155"/>
                    </a:cubicBezTo>
                    <a:cubicBezTo>
                      <a:pt x="77724" y="82010"/>
                      <a:pt x="141160" y="21241"/>
                      <a:pt x="134874" y="0"/>
                    </a:cubicBezTo>
                    <a:close/>
                  </a:path>
                </a:pathLst>
              </a:custGeom>
              <a:solidFill>
                <a:srgbClr val="DAD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A9731E66-7554-226E-3F9D-4DB8DD36620B}"/>
                  </a:ext>
                </a:extLst>
              </p:cNvPr>
              <p:cNvSpPr/>
              <p:nvPr/>
            </p:nvSpPr>
            <p:spPr>
              <a:xfrm>
                <a:off x="7281369" y="2298094"/>
                <a:ext cx="67102" cy="43241"/>
              </a:xfrm>
              <a:custGeom>
                <a:avLst/>
                <a:gdLst>
                  <a:gd name="connsiteX0" fmla="*/ 66675 w 67102"/>
                  <a:gd name="connsiteY0" fmla="*/ 30288 h 43241"/>
                  <a:gd name="connsiteX1" fmla="*/ 43910 w 67102"/>
                  <a:gd name="connsiteY1" fmla="*/ 40861 h 43241"/>
                  <a:gd name="connsiteX2" fmla="*/ 42482 w 67102"/>
                  <a:gd name="connsiteY2" fmla="*/ 43242 h 43241"/>
                  <a:gd name="connsiteX3" fmla="*/ 0 w 67102"/>
                  <a:gd name="connsiteY3" fmla="*/ 29812 h 43241"/>
                  <a:gd name="connsiteX4" fmla="*/ 17812 w 67102"/>
                  <a:gd name="connsiteY4" fmla="*/ 10762 h 43241"/>
                  <a:gd name="connsiteX5" fmla="*/ 54674 w 67102"/>
                  <a:gd name="connsiteY5" fmla="*/ 94 h 43241"/>
                  <a:gd name="connsiteX6" fmla="*/ 66675 w 67102"/>
                  <a:gd name="connsiteY6" fmla="*/ 30288 h 4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02" h="43241">
                    <a:moveTo>
                      <a:pt x="66675" y="30288"/>
                    </a:moveTo>
                    <a:cubicBezTo>
                      <a:pt x="65056" y="35527"/>
                      <a:pt x="47720" y="35717"/>
                      <a:pt x="43910" y="40861"/>
                    </a:cubicBezTo>
                    <a:cubicBezTo>
                      <a:pt x="43434" y="41527"/>
                      <a:pt x="42958" y="42385"/>
                      <a:pt x="42482" y="43242"/>
                    </a:cubicBezTo>
                    <a:cubicBezTo>
                      <a:pt x="28766" y="37622"/>
                      <a:pt x="14573" y="32955"/>
                      <a:pt x="0" y="29812"/>
                    </a:cubicBezTo>
                    <a:cubicBezTo>
                      <a:pt x="9144" y="22096"/>
                      <a:pt x="17050" y="12952"/>
                      <a:pt x="17812" y="10762"/>
                    </a:cubicBezTo>
                    <a:cubicBezTo>
                      <a:pt x="19145" y="7047"/>
                      <a:pt x="43815" y="-954"/>
                      <a:pt x="54674" y="94"/>
                    </a:cubicBezTo>
                    <a:cubicBezTo>
                      <a:pt x="65532" y="1142"/>
                      <a:pt x="68294" y="25049"/>
                      <a:pt x="66675" y="30288"/>
                    </a:cubicBezTo>
                    <a:close/>
                  </a:path>
                </a:pathLst>
              </a:custGeom>
              <a:solidFill>
                <a:srgbClr val="8787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64F01A77-18FD-CC33-DD4E-3DC278FDD63F}"/>
                  </a:ext>
                </a:extLst>
              </p:cNvPr>
              <p:cNvSpPr/>
              <p:nvPr/>
            </p:nvSpPr>
            <p:spPr>
              <a:xfrm>
                <a:off x="7265433" y="2233036"/>
                <a:ext cx="243488" cy="86749"/>
              </a:xfrm>
              <a:custGeom>
                <a:avLst/>
                <a:gdLst>
                  <a:gd name="connsiteX0" fmla="*/ 168336 w 243488"/>
                  <a:gd name="connsiteY0" fmla="*/ 79629 h 86749"/>
                  <a:gd name="connsiteX1" fmla="*/ 98422 w 243488"/>
                  <a:gd name="connsiteY1" fmla="*/ 86297 h 86749"/>
                  <a:gd name="connsiteX2" fmla="*/ 52036 w 243488"/>
                  <a:gd name="connsiteY2" fmla="*/ 77915 h 86749"/>
                  <a:gd name="connsiteX3" fmla="*/ 47083 w 243488"/>
                  <a:gd name="connsiteY3" fmla="*/ 63341 h 86749"/>
                  <a:gd name="connsiteX4" fmla="*/ 23365 w 243488"/>
                  <a:gd name="connsiteY4" fmla="*/ 66104 h 86749"/>
                  <a:gd name="connsiteX5" fmla="*/ 8030 w 243488"/>
                  <a:gd name="connsiteY5" fmla="*/ 45530 h 86749"/>
                  <a:gd name="connsiteX6" fmla="*/ 29 w 243488"/>
                  <a:gd name="connsiteY6" fmla="*/ 46006 h 86749"/>
                  <a:gd name="connsiteX7" fmla="*/ 5554 w 243488"/>
                  <a:gd name="connsiteY7" fmla="*/ 16002 h 86749"/>
                  <a:gd name="connsiteX8" fmla="*/ 40987 w 243488"/>
                  <a:gd name="connsiteY8" fmla="*/ 25908 h 86749"/>
                  <a:gd name="connsiteX9" fmla="*/ 70705 w 243488"/>
                  <a:gd name="connsiteY9" fmla="*/ 24098 h 86749"/>
                  <a:gd name="connsiteX10" fmla="*/ 77086 w 243488"/>
                  <a:gd name="connsiteY10" fmla="*/ 24479 h 86749"/>
                  <a:gd name="connsiteX11" fmla="*/ 116044 w 243488"/>
                  <a:gd name="connsiteY11" fmla="*/ 43148 h 86749"/>
                  <a:gd name="connsiteX12" fmla="*/ 137284 w 243488"/>
                  <a:gd name="connsiteY12" fmla="*/ 56293 h 86749"/>
                  <a:gd name="connsiteX13" fmla="*/ 159668 w 243488"/>
                  <a:gd name="connsiteY13" fmla="*/ 57055 h 86749"/>
                  <a:gd name="connsiteX14" fmla="*/ 231201 w 243488"/>
                  <a:gd name="connsiteY14" fmla="*/ 0 h 86749"/>
                  <a:gd name="connsiteX15" fmla="*/ 243488 w 243488"/>
                  <a:gd name="connsiteY15" fmla="*/ 3524 h 86749"/>
                  <a:gd name="connsiteX16" fmla="*/ 168336 w 243488"/>
                  <a:gd name="connsiteY16" fmla="*/ 79629 h 86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43488" h="86749">
                    <a:moveTo>
                      <a:pt x="168336" y="79629"/>
                    </a:moveTo>
                    <a:cubicBezTo>
                      <a:pt x="137475" y="89345"/>
                      <a:pt x="105661" y="86297"/>
                      <a:pt x="98422" y="86297"/>
                    </a:cubicBezTo>
                    <a:cubicBezTo>
                      <a:pt x="91183" y="86297"/>
                      <a:pt x="56512" y="81058"/>
                      <a:pt x="52036" y="77915"/>
                    </a:cubicBezTo>
                    <a:cubicBezTo>
                      <a:pt x="47559" y="74771"/>
                      <a:pt x="57274" y="61341"/>
                      <a:pt x="47083" y="63341"/>
                    </a:cubicBezTo>
                    <a:cubicBezTo>
                      <a:pt x="36986" y="65342"/>
                      <a:pt x="31462" y="68009"/>
                      <a:pt x="23365" y="66104"/>
                    </a:cubicBezTo>
                    <a:cubicBezTo>
                      <a:pt x="15364" y="64103"/>
                      <a:pt x="16603" y="46196"/>
                      <a:pt x="8030" y="45530"/>
                    </a:cubicBezTo>
                    <a:cubicBezTo>
                      <a:pt x="4792" y="45244"/>
                      <a:pt x="2506" y="45434"/>
                      <a:pt x="29" y="46006"/>
                    </a:cubicBezTo>
                    <a:cubicBezTo>
                      <a:pt x="-257" y="35909"/>
                      <a:pt x="1553" y="25622"/>
                      <a:pt x="5554" y="16002"/>
                    </a:cubicBezTo>
                    <a:cubicBezTo>
                      <a:pt x="19841" y="20765"/>
                      <a:pt x="34224" y="25622"/>
                      <a:pt x="40987" y="25908"/>
                    </a:cubicBezTo>
                    <a:cubicBezTo>
                      <a:pt x="51845" y="26384"/>
                      <a:pt x="60703" y="24194"/>
                      <a:pt x="70705" y="24098"/>
                    </a:cubicBezTo>
                    <a:cubicBezTo>
                      <a:pt x="72800" y="24098"/>
                      <a:pt x="74896" y="24194"/>
                      <a:pt x="77086" y="24479"/>
                    </a:cubicBezTo>
                    <a:cubicBezTo>
                      <a:pt x="89945" y="25813"/>
                      <a:pt x="108424" y="34385"/>
                      <a:pt x="116044" y="43148"/>
                    </a:cubicBezTo>
                    <a:cubicBezTo>
                      <a:pt x="120425" y="48101"/>
                      <a:pt x="128140" y="53435"/>
                      <a:pt x="137284" y="56293"/>
                    </a:cubicBezTo>
                    <a:cubicBezTo>
                      <a:pt x="144238" y="58388"/>
                      <a:pt x="151953" y="59055"/>
                      <a:pt x="159668" y="57055"/>
                    </a:cubicBezTo>
                    <a:cubicBezTo>
                      <a:pt x="177385" y="52197"/>
                      <a:pt x="231201" y="0"/>
                      <a:pt x="231201" y="0"/>
                    </a:cubicBezTo>
                    <a:lnTo>
                      <a:pt x="243488" y="3524"/>
                    </a:lnTo>
                    <a:cubicBezTo>
                      <a:pt x="243488" y="3334"/>
                      <a:pt x="199197" y="70009"/>
                      <a:pt x="168336" y="79629"/>
                    </a:cubicBezTo>
                    <a:close/>
                  </a:path>
                </a:pathLst>
              </a:custGeom>
              <a:solidFill>
                <a:srgbClr val="EDEDE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D2F3D23F-7630-077C-C4CD-DB9B9CB80A96}"/>
                  </a:ext>
                </a:extLst>
              </p:cNvPr>
              <p:cNvSpPr/>
              <p:nvPr/>
            </p:nvSpPr>
            <p:spPr>
              <a:xfrm>
                <a:off x="6992797" y="2239776"/>
                <a:ext cx="278189" cy="65949"/>
              </a:xfrm>
              <a:custGeom>
                <a:avLst/>
                <a:gdLst>
                  <a:gd name="connsiteX0" fmla="*/ 252282 w 278189"/>
                  <a:gd name="connsiteY0" fmla="*/ 44886 h 65949"/>
                  <a:gd name="connsiteX1" fmla="*/ 182845 w 278189"/>
                  <a:gd name="connsiteY1" fmla="*/ 54887 h 65949"/>
                  <a:gd name="connsiteX2" fmla="*/ 77212 w 278189"/>
                  <a:gd name="connsiteY2" fmla="*/ 50982 h 65949"/>
                  <a:gd name="connsiteX3" fmla="*/ 10728 w 278189"/>
                  <a:gd name="connsiteY3" fmla="*/ 65936 h 65949"/>
                  <a:gd name="connsiteX4" fmla="*/ 25015 w 278189"/>
                  <a:gd name="connsiteY4" fmla="*/ 38694 h 65949"/>
                  <a:gd name="connsiteX5" fmla="*/ 142649 w 278189"/>
                  <a:gd name="connsiteY5" fmla="*/ 26407 h 65949"/>
                  <a:gd name="connsiteX6" fmla="*/ 215896 w 278189"/>
                  <a:gd name="connsiteY6" fmla="*/ 21930 h 65949"/>
                  <a:gd name="connsiteX7" fmla="*/ 244471 w 278189"/>
                  <a:gd name="connsiteY7" fmla="*/ 23 h 65949"/>
                  <a:gd name="connsiteX8" fmla="*/ 278190 w 278189"/>
                  <a:gd name="connsiteY8" fmla="*/ 9072 h 65949"/>
                  <a:gd name="connsiteX9" fmla="*/ 272665 w 278189"/>
                  <a:gd name="connsiteY9" fmla="*/ 39075 h 65949"/>
                  <a:gd name="connsiteX10" fmla="*/ 252282 w 278189"/>
                  <a:gd name="connsiteY10" fmla="*/ 44886 h 65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8189" h="65949">
                    <a:moveTo>
                      <a:pt x="252282" y="44886"/>
                    </a:moveTo>
                    <a:cubicBezTo>
                      <a:pt x="234470" y="49458"/>
                      <a:pt x="197418" y="54411"/>
                      <a:pt x="182845" y="54887"/>
                    </a:cubicBezTo>
                    <a:cubicBezTo>
                      <a:pt x="168271" y="55363"/>
                      <a:pt x="97310" y="47553"/>
                      <a:pt x="77212" y="50982"/>
                    </a:cubicBezTo>
                    <a:cubicBezTo>
                      <a:pt x="57210" y="54506"/>
                      <a:pt x="21586" y="66412"/>
                      <a:pt x="10728" y="65936"/>
                    </a:cubicBezTo>
                    <a:cubicBezTo>
                      <a:pt x="-35" y="65555"/>
                      <a:pt x="-11846" y="47076"/>
                      <a:pt x="25015" y="38694"/>
                    </a:cubicBezTo>
                    <a:cubicBezTo>
                      <a:pt x="61782" y="30217"/>
                      <a:pt x="119408" y="25931"/>
                      <a:pt x="142649" y="26407"/>
                    </a:cubicBezTo>
                    <a:cubicBezTo>
                      <a:pt x="165890" y="26979"/>
                      <a:pt x="202180" y="30408"/>
                      <a:pt x="215896" y="21930"/>
                    </a:cubicBezTo>
                    <a:cubicBezTo>
                      <a:pt x="229612" y="13453"/>
                      <a:pt x="229422" y="-644"/>
                      <a:pt x="244471" y="23"/>
                    </a:cubicBezTo>
                    <a:cubicBezTo>
                      <a:pt x="251710" y="404"/>
                      <a:pt x="264855" y="4690"/>
                      <a:pt x="278190" y="9072"/>
                    </a:cubicBezTo>
                    <a:cubicBezTo>
                      <a:pt x="274094" y="18692"/>
                      <a:pt x="272380" y="28979"/>
                      <a:pt x="272665" y="39075"/>
                    </a:cubicBezTo>
                    <a:cubicBezTo>
                      <a:pt x="268379" y="40123"/>
                      <a:pt x="263521" y="42028"/>
                      <a:pt x="252282" y="44886"/>
                    </a:cubicBezTo>
                    <a:close/>
                  </a:path>
                </a:pathLst>
              </a:custGeom>
              <a:solidFill>
                <a:srgbClr val="E28C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323882F2-2AA5-6349-E286-1541DBE970B9}"/>
                  </a:ext>
                </a:extLst>
              </p:cNvPr>
              <p:cNvSpPr/>
              <p:nvPr/>
            </p:nvSpPr>
            <p:spPr>
              <a:xfrm>
                <a:off x="7058145" y="2327810"/>
                <a:ext cx="265705" cy="132658"/>
              </a:xfrm>
              <a:custGeom>
                <a:avLst/>
                <a:gdLst>
                  <a:gd name="connsiteX0" fmla="*/ 252942 w 265705"/>
                  <a:gd name="connsiteY0" fmla="*/ 34576 h 132658"/>
                  <a:gd name="connsiteX1" fmla="*/ 226177 w 265705"/>
                  <a:gd name="connsiteY1" fmla="*/ 35623 h 132658"/>
                  <a:gd name="connsiteX2" fmla="*/ 196459 w 265705"/>
                  <a:gd name="connsiteY2" fmla="*/ 46672 h 132658"/>
                  <a:gd name="connsiteX3" fmla="*/ 173218 w 265705"/>
                  <a:gd name="connsiteY3" fmla="*/ 56293 h 132658"/>
                  <a:gd name="connsiteX4" fmla="*/ 116925 w 265705"/>
                  <a:gd name="connsiteY4" fmla="*/ 92773 h 132658"/>
                  <a:gd name="connsiteX5" fmla="*/ 19484 w 265705"/>
                  <a:gd name="connsiteY5" fmla="*/ 132493 h 132658"/>
                  <a:gd name="connsiteX6" fmla="*/ 18627 w 265705"/>
                  <a:gd name="connsiteY6" fmla="*/ 104204 h 132658"/>
                  <a:gd name="connsiteX7" fmla="*/ 138452 w 265705"/>
                  <a:gd name="connsiteY7" fmla="*/ 46577 h 132658"/>
                  <a:gd name="connsiteX8" fmla="*/ 203793 w 265705"/>
                  <a:gd name="connsiteY8" fmla="*/ 11049 h 132658"/>
                  <a:gd name="connsiteX9" fmla="*/ 223224 w 265705"/>
                  <a:gd name="connsiteY9" fmla="*/ 0 h 132658"/>
                  <a:gd name="connsiteX10" fmla="*/ 265706 w 265705"/>
                  <a:gd name="connsiteY10" fmla="*/ 13430 h 132658"/>
                  <a:gd name="connsiteX11" fmla="*/ 252942 w 265705"/>
                  <a:gd name="connsiteY11" fmla="*/ 34576 h 13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705" h="132658">
                    <a:moveTo>
                      <a:pt x="252942" y="34576"/>
                    </a:moveTo>
                    <a:cubicBezTo>
                      <a:pt x="245322" y="39910"/>
                      <a:pt x="236750" y="35147"/>
                      <a:pt x="226177" y="35623"/>
                    </a:cubicBezTo>
                    <a:cubicBezTo>
                      <a:pt x="215604" y="36100"/>
                      <a:pt x="204174" y="41338"/>
                      <a:pt x="196459" y="46672"/>
                    </a:cubicBezTo>
                    <a:cubicBezTo>
                      <a:pt x="188839" y="52006"/>
                      <a:pt x="173218" y="56293"/>
                      <a:pt x="173218" y="56293"/>
                    </a:cubicBezTo>
                    <a:cubicBezTo>
                      <a:pt x="173218" y="56293"/>
                      <a:pt x="133975" y="79629"/>
                      <a:pt x="116925" y="92773"/>
                    </a:cubicBezTo>
                    <a:cubicBezTo>
                      <a:pt x="99780" y="105918"/>
                      <a:pt x="37677" y="129921"/>
                      <a:pt x="19484" y="132493"/>
                    </a:cubicBezTo>
                    <a:cubicBezTo>
                      <a:pt x="1292" y="135064"/>
                      <a:pt x="-12901" y="106966"/>
                      <a:pt x="18627" y="104204"/>
                    </a:cubicBezTo>
                    <a:cubicBezTo>
                      <a:pt x="50155" y="101346"/>
                      <a:pt x="131403" y="56102"/>
                      <a:pt x="138452" y="46577"/>
                    </a:cubicBezTo>
                    <a:cubicBezTo>
                      <a:pt x="145595" y="37052"/>
                      <a:pt x="190172" y="13049"/>
                      <a:pt x="203793" y="11049"/>
                    </a:cubicBezTo>
                    <a:cubicBezTo>
                      <a:pt x="209508" y="10287"/>
                      <a:pt x="216652" y="5525"/>
                      <a:pt x="223224" y="0"/>
                    </a:cubicBezTo>
                    <a:cubicBezTo>
                      <a:pt x="237797" y="3143"/>
                      <a:pt x="251990" y="7810"/>
                      <a:pt x="265706" y="13430"/>
                    </a:cubicBezTo>
                    <a:cubicBezTo>
                      <a:pt x="262562" y="19526"/>
                      <a:pt x="259514" y="30004"/>
                      <a:pt x="252942" y="34576"/>
                    </a:cubicBezTo>
                    <a:close/>
                  </a:path>
                </a:pathLst>
              </a:custGeom>
              <a:solidFill>
                <a:srgbClr val="E28C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9A7A353C-FB48-C526-0B37-32A34138825B}"/>
                  </a:ext>
                </a:extLst>
              </p:cNvPr>
              <p:cNvSpPr/>
              <p:nvPr/>
            </p:nvSpPr>
            <p:spPr>
              <a:xfrm>
                <a:off x="7327089" y="2272565"/>
                <a:ext cx="30289" cy="30289"/>
              </a:xfrm>
              <a:custGeom>
                <a:avLst/>
                <a:gdLst>
                  <a:gd name="connsiteX0" fmla="*/ 30289 w 30289"/>
                  <a:gd name="connsiteY0" fmla="*/ 15145 h 30289"/>
                  <a:gd name="connsiteX1" fmla="*/ 15145 w 30289"/>
                  <a:gd name="connsiteY1" fmla="*/ 30289 h 30289"/>
                  <a:gd name="connsiteX2" fmla="*/ 0 w 30289"/>
                  <a:gd name="connsiteY2" fmla="*/ 15145 h 30289"/>
                  <a:gd name="connsiteX3" fmla="*/ 15145 w 30289"/>
                  <a:gd name="connsiteY3" fmla="*/ 0 h 30289"/>
                  <a:gd name="connsiteX4" fmla="*/ 30289 w 30289"/>
                  <a:gd name="connsiteY4" fmla="*/ 15145 h 3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89" h="30289">
                    <a:moveTo>
                      <a:pt x="30289" y="15145"/>
                    </a:moveTo>
                    <a:cubicBezTo>
                      <a:pt x="30289" y="23509"/>
                      <a:pt x="23509" y="30289"/>
                      <a:pt x="15145" y="30289"/>
                    </a:cubicBezTo>
                    <a:cubicBezTo>
                      <a:pt x="6781" y="30289"/>
                      <a:pt x="0" y="23509"/>
                      <a:pt x="0" y="15145"/>
                    </a:cubicBezTo>
                    <a:cubicBezTo>
                      <a:pt x="0" y="6781"/>
                      <a:pt x="6781" y="0"/>
                      <a:pt x="15145" y="0"/>
                    </a:cubicBezTo>
                    <a:cubicBezTo>
                      <a:pt x="23509" y="0"/>
                      <a:pt x="30289" y="6781"/>
                      <a:pt x="30289" y="15145"/>
                    </a:cubicBezTo>
                    <a:close/>
                  </a:path>
                </a:pathLst>
              </a:custGeom>
              <a:solidFill>
                <a:srgbClr val="C2CA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26A08177-9B4F-084A-D45C-0BE6241246DD}"/>
                </a:ext>
              </a:extLst>
            </p:cNvPr>
            <p:cNvSpPr/>
            <p:nvPr/>
          </p:nvSpPr>
          <p:spPr>
            <a:xfrm>
              <a:off x="6688056" y="2632324"/>
              <a:ext cx="270224" cy="879824"/>
            </a:xfrm>
            <a:custGeom>
              <a:avLst/>
              <a:gdLst>
                <a:gd name="connsiteX0" fmla="*/ 191834 w 270224"/>
                <a:gd name="connsiteY0" fmla="*/ 0 h 879824"/>
                <a:gd name="connsiteX1" fmla="*/ 270224 w 270224"/>
                <a:gd name="connsiteY1" fmla="*/ 675704 h 879824"/>
                <a:gd name="connsiteX2" fmla="*/ 254032 w 270224"/>
                <a:gd name="connsiteY2" fmla="*/ 782955 h 879824"/>
                <a:gd name="connsiteX3" fmla="*/ 260699 w 270224"/>
                <a:gd name="connsiteY3" fmla="*/ 879824 h 879824"/>
                <a:gd name="connsiteX4" fmla="*/ 222980 w 270224"/>
                <a:gd name="connsiteY4" fmla="*/ 879824 h 879824"/>
                <a:gd name="connsiteX5" fmla="*/ 0 w 270224"/>
                <a:gd name="connsiteY5" fmla="*/ 868013 h 879824"/>
                <a:gd name="connsiteX6" fmla="*/ 80010 w 270224"/>
                <a:gd name="connsiteY6" fmla="*/ 53149 h 87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224" h="879824">
                  <a:moveTo>
                    <a:pt x="191834" y="0"/>
                  </a:moveTo>
                  <a:lnTo>
                    <a:pt x="270224" y="675704"/>
                  </a:lnTo>
                  <a:lnTo>
                    <a:pt x="254032" y="782955"/>
                  </a:lnTo>
                  <a:lnTo>
                    <a:pt x="260699" y="879824"/>
                  </a:lnTo>
                  <a:lnTo>
                    <a:pt x="222980" y="879824"/>
                  </a:lnTo>
                  <a:lnTo>
                    <a:pt x="0" y="868013"/>
                  </a:lnTo>
                  <a:lnTo>
                    <a:pt x="80010" y="53149"/>
                  </a:lnTo>
                  <a:close/>
                </a:path>
              </a:pathLst>
            </a:custGeom>
            <a:solidFill>
              <a:srgbClr val="82796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67" name="图形 697">
              <a:extLst>
                <a:ext uri="{FF2B5EF4-FFF2-40B4-BE49-F238E27FC236}">
                  <a16:creationId xmlns:a16="http://schemas.microsoft.com/office/drawing/2014/main" id="{55D30887-9D49-FC6C-AD82-B4FBBBD76618}"/>
                </a:ext>
              </a:extLst>
            </p:cNvPr>
            <p:cNvGrpSpPr/>
            <p:nvPr/>
          </p:nvGrpSpPr>
          <p:grpSpPr>
            <a:xfrm>
              <a:off x="6677865" y="3492050"/>
              <a:ext cx="533780" cy="608457"/>
              <a:chOff x="6677865" y="3492050"/>
              <a:chExt cx="533780" cy="608457"/>
            </a:xfrm>
          </p:grpSpPr>
          <p:grpSp>
            <p:nvGrpSpPr>
              <p:cNvPr id="968" name="图形 697">
                <a:extLst>
                  <a:ext uri="{FF2B5EF4-FFF2-40B4-BE49-F238E27FC236}">
                    <a16:creationId xmlns:a16="http://schemas.microsoft.com/office/drawing/2014/main" id="{85A0C75B-D4F8-EB6D-E3B0-D7F404041BD8}"/>
                  </a:ext>
                </a:extLst>
              </p:cNvPr>
              <p:cNvGrpSpPr/>
              <p:nvPr/>
            </p:nvGrpSpPr>
            <p:grpSpPr>
              <a:xfrm>
                <a:off x="6709392" y="3596826"/>
                <a:ext cx="502253" cy="503682"/>
                <a:chOff x="6709392" y="3596826"/>
                <a:chExt cx="502253" cy="503682"/>
              </a:xfrm>
            </p:grpSpPr>
            <p:sp>
              <p:nvSpPr>
                <p:cNvPr id="969" name="任意多边形: 形状 968">
                  <a:extLst>
                    <a:ext uri="{FF2B5EF4-FFF2-40B4-BE49-F238E27FC236}">
                      <a16:creationId xmlns:a16="http://schemas.microsoft.com/office/drawing/2014/main" id="{560E306E-6ECF-ABD2-49E6-79A78162A24C}"/>
                    </a:ext>
                  </a:extLst>
                </p:cNvPr>
                <p:cNvSpPr/>
                <p:nvPr/>
              </p:nvSpPr>
              <p:spPr>
                <a:xfrm>
                  <a:off x="6709392" y="3596826"/>
                  <a:ext cx="502190" cy="486479"/>
                </a:xfrm>
                <a:custGeom>
                  <a:avLst/>
                  <a:gdLst>
                    <a:gd name="connsiteX0" fmla="*/ 0 w 502190"/>
                    <a:gd name="connsiteY0" fmla="*/ 0 h 486479"/>
                    <a:gd name="connsiteX1" fmla="*/ 2858 w 502190"/>
                    <a:gd name="connsiteY1" fmla="*/ 37148 h 486479"/>
                    <a:gd name="connsiteX2" fmla="*/ 4001 w 502190"/>
                    <a:gd name="connsiteY2" fmla="*/ 51721 h 486479"/>
                    <a:gd name="connsiteX3" fmla="*/ 5620 w 502190"/>
                    <a:gd name="connsiteY3" fmla="*/ 70961 h 486479"/>
                    <a:gd name="connsiteX4" fmla="*/ 6858 w 502190"/>
                    <a:gd name="connsiteY4" fmla="*/ 85535 h 486479"/>
                    <a:gd name="connsiteX5" fmla="*/ 40672 w 502190"/>
                    <a:gd name="connsiteY5" fmla="*/ 350425 h 486479"/>
                    <a:gd name="connsiteX6" fmla="*/ 47244 w 502190"/>
                    <a:gd name="connsiteY6" fmla="*/ 467392 h 486479"/>
                    <a:gd name="connsiteX7" fmla="*/ 469868 w 502190"/>
                    <a:gd name="connsiteY7" fmla="*/ 478250 h 486479"/>
                    <a:gd name="connsiteX8" fmla="*/ 498920 w 502190"/>
                    <a:gd name="connsiteY8" fmla="*/ 419195 h 486479"/>
                    <a:gd name="connsiteX9" fmla="*/ 422529 w 502190"/>
                    <a:gd name="connsiteY9" fmla="*/ 388811 h 486479"/>
                    <a:gd name="connsiteX10" fmla="*/ 238316 w 502190"/>
                    <a:gd name="connsiteY10" fmla="*/ 291370 h 486479"/>
                    <a:gd name="connsiteX11" fmla="*/ 256604 w 502190"/>
                    <a:gd name="connsiteY11" fmla="*/ 85725 h 486479"/>
                    <a:gd name="connsiteX12" fmla="*/ 258985 w 502190"/>
                    <a:gd name="connsiteY12" fmla="*/ 71152 h 486479"/>
                    <a:gd name="connsiteX13" fmla="*/ 262223 w 502190"/>
                    <a:gd name="connsiteY13" fmla="*/ 50959 h 486479"/>
                    <a:gd name="connsiteX14" fmla="*/ 264795 w 502190"/>
                    <a:gd name="connsiteY14" fmla="*/ 36291 h 486479"/>
                    <a:gd name="connsiteX15" fmla="*/ 271653 w 502190"/>
                    <a:gd name="connsiteY15" fmla="*/ 0 h 486479"/>
                    <a:gd name="connsiteX16" fmla="*/ 0 w 502190"/>
                    <a:gd name="connsiteY16" fmla="*/ 0 h 48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02190" h="486479">
                      <a:moveTo>
                        <a:pt x="0" y="0"/>
                      </a:moveTo>
                      <a:cubicBezTo>
                        <a:pt x="0" y="0"/>
                        <a:pt x="1048" y="14288"/>
                        <a:pt x="2858" y="37148"/>
                      </a:cubicBezTo>
                      <a:cubicBezTo>
                        <a:pt x="3239" y="41720"/>
                        <a:pt x="3620" y="46577"/>
                        <a:pt x="4001" y="51721"/>
                      </a:cubicBezTo>
                      <a:cubicBezTo>
                        <a:pt x="4477" y="57722"/>
                        <a:pt x="5048" y="64199"/>
                        <a:pt x="5620" y="70961"/>
                      </a:cubicBezTo>
                      <a:cubicBezTo>
                        <a:pt x="6001" y="75629"/>
                        <a:pt x="6382" y="80582"/>
                        <a:pt x="6858" y="85535"/>
                      </a:cubicBezTo>
                      <a:cubicBezTo>
                        <a:pt x="14954" y="180308"/>
                        <a:pt x="28861" y="323374"/>
                        <a:pt x="40672" y="350425"/>
                      </a:cubicBezTo>
                      <a:cubicBezTo>
                        <a:pt x="36195" y="350901"/>
                        <a:pt x="15621" y="414338"/>
                        <a:pt x="47244" y="467392"/>
                      </a:cubicBezTo>
                      <a:cubicBezTo>
                        <a:pt x="65246" y="497586"/>
                        <a:pt x="424053" y="484442"/>
                        <a:pt x="469868" y="478250"/>
                      </a:cubicBezTo>
                      <a:cubicBezTo>
                        <a:pt x="491204" y="475393"/>
                        <a:pt x="509969" y="444056"/>
                        <a:pt x="498920" y="419195"/>
                      </a:cubicBezTo>
                      <a:cubicBezTo>
                        <a:pt x="491204" y="401860"/>
                        <a:pt x="468916" y="387668"/>
                        <a:pt x="422529" y="388811"/>
                      </a:cubicBezTo>
                      <a:cubicBezTo>
                        <a:pt x="359855" y="390430"/>
                        <a:pt x="249650" y="325946"/>
                        <a:pt x="238316" y="291370"/>
                      </a:cubicBezTo>
                      <a:cubicBezTo>
                        <a:pt x="238125" y="222790"/>
                        <a:pt x="247650" y="144018"/>
                        <a:pt x="256604" y="85725"/>
                      </a:cubicBezTo>
                      <a:cubicBezTo>
                        <a:pt x="257366" y="80772"/>
                        <a:pt x="258128" y="75819"/>
                        <a:pt x="258985" y="71152"/>
                      </a:cubicBezTo>
                      <a:cubicBezTo>
                        <a:pt x="260128" y="64008"/>
                        <a:pt x="261176" y="57245"/>
                        <a:pt x="262223" y="50959"/>
                      </a:cubicBezTo>
                      <a:cubicBezTo>
                        <a:pt x="263176" y="45816"/>
                        <a:pt x="264033" y="40862"/>
                        <a:pt x="264795" y="36291"/>
                      </a:cubicBezTo>
                      <a:cubicBezTo>
                        <a:pt x="268796" y="13716"/>
                        <a:pt x="271653" y="0"/>
                        <a:pt x="27165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D8D3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0" name="任意多边形: 形状 969">
                  <a:extLst>
                    <a:ext uri="{FF2B5EF4-FFF2-40B4-BE49-F238E27FC236}">
                      <a16:creationId xmlns:a16="http://schemas.microsoft.com/office/drawing/2014/main" id="{98DB0143-1E84-07B6-6C4D-86CCDEEE6C97}"/>
                    </a:ext>
                  </a:extLst>
                </p:cNvPr>
                <p:cNvSpPr/>
                <p:nvPr/>
              </p:nvSpPr>
              <p:spPr>
                <a:xfrm>
                  <a:off x="6743109" y="4047701"/>
                  <a:ext cx="468536" cy="52806"/>
                </a:xfrm>
                <a:custGeom>
                  <a:avLst/>
                  <a:gdLst>
                    <a:gd name="connsiteX0" fmla="*/ 9241 w 468536"/>
                    <a:gd name="connsiteY0" fmla="*/ 3277 h 52806"/>
                    <a:gd name="connsiteX1" fmla="*/ 141162 w 468536"/>
                    <a:gd name="connsiteY1" fmla="*/ 4039 h 52806"/>
                    <a:gd name="connsiteX2" fmla="*/ 451963 w 468536"/>
                    <a:gd name="connsiteY2" fmla="*/ 8039 h 52806"/>
                    <a:gd name="connsiteX3" fmla="*/ 468536 w 468536"/>
                    <a:gd name="connsiteY3" fmla="*/ 23279 h 52806"/>
                    <a:gd name="connsiteX4" fmla="*/ 451963 w 468536"/>
                    <a:gd name="connsiteY4" fmla="*/ 46711 h 52806"/>
                    <a:gd name="connsiteX5" fmla="*/ 141162 w 468536"/>
                    <a:gd name="connsiteY5" fmla="*/ 42043 h 52806"/>
                    <a:gd name="connsiteX6" fmla="*/ 137924 w 468536"/>
                    <a:gd name="connsiteY6" fmla="*/ 42329 h 52806"/>
                    <a:gd name="connsiteX7" fmla="*/ 130304 w 468536"/>
                    <a:gd name="connsiteY7" fmla="*/ 52807 h 52806"/>
                    <a:gd name="connsiteX8" fmla="*/ 9336 w 468536"/>
                    <a:gd name="connsiteY8" fmla="*/ 52807 h 52806"/>
                    <a:gd name="connsiteX9" fmla="*/ 2 w 468536"/>
                    <a:gd name="connsiteY9" fmla="*/ 28042 h 52806"/>
                    <a:gd name="connsiteX10" fmla="*/ 9241 w 468536"/>
                    <a:gd name="connsiteY10" fmla="*/ 3277 h 52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8536" h="52806">
                      <a:moveTo>
                        <a:pt x="9241" y="3277"/>
                      </a:moveTo>
                      <a:cubicBezTo>
                        <a:pt x="9241" y="3277"/>
                        <a:pt x="138971" y="4515"/>
                        <a:pt x="141162" y="4039"/>
                      </a:cubicBezTo>
                      <a:cubicBezTo>
                        <a:pt x="218791" y="-11392"/>
                        <a:pt x="374334" y="23470"/>
                        <a:pt x="451963" y="8039"/>
                      </a:cubicBezTo>
                      <a:cubicBezTo>
                        <a:pt x="461107" y="6230"/>
                        <a:pt x="468536" y="12516"/>
                        <a:pt x="468536" y="23279"/>
                      </a:cubicBezTo>
                      <a:cubicBezTo>
                        <a:pt x="468536" y="34042"/>
                        <a:pt x="461107" y="44996"/>
                        <a:pt x="451963" y="46711"/>
                      </a:cubicBezTo>
                      <a:cubicBezTo>
                        <a:pt x="374334" y="61856"/>
                        <a:pt x="218791" y="26804"/>
                        <a:pt x="141162" y="42043"/>
                      </a:cubicBezTo>
                      <a:cubicBezTo>
                        <a:pt x="140019" y="42234"/>
                        <a:pt x="138971" y="42329"/>
                        <a:pt x="137924" y="42329"/>
                      </a:cubicBezTo>
                      <a:cubicBezTo>
                        <a:pt x="136304" y="48616"/>
                        <a:pt x="133447" y="52807"/>
                        <a:pt x="130304" y="52807"/>
                      </a:cubicBezTo>
                      <a:lnTo>
                        <a:pt x="9336" y="52807"/>
                      </a:lnTo>
                      <a:cubicBezTo>
                        <a:pt x="4193" y="52807"/>
                        <a:pt x="2" y="41663"/>
                        <a:pt x="2" y="28042"/>
                      </a:cubicBezTo>
                      <a:cubicBezTo>
                        <a:pt x="-94" y="14421"/>
                        <a:pt x="4097" y="3277"/>
                        <a:pt x="9241" y="3277"/>
                      </a:cubicBezTo>
                      <a:close/>
                    </a:path>
                  </a:pathLst>
                </a:custGeom>
                <a:solidFill>
                  <a:srgbClr val="5435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1" name="任意多边形: 形状 970">
                  <a:extLst>
                    <a:ext uri="{FF2B5EF4-FFF2-40B4-BE49-F238E27FC236}">
                      <a16:creationId xmlns:a16="http://schemas.microsoft.com/office/drawing/2014/main" id="{550B03BF-7D32-B127-0630-81FA3DE0AB16}"/>
                    </a:ext>
                  </a:extLst>
                </p:cNvPr>
                <p:cNvSpPr/>
                <p:nvPr/>
              </p:nvSpPr>
              <p:spPr>
                <a:xfrm>
                  <a:off x="6712155" y="3633116"/>
                  <a:ext cx="262032" cy="23907"/>
                </a:xfrm>
                <a:custGeom>
                  <a:avLst/>
                  <a:gdLst>
                    <a:gd name="connsiteX0" fmla="*/ 0 w 262032"/>
                    <a:gd name="connsiteY0" fmla="*/ 857 h 23907"/>
                    <a:gd name="connsiteX1" fmla="*/ 1143 w 262032"/>
                    <a:gd name="connsiteY1" fmla="*/ 15430 h 23907"/>
                    <a:gd name="connsiteX2" fmla="*/ 115538 w 262032"/>
                    <a:gd name="connsiteY2" fmla="*/ 23908 h 23907"/>
                    <a:gd name="connsiteX3" fmla="*/ 259461 w 262032"/>
                    <a:gd name="connsiteY3" fmla="*/ 14668 h 23907"/>
                    <a:gd name="connsiteX4" fmla="*/ 262033 w 262032"/>
                    <a:gd name="connsiteY4" fmla="*/ 0 h 23907"/>
                    <a:gd name="connsiteX5" fmla="*/ 0 w 262032"/>
                    <a:gd name="connsiteY5" fmla="*/ 857 h 2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2032" h="23907">
                      <a:moveTo>
                        <a:pt x="0" y="857"/>
                      </a:moveTo>
                      <a:cubicBezTo>
                        <a:pt x="381" y="5429"/>
                        <a:pt x="762" y="10287"/>
                        <a:pt x="1143" y="15430"/>
                      </a:cubicBezTo>
                      <a:cubicBezTo>
                        <a:pt x="38100" y="21717"/>
                        <a:pt x="77724" y="23908"/>
                        <a:pt x="115538" y="23908"/>
                      </a:cubicBezTo>
                      <a:cubicBezTo>
                        <a:pt x="173641" y="23908"/>
                        <a:pt x="227171" y="18669"/>
                        <a:pt x="259461" y="14668"/>
                      </a:cubicBezTo>
                      <a:cubicBezTo>
                        <a:pt x="260318" y="9430"/>
                        <a:pt x="261175" y="4572"/>
                        <a:pt x="262033" y="0"/>
                      </a:cubicBezTo>
                      <a:cubicBezTo>
                        <a:pt x="210979" y="6286"/>
                        <a:pt x="94298" y="17526"/>
                        <a:pt x="0" y="857"/>
                      </a:cubicBezTo>
                      <a:close/>
                    </a:path>
                  </a:pathLst>
                </a:custGeom>
                <a:solidFill>
                  <a:srgbClr val="F9B2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2" name="任意多边形: 形状 971">
                  <a:extLst>
                    <a:ext uri="{FF2B5EF4-FFF2-40B4-BE49-F238E27FC236}">
                      <a16:creationId xmlns:a16="http://schemas.microsoft.com/office/drawing/2014/main" id="{F6BE4922-3780-02AA-3EF7-3DAC076F3F54}"/>
                    </a:ext>
                  </a:extLst>
                </p:cNvPr>
                <p:cNvSpPr/>
                <p:nvPr/>
              </p:nvSpPr>
              <p:spPr>
                <a:xfrm>
                  <a:off x="6714917" y="3667787"/>
                  <a:ext cx="253364" cy="22955"/>
                </a:xfrm>
                <a:custGeom>
                  <a:avLst/>
                  <a:gdLst>
                    <a:gd name="connsiteX0" fmla="*/ 0 w 253364"/>
                    <a:gd name="connsiteY0" fmla="*/ 0 h 22955"/>
                    <a:gd name="connsiteX1" fmla="*/ 1238 w 253364"/>
                    <a:gd name="connsiteY1" fmla="*/ 14573 h 22955"/>
                    <a:gd name="connsiteX2" fmla="*/ 115443 w 253364"/>
                    <a:gd name="connsiteY2" fmla="*/ 22955 h 22955"/>
                    <a:gd name="connsiteX3" fmla="*/ 251079 w 253364"/>
                    <a:gd name="connsiteY3" fmla="*/ 14764 h 22955"/>
                    <a:gd name="connsiteX4" fmla="*/ 253365 w 253364"/>
                    <a:gd name="connsiteY4" fmla="*/ 95 h 22955"/>
                    <a:gd name="connsiteX5" fmla="*/ 0 w 253364"/>
                    <a:gd name="connsiteY5" fmla="*/ 0 h 2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364" h="22955">
                      <a:moveTo>
                        <a:pt x="0" y="0"/>
                      </a:moveTo>
                      <a:cubicBezTo>
                        <a:pt x="381" y="4667"/>
                        <a:pt x="762" y="9525"/>
                        <a:pt x="1238" y="14573"/>
                      </a:cubicBezTo>
                      <a:cubicBezTo>
                        <a:pt x="38195" y="20764"/>
                        <a:pt x="77819" y="22955"/>
                        <a:pt x="115443" y="22955"/>
                      </a:cubicBezTo>
                      <a:cubicBezTo>
                        <a:pt x="168783" y="22955"/>
                        <a:pt x="218408" y="18574"/>
                        <a:pt x="251079" y="14764"/>
                      </a:cubicBezTo>
                      <a:cubicBezTo>
                        <a:pt x="251841" y="9715"/>
                        <a:pt x="252603" y="4858"/>
                        <a:pt x="253365" y="95"/>
                      </a:cubicBezTo>
                      <a:cubicBezTo>
                        <a:pt x="198787" y="6572"/>
                        <a:pt x="89344" y="15812"/>
                        <a:pt x="0" y="0"/>
                      </a:cubicBezTo>
                      <a:close/>
                    </a:path>
                  </a:pathLst>
                </a:custGeom>
                <a:solidFill>
                  <a:srgbClr val="F9B2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F9BA51BD-2D2D-4827-2865-2532E8159B51}"/>
                  </a:ext>
                </a:extLst>
              </p:cNvPr>
              <p:cNvSpPr/>
              <p:nvPr/>
            </p:nvSpPr>
            <p:spPr>
              <a:xfrm>
                <a:off x="6677865" y="3492050"/>
                <a:ext cx="340423" cy="136017"/>
              </a:xfrm>
              <a:custGeom>
                <a:avLst/>
                <a:gdLst>
                  <a:gd name="connsiteX0" fmla="*/ 0 w 340423"/>
                  <a:gd name="connsiteY0" fmla="*/ 68009 h 136017"/>
                  <a:gd name="connsiteX1" fmla="*/ 65056 w 340423"/>
                  <a:gd name="connsiteY1" fmla="*/ 136018 h 136017"/>
                  <a:gd name="connsiteX2" fmla="*/ 275368 w 340423"/>
                  <a:gd name="connsiteY2" fmla="*/ 136018 h 136017"/>
                  <a:gd name="connsiteX3" fmla="*/ 340423 w 340423"/>
                  <a:gd name="connsiteY3" fmla="*/ 68009 h 136017"/>
                  <a:gd name="connsiteX4" fmla="*/ 340423 w 340423"/>
                  <a:gd name="connsiteY4" fmla="*/ 68009 h 136017"/>
                  <a:gd name="connsiteX5" fmla="*/ 275368 w 340423"/>
                  <a:gd name="connsiteY5" fmla="*/ 0 h 136017"/>
                  <a:gd name="connsiteX6" fmla="*/ 65056 w 340423"/>
                  <a:gd name="connsiteY6" fmla="*/ 0 h 136017"/>
                  <a:gd name="connsiteX7" fmla="*/ 0 w 340423"/>
                  <a:gd name="connsiteY7" fmla="*/ 68009 h 136017"/>
                  <a:gd name="connsiteX8" fmla="*/ 0 w 340423"/>
                  <a:gd name="connsiteY8" fmla="*/ 68009 h 136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423" h="136017">
                    <a:moveTo>
                      <a:pt x="0" y="68009"/>
                    </a:moveTo>
                    <a:cubicBezTo>
                      <a:pt x="0" y="105537"/>
                      <a:pt x="29146" y="136018"/>
                      <a:pt x="65056" y="136018"/>
                    </a:cubicBezTo>
                    <a:lnTo>
                      <a:pt x="275368" y="136018"/>
                    </a:lnTo>
                    <a:cubicBezTo>
                      <a:pt x="311277" y="136018"/>
                      <a:pt x="340423" y="105537"/>
                      <a:pt x="340423" y="68009"/>
                    </a:cubicBezTo>
                    <a:lnTo>
                      <a:pt x="340423" y="68009"/>
                    </a:lnTo>
                    <a:cubicBezTo>
                      <a:pt x="340423" y="30385"/>
                      <a:pt x="311372" y="0"/>
                      <a:pt x="275368" y="0"/>
                    </a:cubicBezTo>
                    <a:lnTo>
                      <a:pt x="65056" y="0"/>
                    </a:lnTo>
                    <a:cubicBezTo>
                      <a:pt x="29146" y="-95"/>
                      <a:pt x="0" y="30385"/>
                      <a:pt x="0" y="68009"/>
                    </a:cubicBezTo>
                    <a:lnTo>
                      <a:pt x="0" y="68009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4" name="任意多边形: 形状 973">
              <a:extLst>
                <a:ext uri="{FF2B5EF4-FFF2-40B4-BE49-F238E27FC236}">
                  <a16:creationId xmlns:a16="http://schemas.microsoft.com/office/drawing/2014/main" id="{8C0C067B-2501-A4EA-5848-14897FFB30B2}"/>
                </a:ext>
              </a:extLst>
            </p:cNvPr>
            <p:cNvSpPr/>
            <p:nvPr/>
          </p:nvSpPr>
          <p:spPr>
            <a:xfrm>
              <a:off x="6337212" y="1547799"/>
              <a:ext cx="574445" cy="1137674"/>
            </a:xfrm>
            <a:custGeom>
              <a:avLst/>
              <a:gdLst>
                <a:gd name="connsiteX0" fmla="*/ 313316 w 574445"/>
                <a:gd name="connsiteY0" fmla="*/ 3723 h 1137674"/>
                <a:gd name="connsiteX1" fmla="*/ 18041 w 574445"/>
                <a:gd name="connsiteY1" fmla="*/ 204701 h 1137674"/>
                <a:gd name="connsiteX2" fmla="*/ 3278 w 574445"/>
                <a:gd name="connsiteY2" fmla="*/ 812396 h 1137674"/>
                <a:gd name="connsiteX3" fmla="*/ 17756 w 574445"/>
                <a:gd name="connsiteY3" fmla="*/ 910694 h 1137674"/>
                <a:gd name="connsiteX4" fmla="*/ 509055 w 574445"/>
                <a:gd name="connsiteY4" fmla="*/ 1137675 h 1137674"/>
                <a:gd name="connsiteX5" fmla="*/ 572397 w 574445"/>
                <a:gd name="connsiteY5" fmla="*/ 631230 h 1137674"/>
                <a:gd name="connsiteX6" fmla="*/ 498006 w 574445"/>
                <a:gd name="connsiteY6" fmla="*/ 32489 h 1137674"/>
                <a:gd name="connsiteX7" fmla="*/ 313316 w 574445"/>
                <a:gd name="connsiteY7" fmla="*/ 3723 h 11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445" h="1137674">
                  <a:moveTo>
                    <a:pt x="313316" y="3723"/>
                  </a:moveTo>
                  <a:cubicBezTo>
                    <a:pt x="313316" y="3723"/>
                    <a:pt x="32234" y="93735"/>
                    <a:pt x="18041" y="204701"/>
                  </a:cubicBezTo>
                  <a:cubicBezTo>
                    <a:pt x="3849" y="315762"/>
                    <a:pt x="-5200" y="792584"/>
                    <a:pt x="3278" y="812396"/>
                  </a:cubicBezTo>
                  <a:cubicBezTo>
                    <a:pt x="11755" y="832208"/>
                    <a:pt x="17756" y="910694"/>
                    <a:pt x="17756" y="910694"/>
                  </a:cubicBezTo>
                  <a:lnTo>
                    <a:pt x="509055" y="1137675"/>
                  </a:lnTo>
                  <a:cubicBezTo>
                    <a:pt x="509055" y="1137675"/>
                    <a:pt x="563919" y="736005"/>
                    <a:pt x="572397" y="631230"/>
                  </a:cubicBezTo>
                  <a:cubicBezTo>
                    <a:pt x="582779" y="503119"/>
                    <a:pt x="553061" y="45729"/>
                    <a:pt x="498006" y="32489"/>
                  </a:cubicBezTo>
                  <a:cubicBezTo>
                    <a:pt x="443047" y="19154"/>
                    <a:pt x="342368" y="-10374"/>
                    <a:pt x="313316" y="3723"/>
                  </a:cubicBezTo>
                  <a:close/>
                </a:path>
              </a:pathLst>
            </a:custGeom>
            <a:solidFill>
              <a:srgbClr val="DAD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5" name="任意多边形: 形状 974">
              <a:extLst>
                <a:ext uri="{FF2B5EF4-FFF2-40B4-BE49-F238E27FC236}">
                  <a16:creationId xmlns:a16="http://schemas.microsoft.com/office/drawing/2014/main" id="{DE0B628A-2636-62EF-C9ED-E73916A487C9}"/>
                </a:ext>
              </a:extLst>
            </p:cNvPr>
            <p:cNvSpPr/>
            <p:nvPr/>
          </p:nvSpPr>
          <p:spPr>
            <a:xfrm>
              <a:off x="6311748" y="1863085"/>
              <a:ext cx="619672" cy="1806797"/>
            </a:xfrm>
            <a:custGeom>
              <a:avLst/>
              <a:gdLst>
                <a:gd name="connsiteX0" fmla="*/ 619672 w 619672"/>
                <a:gd name="connsiteY0" fmla="*/ 161258 h 1806797"/>
                <a:gd name="connsiteX1" fmla="*/ 593193 w 619672"/>
                <a:gd name="connsiteY1" fmla="*/ 493014 h 1806797"/>
                <a:gd name="connsiteX2" fmla="*/ 591383 w 619672"/>
                <a:gd name="connsiteY2" fmla="*/ 512731 h 1806797"/>
                <a:gd name="connsiteX3" fmla="*/ 586716 w 619672"/>
                <a:gd name="connsiteY3" fmla="*/ 565023 h 1806797"/>
                <a:gd name="connsiteX4" fmla="*/ 584239 w 619672"/>
                <a:gd name="connsiteY4" fmla="*/ 592550 h 1806797"/>
                <a:gd name="connsiteX5" fmla="*/ 561284 w 619672"/>
                <a:gd name="connsiteY5" fmla="*/ 843058 h 1806797"/>
                <a:gd name="connsiteX6" fmla="*/ 556331 w 619672"/>
                <a:gd name="connsiteY6" fmla="*/ 1509331 h 1806797"/>
                <a:gd name="connsiteX7" fmla="*/ 511087 w 619672"/>
                <a:gd name="connsiteY7" fmla="*/ 1562100 h 1806797"/>
                <a:gd name="connsiteX8" fmla="*/ 525184 w 619672"/>
                <a:gd name="connsiteY8" fmla="*/ 1602391 h 1806797"/>
                <a:gd name="connsiteX9" fmla="*/ 508992 w 619672"/>
                <a:gd name="connsiteY9" fmla="*/ 1654778 h 1806797"/>
                <a:gd name="connsiteX10" fmla="*/ 444127 w 619672"/>
                <a:gd name="connsiteY10" fmla="*/ 1706975 h 1806797"/>
                <a:gd name="connsiteX11" fmla="*/ 411265 w 619672"/>
                <a:gd name="connsiteY11" fmla="*/ 1806797 h 1806797"/>
                <a:gd name="connsiteX12" fmla="*/ 190381 w 619672"/>
                <a:gd name="connsiteY12" fmla="*/ 1806797 h 1806797"/>
                <a:gd name="connsiteX13" fmla="*/ 197239 w 619672"/>
                <a:gd name="connsiteY13" fmla="*/ 1694021 h 1806797"/>
                <a:gd name="connsiteX14" fmla="*/ 197239 w 619672"/>
                <a:gd name="connsiteY14" fmla="*/ 1693926 h 1806797"/>
                <a:gd name="connsiteX15" fmla="*/ 107989 w 619672"/>
                <a:gd name="connsiteY15" fmla="*/ 975455 h 1806797"/>
                <a:gd name="connsiteX16" fmla="*/ 33028 w 619672"/>
                <a:gd name="connsiteY16" fmla="*/ 883348 h 1806797"/>
                <a:gd name="connsiteX17" fmla="*/ 32932 w 619672"/>
                <a:gd name="connsiteY17" fmla="*/ 883063 h 1806797"/>
                <a:gd name="connsiteX18" fmla="*/ 28837 w 619672"/>
                <a:gd name="connsiteY18" fmla="*/ 427006 h 1806797"/>
                <a:gd name="connsiteX19" fmla="*/ 286678 w 619672"/>
                <a:gd name="connsiteY19" fmla="*/ 455009 h 1806797"/>
                <a:gd name="connsiteX20" fmla="*/ 370594 w 619672"/>
                <a:gd name="connsiteY20" fmla="*/ 13907 h 1806797"/>
                <a:gd name="connsiteX21" fmla="*/ 574714 w 619672"/>
                <a:gd name="connsiteY21" fmla="*/ 5334 h 1806797"/>
                <a:gd name="connsiteX22" fmla="*/ 617291 w 619672"/>
                <a:gd name="connsiteY22" fmla="*/ 0 h 1806797"/>
                <a:gd name="connsiteX23" fmla="*/ 619577 w 619672"/>
                <a:gd name="connsiteY23" fmla="*/ 138875 h 1806797"/>
                <a:gd name="connsiteX24" fmla="*/ 619672 w 619672"/>
                <a:gd name="connsiteY24" fmla="*/ 161258 h 180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19672" h="1806797">
                  <a:moveTo>
                    <a:pt x="619672" y="161258"/>
                  </a:moveTo>
                  <a:cubicBezTo>
                    <a:pt x="619672" y="186500"/>
                    <a:pt x="606814" y="338804"/>
                    <a:pt x="593193" y="493014"/>
                  </a:cubicBezTo>
                  <a:cubicBezTo>
                    <a:pt x="592621" y="499586"/>
                    <a:pt x="591955" y="506159"/>
                    <a:pt x="591383" y="512731"/>
                  </a:cubicBezTo>
                  <a:cubicBezTo>
                    <a:pt x="589764" y="530257"/>
                    <a:pt x="588240" y="547783"/>
                    <a:pt x="586716" y="565023"/>
                  </a:cubicBezTo>
                  <a:cubicBezTo>
                    <a:pt x="585859" y="574262"/>
                    <a:pt x="585097" y="583406"/>
                    <a:pt x="584239" y="592550"/>
                  </a:cubicBezTo>
                  <a:cubicBezTo>
                    <a:pt x="571952" y="728186"/>
                    <a:pt x="561284" y="843058"/>
                    <a:pt x="561284" y="843058"/>
                  </a:cubicBezTo>
                  <a:lnTo>
                    <a:pt x="556331" y="1509331"/>
                  </a:lnTo>
                  <a:lnTo>
                    <a:pt x="511087" y="1562100"/>
                  </a:lnTo>
                  <a:lnTo>
                    <a:pt x="525184" y="1602391"/>
                  </a:lnTo>
                  <a:lnTo>
                    <a:pt x="508992" y="1654778"/>
                  </a:lnTo>
                  <a:lnTo>
                    <a:pt x="444127" y="1706975"/>
                  </a:lnTo>
                  <a:lnTo>
                    <a:pt x="411265" y="1806797"/>
                  </a:lnTo>
                  <a:lnTo>
                    <a:pt x="190381" y="1806797"/>
                  </a:lnTo>
                  <a:cubicBezTo>
                    <a:pt x="185523" y="1782318"/>
                    <a:pt x="188952" y="1740027"/>
                    <a:pt x="197239" y="1694021"/>
                  </a:cubicBezTo>
                  <a:lnTo>
                    <a:pt x="197239" y="1693926"/>
                  </a:lnTo>
                  <a:cubicBezTo>
                    <a:pt x="151138" y="1455515"/>
                    <a:pt x="133421" y="1006602"/>
                    <a:pt x="107989" y="975455"/>
                  </a:cubicBezTo>
                  <a:cubicBezTo>
                    <a:pt x="92845" y="956977"/>
                    <a:pt x="85891" y="944213"/>
                    <a:pt x="33028" y="883348"/>
                  </a:cubicBezTo>
                  <a:lnTo>
                    <a:pt x="32932" y="883063"/>
                  </a:lnTo>
                  <a:cubicBezTo>
                    <a:pt x="-38696" y="783622"/>
                    <a:pt x="28837" y="427006"/>
                    <a:pt x="28837" y="427006"/>
                  </a:cubicBezTo>
                  <a:cubicBezTo>
                    <a:pt x="28837" y="427006"/>
                    <a:pt x="135231" y="509207"/>
                    <a:pt x="286678" y="455009"/>
                  </a:cubicBezTo>
                  <a:cubicBezTo>
                    <a:pt x="438031" y="400812"/>
                    <a:pt x="370594" y="13907"/>
                    <a:pt x="370594" y="13907"/>
                  </a:cubicBezTo>
                  <a:cubicBezTo>
                    <a:pt x="462319" y="14859"/>
                    <a:pt x="532995" y="9620"/>
                    <a:pt x="574714" y="5334"/>
                  </a:cubicBezTo>
                  <a:cubicBezTo>
                    <a:pt x="602337" y="2477"/>
                    <a:pt x="617291" y="0"/>
                    <a:pt x="617291" y="0"/>
                  </a:cubicBezTo>
                  <a:cubicBezTo>
                    <a:pt x="617291" y="0"/>
                    <a:pt x="619101" y="56007"/>
                    <a:pt x="619577" y="138875"/>
                  </a:cubicBezTo>
                  <a:cubicBezTo>
                    <a:pt x="619577" y="146113"/>
                    <a:pt x="619672" y="153543"/>
                    <a:pt x="619672" y="161258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6" name="任意多边形: 形状 975">
              <a:extLst>
                <a:ext uri="{FF2B5EF4-FFF2-40B4-BE49-F238E27FC236}">
                  <a16:creationId xmlns:a16="http://schemas.microsoft.com/office/drawing/2014/main" id="{A145CDE5-71A8-1F67-0592-02A6343F2874}"/>
                </a:ext>
              </a:extLst>
            </p:cNvPr>
            <p:cNvSpPr/>
            <p:nvPr/>
          </p:nvSpPr>
          <p:spPr>
            <a:xfrm>
              <a:off x="6340585" y="2396390"/>
              <a:ext cx="557879" cy="63457"/>
            </a:xfrm>
            <a:custGeom>
              <a:avLst/>
              <a:gdLst>
                <a:gd name="connsiteX0" fmla="*/ 557879 w 557879"/>
                <a:gd name="connsiteY0" fmla="*/ 0 h 63457"/>
                <a:gd name="connsiteX1" fmla="*/ 555403 w 557879"/>
                <a:gd name="connsiteY1" fmla="*/ 27527 h 63457"/>
                <a:gd name="connsiteX2" fmla="*/ 528923 w 557879"/>
                <a:gd name="connsiteY2" fmla="*/ 46482 h 63457"/>
                <a:gd name="connsiteX3" fmla="*/ 0 w 557879"/>
                <a:gd name="connsiteY3" fmla="*/ 49625 h 63457"/>
                <a:gd name="connsiteX4" fmla="*/ 519398 w 557879"/>
                <a:gd name="connsiteY4" fmla="*/ 12192 h 63457"/>
                <a:gd name="connsiteX5" fmla="*/ 557879 w 557879"/>
                <a:gd name="connsiteY5" fmla="*/ 0 h 6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7879" h="63457">
                  <a:moveTo>
                    <a:pt x="557879" y="0"/>
                  </a:moveTo>
                  <a:cubicBezTo>
                    <a:pt x="557022" y="9239"/>
                    <a:pt x="556260" y="18383"/>
                    <a:pt x="555403" y="27527"/>
                  </a:cubicBezTo>
                  <a:cubicBezTo>
                    <a:pt x="542163" y="37719"/>
                    <a:pt x="528923" y="46482"/>
                    <a:pt x="528923" y="46482"/>
                  </a:cubicBezTo>
                  <a:cubicBezTo>
                    <a:pt x="528923" y="46482"/>
                    <a:pt x="142494" y="82487"/>
                    <a:pt x="0" y="49625"/>
                  </a:cubicBezTo>
                  <a:cubicBezTo>
                    <a:pt x="0" y="49625"/>
                    <a:pt x="385667" y="59912"/>
                    <a:pt x="519398" y="12192"/>
                  </a:cubicBezTo>
                  <a:cubicBezTo>
                    <a:pt x="535877" y="6287"/>
                    <a:pt x="548545" y="2381"/>
                    <a:pt x="557879" y="0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id="{DCD995AC-7D59-30DD-3935-D283B0289EC6}"/>
                </a:ext>
              </a:extLst>
            </p:cNvPr>
            <p:cNvSpPr/>
            <p:nvPr/>
          </p:nvSpPr>
          <p:spPr>
            <a:xfrm>
              <a:off x="6571471" y="2474209"/>
              <a:ext cx="196595" cy="141657"/>
            </a:xfrm>
            <a:custGeom>
              <a:avLst/>
              <a:gdLst>
                <a:gd name="connsiteX0" fmla="*/ 196596 w 196595"/>
                <a:gd name="connsiteY0" fmla="*/ 8192 h 141657"/>
                <a:gd name="connsiteX1" fmla="*/ 112014 w 196595"/>
                <a:gd name="connsiteY1" fmla="*/ 134969 h 141657"/>
                <a:gd name="connsiteX2" fmla="*/ 0 w 196595"/>
                <a:gd name="connsiteY2" fmla="*/ 134969 h 141657"/>
                <a:gd name="connsiteX3" fmla="*/ 98298 w 196595"/>
                <a:gd name="connsiteY3" fmla="*/ 102489 h 141657"/>
                <a:gd name="connsiteX4" fmla="*/ 163544 w 196595"/>
                <a:gd name="connsiteY4" fmla="*/ 0 h 141657"/>
                <a:gd name="connsiteX5" fmla="*/ 196596 w 196595"/>
                <a:gd name="connsiteY5" fmla="*/ 8192 h 14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595" h="141657">
                  <a:moveTo>
                    <a:pt x="196596" y="8192"/>
                  </a:moveTo>
                  <a:cubicBezTo>
                    <a:pt x="196596" y="8192"/>
                    <a:pt x="134398" y="119920"/>
                    <a:pt x="112014" y="134969"/>
                  </a:cubicBezTo>
                  <a:cubicBezTo>
                    <a:pt x="89630" y="150019"/>
                    <a:pt x="0" y="134969"/>
                    <a:pt x="0" y="134969"/>
                  </a:cubicBezTo>
                  <a:cubicBezTo>
                    <a:pt x="0" y="134969"/>
                    <a:pt x="80867" y="114776"/>
                    <a:pt x="98298" y="102489"/>
                  </a:cubicBezTo>
                  <a:cubicBezTo>
                    <a:pt x="115729" y="90202"/>
                    <a:pt x="163544" y="0"/>
                    <a:pt x="163544" y="0"/>
                  </a:cubicBezTo>
                  <a:lnTo>
                    <a:pt x="196596" y="8192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78" name="图形 697">
              <a:extLst>
                <a:ext uri="{FF2B5EF4-FFF2-40B4-BE49-F238E27FC236}">
                  <a16:creationId xmlns:a16="http://schemas.microsoft.com/office/drawing/2014/main" id="{F4D6532A-53B9-49FB-CC98-A479EC7A39E0}"/>
                </a:ext>
              </a:extLst>
            </p:cNvPr>
            <p:cNvGrpSpPr/>
            <p:nvPr/>
          </p:nvGrpSpPr>
          <p:grpSpPr>
            <a:xfrm>
              <a:off x="6463933" y="3537485"/>
              <a:ext cx="555235" cy="629126"/>
              <a:chOff x="6463933" y="3537485"/>
              <a:chExt cx="555235" cy="629126"/>
            </a:xfrm>
          </p:grpSpPr>
          <p:grpSp>
            <p:nvGrpSpPr>
              <p:cNvPr id="979" name="图形 697">
                <a:extLst>
                  <a:ext uri="{FF2B5EF4-FFF2-40B4-BE49-F238E27FC236}">
                    <a16:creationId xmlns:a16="http://schemas.microsoft.com/office/drawing/2014/main" id="{5902EC18-A6A6-A941-C7B0-8A6B0B259170}"/>
                  </a:ext>
                </a:extLst>
              </p:cNvPr>
              <p:cNvGrpSpPr/>
              <p:nvPr/>
            </p:nvGrpSpPr>
            <p:grpSpPr>
              <a:xfrm>
                <a:off x="6503462" y="3645784"/>
                <a:ext cx="515706" cy="520826"/>
                <a:chOff x="6503462" y="3645784"/>
                <a:chExt cx="515706" cy="520826"/>
              </a:xfrm>
            </p:grpSpPr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596B51E4-DD36-D04F-B244-A217A9482B16}"/>
                    </a:ext>
                  </a:extLst>
                </p:cNvPr>
                <p:cNvSpPr/>
                <p:nvPr/>
              </p:nvSpPr>
              <p:spPr>
                <a:xfrm>
                  <a:off x="6503462" y="3645784"/>
                  <a:ext cx="515706" cy="502813"/>
                </a:xfrm>
                <a:custGeom>
                  <a:avLst/>
                  <a:gdLst>
                    <a:gd name="connsiteX0" fmla="*/ 0 w 515706"/>
                    <a:gd name="connsiteY0" fmla="*/ 0 h 502813"/>
                    <a:gd name="connsiteX1" fmla="*/ 2858 w 515706"/>
                    <a:gd name="connsiteY1" fmla="*/ 38386 h 502813"/>
                    <a:gd name="connsiteX2" fmla="*/ 4096 w 515706"/>
                    <a:gd name="connsiteY2" fmla="*/ 53435 h 502813"/>
                    <a:gd name="connsiteX3" fmla="*/ 5715 w 515706"/>
                    <a:gd name="connsiteY3" fmla="*/ 73343 h 502813"/>
                    <a:gd name="connsiteX4" fmla="*/ 7049 w 515706"/>
                    <a:gd name="connsiteY4" fmla="*/ 88392 h 502813"/>
                    <a:gd name="connsiteX5" fmla="*/ 41815 w 515706"/>
                    <a:gd name="connsiteY5" fmla="*/ 362236 h 502813"/>
                    <a:gd name="connsiteX6" fmla="*/ 48578 w 515706"/>
                    <a:gd name="connsiteY6" fmla="*/ 483108 h 502813"/>
                    <a:gd name="connsiteX7" fmla="*/ 482537 w 515706"/>
                    <a:gd name="connsiteY7" fmla="*/ 494347 h 502813"/>
                    <a:gd name="connsiteX8" fmla="*/ 512350 w 515706"/>
                    <a:gd name="connsiteY8" fmla="*/ 433388 h 502813"/>
                    <a:gd name="connsiteX9" fmla="*/ 433864 w 515706"/>
                    <a:gd name="connsiteY9" fmla="*/ 401955 h 502813"/>
                    <a:gd name="connsiteX10" fmla="*/ 244697 w 515706"/>
                    <a:gd name="connsiteY10" fmla="*/ 301276 h 502813"/>
                    <a:gd name="connsiteX11" fmla="*/ 263557 w 515706"/>
                    <a:gd name="connsiteY11" fmla="*/ 88678 h 502813"/>
                    <a:gd name="connsiteX12" fmla="*/ 265938 w 515706"/>
                    <a:gd name="connsiteY12" fmla="*/ 73628 h 502813"/>
                    <a:gd name="connsiteX13" fmla="*/ 269272 w 515706"/>
                    <a:gd name="connsiteY13" fmla="*/ 52769 h 502813"/>
                    <a:gd name="connsiteX14" fmla="*/ 271939 w 515706"/>
                    <a:gd name="connsiteY14" fmla="*/ 37624 h 502813"/>
                    <a:gd name="connsiteX15" fmla="*/ 278987 w 515706"/>
                    <a:gd name="connsiteY15" fmla="*/ 95 h 502813"/>
                    <a:gd name="connsiteX16" fmla="*/ 0 w 515706"/>
                    <a:gd name="connsiteY16" fmla="*/ 95 h 502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15706" h="502813">
                      <a:moveTo>
                        <a:pt x="0" y="0"/>
                      </a:moveTo>
                      <a:cubicBezTo>
                        <a:pt x="0" y="0"/>
                        <a:pt x="1048" y="14764"/>
                        <a:pt x="2858" y="38386"/>
                      </a:cubicBezTo>
                      <a:cubicBezTo>
                        <a:pt x="3239" y="43148"/>
                        <a:pt x="3715" y="48101"/>
                        <a:pt x="4096" y="53435"/>
                      </a:cubicBezTo>
                      <a:cubicBezTo>
                        <a:pt x="4572" y="59627"/>
                        <a:pt x="5144" y="66294"/>
                        <a:pt x="5715" y="73343"/>
                      </a:cubicBezTo>
                      <a:cubicBezTo>
                        <a:pt x="6096" y="78200"/>
                        <a:pt x="6477" y="83248"/>
                        <a:pt x="7049" y="88392"/>
                      </a:cubicBezTo>
                      <a:cubicBezTo>
                        <a:pt x="15431" y="186404"/>
                        <a:pt x="29623" y="334328"/>
                        <a:pt x="41815" y="362236"/>
                      </a:cubicBezTo>
                      <a:cubicBezTo>
                        <a:pt x="37243" y="362807"/>
                        <a:pt x="16097" y="428339"/>
                        <a:pt x="48578" y="483108"/>
                      </a:cubicBezTo>
                      <a:cubicBezTo>
                        <a:pt x="67056" y="514255"/>
                        <a:pt x="435578" y="500729"/>
                        <a:pt x="482537" y="494347"/>
                      </a:cubicBezTo>
                      <a:cubicBezTo>
                        <a:pt x="504444" y="491395"/>
                        <a:pt x="523685" y="459010"/>
                        <a:pt x="512350" y="433388"/>
                      </a:cubicBezTo>
                      <a:cubicBezTo>
                        <a:pt x="504444" y="415385"/>
                        <a:pt x="481489" y="400812"/>
                        <a:pt x="433864" y="401955"/>
                      </a:cubicBezTo>
                      <a:cubicBezTo>
                        <a:pt x="369475" y="403670"/>
                        <a:pt x="256318" y="336899"/>
                        <a:pt x="244697" y="301276"/>
                      </a:cubicBezTo>
                      <a:cubicBezTo>
                        <a:pt x="244507" y="230410"/>
                        <a:pt x="254318" y="148971"/>
                        <a:pt x="263557" y="88678"/>
                      </a:cubicBezTo>
                      <a:cubicBezTo>
                        <a:pt x="264319" y="83534"/>
                        <a:pt x="265176" y="78486"/>
                        <a:pt x="265938" y="73628"/>
                      </a:cubicBezTo>
                      <a:cubicBezTo>
                        <a:pt x="267081" y="66199"/>
                        <a:pt x="268224" y="59246"/>
                        <a:pt x="269272" y="52769"/>
                      </a:cubicBezTo>
                      <a:cubicBezTo>
                        <a:pt x="270224" y="47435"/>
                        <a:pt x="271082" y="42291"/>
                        <a:pt x="271939" y="37624"/>
                      </a:cubicBezTo>
                      <a:cubicBezTo>
                        <a:pt x="276035" y="14288"/>
                        <a:pt x="278987" y="95"/>
                        <a:pt x="278987" y="95"/>
                      </a:cubicBez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F29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F775C3AB-13C9-C4B3-2E7D-D1AB522B8901}"/>
                    </a:ext>
                  </a:extLst>
                </p:cNvPr>
                <p:cNvSpPr/>
                <p:nvPr/>
              </p:nvSpPr>
              <p:spPr>
                <a:xfrm>
                  <a:off x="6537942" y="4111972"/>
                  <a:ext cx="481203" cy="54639"/>
                </a:xfrm>
                <a:custGeom>
                  <a:avLst/>
                  <a:gdLst>
                    <a:gd name="connsiteX0" fmla="*/ 9620 w 481203"/>
                    <a:gd name="connsiteY0" fmla="*/ 3395 h 54639"/>
                    <a:gd name="connsiteX1" fmla="*/ 145066 w 481203"/>
                    <a:gd name="connsiteY1" fmla="*/ 4157 h 54639"/>
                    <a:gd name="connsiteX2" fmla="*/ 464153 w 481203"/>
                    <a:gd name="connsiteY2" fmla="*/ 8348 h 54639"/>
                    <a:gd name="connsiteX3" fmla="*/ 481203 w 481203"/>
                    <a:gd name="connsiteY3" fmla="*/ 24064 h 54639"/>
                    <a:gd name="connsiteX4" fmla="*/ 464153 w 481203"/>
                    <a:gd name="connsiteY4" fmla="*/ 48353 h 54639"/>
                    <a:gd name="connsiteX5" fmla="*/ 145066 w 481203"/>
                    <a:gd name="connsiteY5" fmla="*/ 43495 h 54639"/>
                    <a:gd name="connsiteX6" fmla="*/ 141732 w 481203"/>
                    <a:gd name="connsiteY6" fmla="*/ 43781 h 54639"/>
                    <a:gd name="connsiteX7" fmla="*/ 133922 w 481203"/>
                    <a:gd name="connsiteY7" fmla="*/ 54640 h 54639"/>
                    <a:gd name="connsiteX8" fmla="*/ 9620 w 481203"/>
                    <a:gd name="connsiteY8" fmla="*/ 54640 h 54639"/>
                    <a:gd name="connsiteX9" fmla="*/ 0 w 481203"/>
                    <a:gd name="connsiteY9" fmla="*/ 29017 h 54639"/>
                    <a:gd name="connsiteX10" fmla="*/ 9620 w 481203"/>
                    <a:gd name="connsiteY10" fmla="*/ 3395 h 54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1203" h="54639">
                      <a:moveTo>
                        <a:pt x="9620" y="3395"/>
                      </a:moveTo>
                      <a:cubicBezTo>
                        <a:pt x="9620" y="3395"/>
                        <a:pt x="142875" y="4633"/>
                        <a:pt x="145066" y="4157"/>
                      </a:cubicBezTo>
                      <a:cubicBezTo>
                        <a:pt x="224790" y="-11750"/>
                        <a:pt x="384524" y="24255"/>
                        <a:pt x="464153" y="8348"/>
                      </a:cubicBezTo>
                      <a:cubicBezTo>
                        <a:pt x="473583" y="6443"/>
                        <a:pt x="481203" y="13015"/>
                        <a:pt x="481203" y="24064"/>
                      </a:cubicBezTo>
                      <a:cubicBezTo>
                        <a:pt x="481203" y="35113"/>
                        <a:pt x="473583" y="46448"/>
                        <a:pt x="464153" y="48353"/>
                      </a:cubicBezTo>
                      <a:cubicBezTo>
                        <a:pt x="384429" y="64069"/>
                        <a:pt x="224695" y="27779"/>
                        <a:pt x="145066" y="43495"/>
                      </a:cubicBezTo>
                      <a:cubicBezTo>
                        <a:pt x="143923" y="43686"/>
                        <a:pt x="142780" y="43781"/>
                        <a:pt x="141732" y="43781"/>
                      </a:cubicBezTo>
                      <a:cubicBezTo>
                        <a:pt x="140018" y="50353"/>
                        <a:pt x="137160" y="54640"/>
                        <a:pt x="133922" y="54640"/>
                      </a:cubicBezTo>
                      <a:lnTo>
                        <a:pt x="9620" y="54640"/>
                      </a:lnTo>
                      <a:cubicBezTo>
                        <a:pt x="4286" y="54640"/>
                        <a:pt x="0" y="43114"/>
                        <a:pt x="0" y="29017"/>
                      </a:cubicBezTo>
                      <a:cubicBezTo>
                        <a:pt x="95" y="14825"/>
                        <a:pt x="4381" y="3395"/>
                        <a:pt x="9620" y="3395"/>
                      </a:cubicBezTo>
                      <a:close/>
                    </a:path>
                  </a:pathLst>
                </a:custGeom>
                <a:solidFill>
                  <a:srgbClr val="5435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61E1ABCD-D491-F75B-3C49-1B319C2BEB25}"/>
                    </a:ext>
                  </a:extLst>
                </p:cNvPr>
                <p:cNvSpPr/>
                <p:nvPr/>
              </p:nvSpPr>
              <p:spPr>
                <a:xfrm>
                  <a:off x="6506320" y="3683313"/>
                  <a:ext cx="268986" cy="24669"/>
                </a:xfrm>
                <a:custGeom>
                  <a:avLst/>
                  <a:gdLst>
                    <a:gd name="connsiteX0" fmla="*/ 0 w 268986"/>
                    <a:gd name="connsiteY0" fmla="*/ 857 h 24669"/>
                    <a:gd name="connsiteX1" fmla="*/ 1238 w 268986"/>
                    <a:gd name="connsiteY1" fmla="*/ 15907 h 24669"/>
                    <a:gd name="connsiteX2" fmla="*/ 118681 w 268986"/>
                    <a:gd name="connsiteY2" fmla="*/ 24670 h 24669"/>
                    <a:gd name="connsiteX3" fmla="*/ 266414 w 268986"/>
                    <a:gd name="connsiteY3" fmla="*/ 15145 h 24669"/>
                    <a:gd name="connsiteX4" fmla="*/ 268986 w 268986"/>
                    <a:gd name="connsiteY4" fmla="*/ 0 h 24669"/>
                    <a:gd name="connsiteX5" fmla="*/ 0 w 268986"/>
                    <a:gd name="connsiteY5" fmla="*/ 857 h 24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8986" h="24669">
                      <a:moveTo>
                        <a:pt x="0" y="857"/>
                      </a:moveTo>
                      <a:cubicBezTo>
                        <a:pt x="381" y="5620"/>
                        <a:pt x="762" y="10573"/>
                        <a:pt x="1238" y="15907"/>
                      </a:cubicBezTo>
                      <a:cubicBezTo>
                        <a:pt x="39243" y="22384"/>
                        <a:pt x="79915" y="24670"/>
                        <a:pt x="118681" y="24670"/>
                      </a:cubicBezTo>
                      <a:cubicBezTo>
                        <a:pt x="178308" y="24670"/>
                        <a:pt x="233362" y="19240"/>
                        <a:pt x="266414" y="15145"/>
                      </a:cubicBezTo>
                      <a:cubicBezTo>
                        <a:pt x="267367" y="9715"/>
                        <a:pt x="268224" y="4667"/>
                        <a:pt x="268986" y="0"/>
                      </a:cubicBezTo>
                      <a:cubicBezTo>
                        <a:pt x="216694" y="6572"/>
                        <a:pt x="96774" y="18097"/>
                        <a:pt x="0" y="857"/>
                      </a:cubicBezTo>
                      <a:close/>
                    </a:path>
                  </a:pathLst>
                </a:custGeom>
                <a:solidFill>
                  <a:srgbClr val="F9B2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241D038C-68BE-B6CB-391E-1781360EF3BD}"/>
                    </a:ext>
                  </a:extLst>
                </p:cNvPr>
                <p:cNvSpPr/>
                <p:nvPr/>
              </p:nvSpPr>
              <p:spPr>
                <a:xfrm>
                  <a:off x="6509177" y="3719222"/>
                  <a:ext cx="260127" cy="23717"/>
                </a:xfrm>
                <a:custGeom>
                  <a:avLst/>
                  <a:gdLst>
                    <a:gd name="connsiteX0" fmla="*/ 0 w 260127"/>
                    <a:gd name="connsiteY0" fmla="*/ 0 h 23717"/>
                    <a:gd name="connsiteX1" fmla="*/ 1238 w 260127"/>
                    <a:gd name="connsiteY1" fmla="*/ 15050 h 23717"/>
                    <a:gd name="connsiteX2" fmla="*/ 118491 w 260127"/>
                    <a:gd name="connsiteY2" fmla="*/ 23717 h 23717"/>
                    <a:gd name="connsiteX3" fmla="*/ 257746 w 260127"/>
                    <a:gd name="connsiteY3" fmla="*/ 15240 h 23717"/>
                    <a:gd name="connsiteX4" fmla="*/ 260128 w 260127"/>
                    <a:gd name="connsiteY4" fmla="*/ 95 h 23717"/>
                    <a:gd name="connsiteX5" fmla="*/ 0 w 260127"/>
                    <a:gd name="connsiteY5" fmla="*/ 0 h 2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0127" h="23717">
                      <a:moveTo>
                        <a:pt x="0" y="0"/>
                      </a:moveTo>
                      <a:cubicBezTo>
                        <a:pt x="476" y="4858"/>
                        <a:pt x="857" y="9906"/>
                        <a:pt x="1238" y="15050"/>
                      </a:cubicBezTo>
                      <a:cubicBezTo>
                        <a:pt x="39148" y="21527"/>
                        <a:pt x="79819" y="23717"/>
                        <a:pt x="118491" y="23717"/>
                      </a:cubicBezTo>
                      <a:cubicBezTo>
                        <a:pt x="173260" y="23717"/>
                        <a:pt x="224219" y="19145"/>
                        <a:pt x="257746" y="15240"/>
                      </a:cubicBezTo>
                      <a:cubicBezTo>
                        <a:pt x="258509" y="10001"/>
                        <a:pt x="259366" y="4953"/>
                        <a:pt x="260128" y="95"/>
                      </a:cubicBezTo>
                      <a:cubicBezTo>
                        <a:pt x="204025" y="6858"/>
                        <a:pt x="91631" y="16288"/>
                        <a:pt x="0" y="0"/>
                      </a:cubicBezTo>
                      <a:close/>
                    </a:path>
                  </a:pathLst>
                </a:custGeom>
                <a:solidFill>
                  <a:srgbClr val="F9B2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84" name="任意多边形: 形状 983">
                <a:extLst>
                  <a:ext uri="{FF2B5EF4-FFF2-40B4-BE49-F238E27FC236}">
                    <a16:creationId xmlns:a16="http://schemas.microsoft.com/office/drawing/2014/main" id="{1CE674F4-AE9D-376C-3A27-8ADE855F666E}"/>
                  </a:ext>
                </a:extLst>
              </p:cNvPr>
              <p:cNvSpPr/>
              <p:nvPr/>
            </p:nvSpPr>
            <p:spPr>
              <a:xfrm>
                <a:off x="6463933" y="3537485"/>
                <a:ext cx="388429" cy="140589"/>
              </a:xfrm>
              <a:custGeom>
                <a:avLst/>
                <a:gdLst>
                  <a:gd name="connsiteX0" fmla="*/ 0 w 388429"/>
                  <a:gd name="connsiteY0" fmla="*/ 70295 h 140589"/>
                  <a:gd name="connsiteX1" fmla="*/ 74200 w 388429"/>
                  <a:gd name="connsiteY1" fmla="*/ 140589 h 140589"/>
                  <a:gd name="connsiteX2" fmla="*/ 314230 w 388429"/>
                  <a:gd name="connsiteY2" fmla="*/ 140589 h 140589"/>
                  <a:gd name="connsiteX3" fmla="*/ 388430 w 388429"/>
                  <a:gd name="connsiteY3" fmla="*/ 70295 h 140589"/>
                  <a:gd name="connsiteX4" fmla="*/ 388430 w 388429"/>
                  <a:gd name="connsiteY4" fmla="*/ 70295 h 140589"/>
                  <a:gd name="connsiteX5" fmla="*/ 314230 w 388429"/>
                  <a:gd name="connsiteY5" fmla="*/ 0 h 140589"/>
                  <a:gd name="connsiteX6" fmla="*/ 74200 w 388429"/>
                  <a:gd name="connsiteY6" fmla="*/ 0 h 140589"/>
                  <a:gd name="connsiteX7" fmla="*/ 0 w 388429"/>
                  <a:gd name="connsiteY7" fmla="*/ 70295 h 140589"/>
                  <a:gd name="connsiteX8" fmla="*/ 0 w 388429"/>
                  <a:gd name="connsiteY8" fmla="*/ 70295 h 14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8429" h="140589">
                    <a:moveTo>
                      <a:pt x="0" y="70295"/>
                    </a:moveTo>
                    <a:cubicBezTo>
                      <a:pt x="0" y="109156"/>
                      <a:pt x="33242" y="140589"/>
                      <a:pt x="74200" y="140589"/>
                    </a:cubicBezTo>
                    <a:lnTo>
                      <a:pt x="314230" y="140589"/>
                    </a:lnTo>
                    <a:cubicBezTo>
                      <a:pt x="355282" y="140589"/>
                      <a:pt x="388430" y="109061"/>
                      <a:pt x="388430" y="70295"/>
                    </a:cubicBezTo>
                    <a:lnTo>
                      <a:pt x="388430" y="70295"/>
                    </a:lnTo>
                    <a:cubicBezTo>
                      <a:pt x="388430" y="31432"/>
                      <a:pt x="355187" y="0"/>
                      <a:pt x="314230" y="0"/>
                    </a:cubicBezTo>
                    <a:lnTo>
                      <a:pt x="74200" y="0"/>
                    </a:lnTo>
                    <a:cubicBezTo>
                      <a:pt x="33242" y="0"/>
                      <a:pt x="0" y="31432"/>
                      <a:pt x="0" y="70295"/>
                    </a:cubicBezTo>
                    <a:lnTo>
                      <a:pt x="0" y="70295"/>
                    </a:lnTo>
                    <a:close/>
                  </a:path>
                </a:pathLst>
              </a:custGeom>
              <a:solidFill>
                <a:srgbClr val="C4BC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id="{085DBFE5-F25D-9C5A-82F7-C24695EA81DF}"/>
                </a:ext>
              </a:extLst>
            </p:cNvPr>
            <p:cNvSpPr/>
            <p:nvPr/>
          </p:nvSpPr>
          <p:spPr>
            <a:xfrm>
              <a:off x="6713393" y="1556293"/>
              <a:ext cx="215741" cy="320699"/>
            </a:xfrm>
            <a:custGeom>
              <a:avLst/>
              <a:gdLst>
                <a:gd name="connsiteX0" fmla="*/ 0 w 215741"/>
                <a:gd name="connsiteY0" fmla="*/ 23900 h 320699"/>
                <a:gd name="connsiteX1" fmla="*/ 88487 w 215741"/>
                <a:gd name="connsiteY1" fmla="*/ 71811 h 320699"/>
                <a:gd name="connsiteX2" fmla="*/ 164020 w 215741"/>
                <a:gd name="connsiteY2" fmla="*/ 320699 h 320699"/>
                <a:gd name="connsiteX3" fmla="*/ 215741 w 215741"/>
                <a:gd name="connsiteY3" fmla="*/ 306793 h 320699"/>
                <a:gd name="connsiteX4" fmla="*/ 94488 w 215741"/>
                <a:gd name="connsiteY4" fmla="*/ 27710 h 320699"/>
                <a:gd name="connsiteX5" fmla="*/ 38386 w 215741"/>
                <a:gd name="connsiteY5" fmla="*/ 183 h 320699"/>
                <a:gd name="connsiteX6" fmla="*/ 0 w 215741"/>
                <a:gd name="connsiteY6" fmla="*/ 23900 h 320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741" h="320699">
                  <a:moveTo>
                    <a:pt x="0" y="23900"/>
                  </a:moveTo>
                  <a:cubicBezTo>
                    <a:pt x="0" y="23900"/>
                    <a:pt x="77438" y="60571"/>
                    <a:pt x="88487" y="71811"/>
                  </a:cubicBezTo>
                  <a:cubicBezTo>
                    <a:pt x="99536" y="83050"/>
                    <a:pt x="164020" y="320699"/>
                    <a:pt x="164020" y="320699"/>
                  </a:cubicBezTo>
                  <a:lnTo>
                    <a:pt x="215741" y="306793"/>
                  </a:lnTo>
                  <a:cubicBezTo>
                    <a:pt x="215741" y="306793"/>
                    <a:pt x="158972" y="66763"/>
                    <a:pt x="94488" y="27710"/>
                  </a:cubicBezTo>
                  <a:cubicBezTo>
                    <a:pt x="67723" y="11518"/>
                    <a:pt x="50197" y="-1722"/>
                    <a:pt x="38386" y="183"/>
                  </a:cubicBezTo>
                  <a:cubicBezTo>
                    <a:pt x="26575" y="2088"/>
                    <a:pt x="0" y="23900"/>
                    <a:pt x="0" y="23900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" name="任意多边形: 形状 985">
              <a:extLst>
                <a:ext uri="{FF2B5EF4-FFF2-40B4-BE49-F238E27FC236}">
                  <a16:creationId xmlns:a16="http://schemas.microsoft.com/office/drawing/2014/main" id="{F069465A-C9E3-7FBC-9865-723FEFFEBB89}"/>
                </a:ext>
              </a:extLst>
            </p:cNvPr>
            <p:cNvSpPr/>
            <p:nvPr/>
          </p:nvSpPr>
          <p:spPr>
            <a:xfrm>
              <a:off x="6862752" y="1818831"/>
              <a:ext cx="79329" cy="63839"/>
            </a:xfrm>
            <a:custGeom>
              <a:avLst/>
              <a:gdLst>
                <a:gd name="connsiteX0" fmla="*/ 469 w 79329"/>
                <a:gd name="connsiteY0" fmla="*/ 38540 h 63839"/>
                <a:gd name="connsiteX1" fmla="*/ 31997 w 79329"/>
                <a:gd name="connsiteY1" fmla="*/ 63495 h 63839"/>
                <a:gd name="connsiteX2" fmla="*/ 57238 w 79329"/>
                <a:gd name="connsiteY2" fmla="*/ 59209 h 63839"/>
                <a:gd name="connsiteX3" fmla="*/ 78860 w 79329"/>
                <a:gd name="connsiteY3" fmla="*/ 25300 h 63839"/>
                <a:gd name="connsiteX4" fmla="*/ 78860 w 79329"/>
                <a:gd name="connsiteY4" fmla="*/ 25300 h 63839"/>
                <a:gd name="connsiteX5" fmla="*/ 47332 w 79329"/>
                <a:gd name="connsiteY5" fmla="*/ 344 h 63839"/>
                <a:gd name="connsiteX6" fmla="*/ 22091 w 79329"/>
                <a:gd name="connsiteY6" fmla="*/ 4631 h 63839"/>
                <a:gd name="connsiteX7" fmla="*/ 469 w 79329"/>
                <a:gd name="connsiteY7" fmla="*/ 38540 h 63839"/>
                <a:gd name="connsiteX8" fmla="*/ 469 w 79329"/>
                <a:gd name="connsiteY8" fmla="*/ 38540 h 6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29" h="63839">
                  <a:moveTo>
                    <a:pt x="469" y="38540"/>
                  </a:moveTo>
                  <a:cubicBezTo>
                    <a:pt x="3232" y="54827"/>
                    <a:pt x="17329" y="65972"/>
                    <a:pt x="31997" y="63495"/>
                  </a:cubicBezTo>
                  <a:lnTo>
                    <a:pt x="57238" y="59209"/>
                  </a:lnTo>
                  <a:cubicBezTo>
                    <a:pt x="71907" y="56732"/>
                    <a:pt x="81622" y="41492"/>
                    <a:pt x="78860" y="25300"/>
                  </a:cubicBezTo>
                  <a:lnTo>
                    <a:pt x="78860" y="25300"/>
                  </a:lnTo>
                  <a:cubicBezTo>
                    <a:pt x="76098" y="9012"/>
                    <a:pt x="62001" y="-2132"/>
                    <a:pt x="47332" y="344"/>
                  </a:cubicBezTo>
                  <a:lnTo>
                    <a:pt x="22091" y="4631"/>
                  </a:lnTo>
                  <a:cubicBezTo>
                    <a:pt x="7423" y="7107"/>
                    <a:pt x="-2293" y="22347"/>
                    <a:pt x="469" y="38540"/>
                  </a:cubicBezTo>
                  <a:lnTo>
                    <a:pt x="469" y="38540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" name="任意多边形: 形状 986">
              <a:extLst>
                <a:ext uri="{FF2B5EF4-FFF2-40B4-BE49-F238E27FC236}">
                  <a16:creationId xmlns:a16="http://schemas.microsoft.com/office/drawing/2014/main" id="{0ECF2CB3-E557-7F25-F9D7-76F7F6B90A71}"/>
                </a:ext>
              </a:extLst>
            </p:cNvPr>
            <p:cNvSpPr/>
            <p:nvPr/>
          </p:nvSpPr>
          <p:spPr>
            <a:xfrm>
              <a:off x="6688056" y="2001960"/>
              <a:ext cx="243363" cy="404907"/>
            </a:xfrm>
            <a:custGeom>
              <a:avLst/>
              <a:gdLst>
                <a:gd name="connsiteX0" fmla="*/ 66199 w 243363"/>
                <a:gd name="connsiteY0" fmla="*/ 223075 h 404907"/>
                <a:gd name="connsiteX1" fmla="*/ 86963 w 243363"/>
                <a:gd name="connsiteY1" fmla="*/ 44482 h 404907"/>
                <a:gd name="connsiteX2" fmla="*/ 217551 w 243363"/>
                <a:gd name="connsiteY2" fmla="*/ 26384 h 404907"/>
                <a:gd name="connsiteX3" fmla="*/ 243364 w 243363"/>
                <a:gd name="connsiteY3" fmla="*/ 22384 h 404907"/>
                <a:gd name="connsiteX4" fmla="*/ 243269 w 243363"/>
                <a:gd name="connsiteY4" fmla="*/ 0 h 404907"/>
                <a:gd name="connsiteX5" fmla="*/ 215551 w 243363"/>
                <a:gd name="connsiteY5" fmla="*/ 4286 h 404907"/>
                <a:gd name="connsiteX6" fmla="*/ 70580 w 243363"/>
                <a:gd name="connsiteY6" fmla="*/ 24384 h 404907"/>
                <a:gd name="connsiteX7" fmla="*/ 47054 w 243363"/>
                <a:gd name="connsiteY7" fmla="*/ 216694 h 404907"/>
                <a:gd name="connsiteX8" fmla="*/ 0 w 243363"/>
                <a:gd name="connsiteY8" fmla="*/ 244983 h 404907"/>
                <a:gd name="connsiteX9" fmla="*/ 21241 w 243363"/>
                <a:gd name="connsiteY9" fmla="*/ 404908 h 404907"/>
                <a:gd name="connsiteX10" fmla="*/ 210598 w 243363"/>
                <a:gd name="connsiteY10" fmla="*/ 374618 h 404907"/>
                <a:gd name="connsiteX11" fmla="*/ 215075 w 243363"/>
                <a:gd name="connsiteY11" fmla="*/ 373856 h 404907"/>
                <a:gd name="connsiteX12" fmla="*/ 216884 w 243363"/>
                <a:gd name="connsiteY12" fmla="*/ 354140 h 404907"/>
                <a:gd name="connsiteX13" fmla="*/ 211550 w 243363"/>
                <a:gd name="connsiteY13" fmla="*/ 355092 h 404907"/>
                <a:gd name="connsiteX14" fmla="*/ 34957 w 243363"/>
                <a:gd name="connsiteY14" fmla="*/ 386429 h 404907"/>
                <a:gd name="connsiteX15" fmla="*/ 15621 w 243363"/>
                <a:gd name="connsiteY15" fmla="*/ 253365 h 404907"/>
                <a:gd name="connsiteX16" fmla="*/ 66199 w 243363"/>
                <a:gd name="connsiteY16" fmla="*/ 223075 h 4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3363" h="404907">
                  <a:moveTo>
                    <a:pt x="66199" y="223075"/>
                  </a:moveTo>
                  <a:cubicBezTo>
                    <a:pt x="86868" y="194882"/>
                    <a:pt x="86963" y="47149"/>
                    <a:pt x="86963" y="44482"/>
                  </a:cubicBezTo>
                  <a:cubicBezTo>
                    <a:pt x="86963" y="44482"/>
                    <a:pt x="165354" y="34195"/>
                    <a:pt x="217551" y="26384"/>
                  </a:cubicBezTo>
                  <a:cubicBezTo>
                    <a:pt x="227267" y="24955"/>
                    <a:pt x="236125" y="23527"/>
                    <a:pt x="243364" y="22384"/>
                  </a:cubicBezTo>
                  <a:cubicBezTo>
                    <a:pt x="243364" y="14669"/>
                    <a:pt x="243269" y="7239"/>
                    <a:pt x="243269" y="0"/>
                  </a:cubicBezTo>
                  <a:cubicBezTo>
                    <a:pt x="235267" y="1333"/>
                    <a:pt x="225742" y="2762"/>
                    <a:pt x="215551" y="4286"/>
                  </a:cubicBezTo>
                  <a:cubicBezTo>
                    <a:pt x="156305" y="13049"/>
                    <a:pt x="70580" y="24384"/>
                    <a:pt x="70580" y="24384"/>
                  </a:cubicBezTo>
                  <a:cubicBezTo>
                    <a:pt x="70580" y="24384"/>
                    <a:pt x="75343" y="189929"/>
                    <a:pt x="47054" y="216694"/>
                  </a:cubicBezTo>
                  <a:cubicBezTo>
                    <a:pt x="18669" y="243364"/>
                    <a:pt x="0" y="244983"/>
                    <a:pt x="0" y="244983"/>
                  </a:cubicBezTo>
                  <a:lnTo>
                    <a:pt x="21241" y="404908"/>
                  </a:lnTo>
                  <a:lnTo>
                    <a:pt x="210598" y="374618"/>
                  </a:lnTo>
                  <a:lnTo>
                    <a:pt x="215075" y="373856"/>
                  </a:lnTo>
                  <a:cubicBezTo>
                    <a:pt x="215646" y="367284"/>
                    <a:pt x="216313" y="360712"/>
                    <a:pt x="216884" y="354140"/>
                  </a:cubicBezTo>
                  <a:lnTo>
                    <a:pt x="211550" y="355092"/>
                  </a:lnTo>
                  <a:lnTo>
                    <a:pt x="34957" y="386429"/>
                  </a:lnTo>
                  <a:lnTo>
                    <a:pt x="15621" y="253365"/>
                  </a:lnTo>
                  <a:cubicBezTo>
                    <a:pt x="15621" y="253365"/>
                    <a:pt x="46006" y="250698"/>
                    <a:pt x="66199" y="223075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88" name="图形 697">
              <a:extLst>
                <a:ext uri="{FF2B5EF4-FFF2-40B4-BE49-F238E27FC236}">
                  <a16:creationId xmlns:a16="http://schemas.microsoft.com/office/drawing/2014/main" id="{A1B1DB2C-AD52-FAC0-6745-E50995476DFD}"/>
                </a:ext>
              </a:extLst>
            </p:cNvPr>
            <p:cNvGrpSpPr/>
            <p:nvPr/>
          </p:nvGrpSpPr>
          <p:grpSpPr>
            <a:xfrm>
              <a:off x="6252477" y="711270"/>
              <a:ext cx="771523" cy="968014"/>
              <a:chOff x="6252477" y="711270"/>
              <a:chExt cx="771523" cy="968014"/>
            </a:xfrm>
          </p:grpSpPr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E8F13C4B-4CA4-4F61-CF60-0C70A77413F4}"/>
                  </a:ext>
                </a:extLst>
              </p:cNvPr>
              <p:cNvSpPr/>
              <p:nvPr/>
            </p:nvSpPr>
            <p:spPr>
              <a:xfrm>
                <a:off x="6315627" y="911413"/>
                <a:ext cx="294610" cy="432559"/>
              </a:xfrm>
              <a:custGeom>
                <a:avLst/>
                <a:gdLst>
                  <a:gd name="connsiteX0" fmla="*/ 294610 w 294610"/>
                  <a:gd name="connsiteY0" fmla="*/ 10221 h 432559"/>
                  <a:gd name="connsiteX1" fmla="*/ 156307 w 294610"/>
                  <a:gd name="connsiteY1" fmla="*/ 7364 h 432559"/>
                  <a:gd name="connsiteX2" fmla="*/ 2 w 294610"/>
                  <a:gd name="connsiteY2" fmla="*/ 306735 h 432559"/>
                  <a:gd name="connsiteX3" fmla="*/ 77631 w 294610"/>
                  <a:gd name="connsiteY3" fmla="*/ 432560 h 432559"/>
                  <a:gd name="connsiteX4" fmla="*/ 294610 w 294610"/>
                  <a:gd name="connsiteY4" fmla="*/ 10221 h 432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610" h="432559">
                    <a:moveTo>
                      <a:pt x="294610" y="10221"/>
                    </a:moveTo>
                    <a:cubicBezTo>
                      <a:pt x="294610" y="10221"/>
                      <a:pt x="190883" y="-10734"/>
                      <a:pt x="156307" y="7364"/>
                    </a:cubicBezTo>
                    <a:cubicBezTo>
                      <a:pt x="-6189" y="92613"/>
                      <a:pt x="478" y="271397"/>
                      <a:pt x="2" y="306735"/>
                    </a:cubicBezTo>
                    <a:cubicBezTo>
                      <a:pt x="-474" y="342072"/>
                      <a:pt x="77631" y="432560"/>
                      <a:pt x="77631" y="432560"/>
                    </a:cubicBezTo>
                    <a:lnTo>
                      <a:pt x="294610" y="10221"/>
                    </a:lnTo>
                    <a:close/>
                  </a:path>
                </a:pathLst>
              </a:custGeom>
              <a:solidFill>
                <a:srgbClr val="CA9E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8CDDDE22-0404-9392-D44F-D4859F28FF64}"/>
                  </a:ext>
                </a:extLst>
              </p:cNvPr>
              <p:cNvSpPr/>
              <p:nvPr/>
            </p:nvSpPr>
            <p:spPr>
              <a:xfrm rot="7164012">
                <a:off x="6210954" y="980678"/>
                <a:ext cx="854571" cy="404044"/>
              </a:xfrm>
              <a:custGeom>
                <a:avLst/>
                <a:gdLst>
                  <a:gd name="connsiteX0" fmla="*/ 854571 w 854571"/>
                  <a:gd name="connsiteY0" fmla="*/ 202022 h 404044"/>
                  <a:gd name="connsiteX1" fmla="*/ 427286 w 854571"/>
                  <a:gd name="connsiteY1" fmla="*/ 404045 h 404044"/>
                  <a:gd name="connsiteX2" fmla="*/ 0 w 854571"/>
                  <a:gd name="connsiteY2" fmla="*/ 202023 h 404044"/>
                  <a:gd name="connsiteX3" fmla="*/ 427286 w 854571"/>
                  <a:gd name="connsiteY3" fmla="*/ 0 h 404044"/>
                  <a:gd name="connsiteX4" fmla="*/ 854571 w 854571"/>
                  <a:gd name="connsiteY4" fmla="*/ 202022 h 40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571" h="404044">
                    <a:moveTo>
                      <a:pt x="854571" y="202022"/>
                    </a:moveTo>
                    <a:cubicBezTo>
                      <a:pt x="854571" y="313596"/>
                      <a:pt x="663269" y="404045"/>
                      <a:pt x="427286" y="404045"/>
                    </a:cubicBezTo>
                    <a:cubicBezTo>
                      <a:pt x="191302" y="404045"/>
                      <a:pt x="0" y="313596"/>
                      <a:pt x="0" y="202023"/>
                    </a:cubicBezTo>
                    <a:cubicBezTo>
                      <a:pt x="0" y="90449"/>
                      <a:pt x="191302" y="0"/>
                      <a:pt x="427286" y="0"/>
                    </a:cubicBezTo>
                    <a:cubicBezTo>
                      <a:pt x="663269" y="0"/>
                      <a:pt x="854571" y="90449"/>
                      <a:pt x="854571" y="202022"/>
                    </a:cubicBezTo>
                    <a:close/>
                  </a:path>
                </a:pathLst>
              </a:custGeom>
              <a:solidFill>
                <a:srgbClr val="B17F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" name="任意多边形: 形状 990">
                <a:extLst>
                  <a:ext uri="{FF2B5EF4-FFF2-40B4-BE49-F238E27FC236}">
                    <a16:creationId xmlns:a16="http://schemas.microsoft.com/office/drawing/2014/main" id="{28F79A2B-DDCB-A947-5886-CE184BA2EE6B}"/>
                  </a:ext>
                </a:extLst>
              </p:cNvPr>
              <p:cNvSpPr/>
              <p:nvPr/>
            </p:nvSpPr>
            <p:spPr>
              <a:xfrm>
                <a:off x="6364257" y="900393"/>
                <a:ext cx="236550" cy="667825"/>
              </a:xfrm>
              <a:custGeom>
                <a:avLst/>
                <a:gdLst>
                  <a:gd name="connsiteX0" fmla="*/ 159684 w 236550"/>
                  <a:gd name="connsiteY0" fmla="*/ 661321 h 667825"/>
                  <a:gd name="connsiteX1" fmla="*/ 78816 w 236550"/>
                  <a:gd name="connsiteY1" fmla="*/ 652748 h 667825"/>
                  <a:gd name="connsiteX2" fmla="*/ 125775 w 236550"/>
                  <a:gd name="connsiteY2" fmla="*/ 158020 h 667825"/>
                  <a:gd name="connsiteX3" fmla="*/ 236550 w 236550"/>
                  <a:gd name="connsiteY3" fmla="*/ 0 h 667825"/>
                  <a:gd name="connsiteX4" fmla="*/ 97771 w 236550"/>
                  <a:gd name="connsiteY4" fmla="*/ 183166 h 667825"/>
                  <a:gd name="connsiteX5" fmla="*/ 64053 w 236550"/>
                  <a:gd name="connsiteY5" fmla="*/ 654749 h 667825"/>
                  <a:gd name="connsiteX6" fmla="*/ 159684 w 236550"/>
                  <a:gd name="connsiteY6" fmla="*/ 661321 h 66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550" h="667825">
                    <a:moveTo>
                      <a:pt x="159684" y="661321"/>
                    </a:moveTo>
                    <a:cubicBezTo>
                      <a:pt x="129394" y="668179"/>
                      <a:pt x="101772" y="665702"/>
                      <a:pt x="78816" y="652748"/>
                    </a:cubicBezTo>
                    <a:cubicBezTo>
                      <a:pt x="-18434" y="597980"/>
                      <a:pt x="2616" y="376523"/>
                      <a:pt x="125775" y="158020"/>
                    </a:cubicBezTo>
                    <a:cubicBezTo>
                      <a:pt x="159493" y="98108"/>
                      <a:pt x="197307" y="44768"/>
                      <a:pt x="236550" y="0"/>
                    </a:cubicBezTo>
                    <a:cubicBezTo>
                      <a:pt x="187116" y="47816"/>
                      <a:pt x="138824" y="110300"/>
                      <a:pt x="97771" y="183166"/>
                    </a:cubicBezTo>
                    <a:cubicBezTo>
                      <a:pt x="-18053" y="388715"/>
                      <a:pt x="-33102" y="599980"/>
                      <a:pt x="64053" y="654749"/>
                    </a:cubicBezTo>
                    <a:cubicBezTo>
                      <a:pt x="91104" y="669893"/>
                      <a:pt x="123870" y="671608"/>
                      <a:pt x="159684" y="661321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29481EF5-4BD7-30C1-1F04-DB6A23767836}"/>
                  </a:ext>
                </a:extLst>
              </p:cNvPr>
              <p:cNvSpPr/>
              <p:nvPr/>
            </p:nvSpPr>
            <p:spPr>
              <a:xfrm>
                <a:off x="6560707" y="797353"/>
                <a:ext cx="351231" cy="750454"/>
              </a:xfrm>
              <a:custGeom>
                <a:avLst/>
                <a:gdLst>
                  <a:gd name="connsiteX0" fmla="*/ 0 w 351231"/>
                  <a:gd name="connsiteY0" fmla="*/ 750455 h 750454"/>
                  <a:gd name="connsiteX1" fmla="*/ 253460 w 351231"/>
                  <a:gd name="connsiteY1" fmla="*/ 484612 h 750454"/>
                  <a:gd name="connsiteX2" fmla="*/ 287179 w 351231"/>
                  <a:gd name="connsiteY2" fmla="*/ 13029 h 750454"/>
                  <a:gd name="connsiteX3" fmla="*/ 114681 w 351231"/>
                  <a:gd name="connsiteY3" fmla="*/ 42842 h 750454"/>
                  <a:gd name="connsiteX4" fmla="*/ 246412 w 351231"/>
                  <a:gd name="connsiteY4" fmla="*/ 35984 h 750454"/>
                  <a:gd name="connsiteX5" fmla="*/ 212693 w 351231"/>
                  <a:gd name="connsiteY5" fmla="*/ 507567 h 750454"/>
                  <a:gd name="connsiteX6" fmla="*/ 0 w 351231"/>
                  <a:gd name="connsiteY6" fmla="*/ 750455 h 75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231" h="750454">
                    <a:moveTo>
                      <a:pt x="0" y="750455"/>
                    </a:moveTo>
                    <a:cubicBezTo>
                      <a:pt x="85058" y="710450"/>
                      <a:pt x="180499" y="614152"/>
                      <a:pt x="253460" y="484612"/>
                    </a:cubicBezTo>
                    <a:cubicBezTo>
                      <a:pt x="369284" y="279062"/>
                      <a:pt x="384334" y="67798"/>
                      <a:pt x="287179" y="13029"/>
                    </a:cubicBezTo>
                    <a:cubicBezTo>
                      <a:pt x="241840" y="-12498"/>
                      <a:pt x="179737" y="551"/>
                      <a:pt x="114681" y="42842"/>
                    </a:cubicBezTo>
                    <a:cubicBezTo>
                      <a:pt x="164497" y="19697"/>
                      <a:pt x="210503" y="15696"/>
                      <a:pt x="246412" y="35984"/>
                    </a:cubicBezTo>
                    <a:cubicBezTo>
                      <a:pt x="343662" y="90753"/>
                      <a:pt x="328613" y="301922"/>
                      <a:pt x="212693" y="507567"/>
                    </a:cubicBezTo>
                    <a:cubicBezTo>
                      <a:pt x="151352" y="616533"/>
                      <a:pt x="73819" y="702258"/>
                      <a:pt x="0" y="750455"/>
                    </a:cubicBezTo>
                    <a:close/>
                  </a:path>
                </a:pathLst>
              </a:custGeom>
              <a:solidFill>
                <a:srgbClr val="1D1D1B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6666FE14-0229-A514-8F29-C49B94CD3644}"/>
                  </a:ext>
                </a:extLst>
              </p:cNvPr>
              <p:cNvSpPr/>
              <p:nvPr/>
            </p:nvSpPr>
            <p:spPr>
              <a:xfrm>
                <a:off x="6575947" y="1363594"/>
                <a:ext cx="220382" cy="315690"/>
              </a:xfrm>
              <a:custGeom>
                <a:avLst/>
                <a:gdLst>
                  <a:gd name="connsiteX0" fmla="*/ 202597 w 220382"/>
                  <a:gd name="connsiteY0" fmla="*/ 159544 h 315690"/>
                  <a:gd name="connsiteX1" fmla="*/ 218218 w 220382"/>
                  <a:gd name="connsiteY1" fmla="*/ 286988 h 315690"/>
                  <a:gd name="connsiteX2" fmla="*/ 39052 w 220382"/>
                  <a:gd name="connsiteY2" fmla="*/ 286988 h 315690"/>
                  <a:gd name="connsiteX3" fmla="*/ 17240 w 220382"/>
                  <a:gd name="connsiteY3" fmla="*/ 126302 h 315690"/>
                  <a:gd name="connsiteX4" fmla="*/ 9049 w 220382"/>
                  <a:gd name="connsiteY4" fmla="*/ 66675 h 315690"/>
                  <a:gd name="connsiteX5" fmla="*/ 0 w 220382"/>
                  <a:gd name="connsiteY5" fmla="*/ 0 h 315690"/>
                  <a:gd name="connsiteX6" fmla="*/ 218218 w 220382"/>
                  <a:gd name="connsiteY6" fmla="*/ 116205 h 315690"/>
                  <a:gd name="connsiteX7" fmla="*/ 213741 w 220382"/>
                  <a:gd name="connsiteY7" fmla="*/ 124206 h 315690"/>
                  <a:gd name="connsiteX8" fmla="*/ 202597 w 220382"/>
                  <a:gd name="connsiteY8" fmla="*/ 159544 h 315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382" h="315690">
                    <a:moveTo>
                      <a:pt x="202597" y="159544"/>
                    </a:moveTo>
                    <a:cubicBezTo>
                      <a:pt x="191834" y="220790"/>
                      <a:pt x="218218" y="286988"/>
                      <a:pt x="218218" y="286988"/>
                    </a:cubicBezTo>
                    <a:cubicBezTo>
                      <a:pt x="148114" y="351568"/>
                      <a:pt x="39052" y="286988"/>
                      <a:pt x="39052" y="286988"/>
                    </a:cubicBezTo>
                    <a:lnTo>
                      <a:pt x="17240" y="126302"/>
                    </a:lnTo>
                    <a:lnTo>
                      <a:pt x="9049" y="66675"/>
                    </a:lnTo>
                    <a:lnTo>
                      <a:pt x="0" y="0"/>
                    </a:lnTo>
                    <a:cubicBezTo>
                      <a:pt x="72866" y="36195"/>
                      <a:pt x="241363" y="77915"/>
                      <a:pt x="218218" y="116205"/>
                    </a:cubicBezTo>
                    <a:cubicBezTo>
                      <a:pt x="216598" y="118777"/>
                      <a:pt x="215170" y="121539"/>
                      <a:pt x="213741" y="124206"/>
                    </a:cubicBezTo>
                    <a:cubicBezTo>
                      <a:pt x="208217" y="135446"/>
                      <a:pt x="204597" y="147447"/>
                      <a:pt x="202597" y="159544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" name="任意多边形: 形状 993">
                <a:extLst>
                  <a:ext uri="{FF2B5EF4-FFF2-40B4-BE49-F238E27FC236}">
                    <a16:creationId xmlns:a16="http://schemas.microsoft.com/office/drawing/2014/main" id="{67463368-717B-2F74-6F53-CB4B410C8DB8}"/>
                  </a:ext>
                </a:extLst>
              </p:cNvPr>
              <p:cNvSpPr/>
              <p:nvPr/>
            </p:nvSpPr>
            <p:spPr>
              <a:xfrm>
                <a:off x="6465727" y="992871"/>
                <a:ext cx="495266" cy="495987"/>
              </a:xfrm>
              <a:custGeom>
                <a:avLst/>
                <a:gdLst>
                  <a:gd name="connsiteX0" fmla="*/ 36973 w 495266"/>
                  <a:gd name="connsiteY0" fmla="*/ 340719 h 495987"/>
                  <a:gd name="connsiteX1" fmla="*/ 426736 w 495266"/>
                  <a:gd name="connsiteY1" fmla="*/ 475117 h 495987"/>
                  <a:gd name="connsiteX2" fmla="*/ 417592 w 495266"/>
                  <a:gd name="connsiteY2" fmla="*/ 124978 h 495987"/>
                  <a:gd name="connsiteX3" fmla="*/ 403686 w 495266"/>
                  <a:gd name="connsiteY3" fmla="*/ 102594 h 495987"/>
                  <a:gd name="connsiteX4" fmla="*/ 393208 w 495266"/>
                  <a:gd name="connsiteY4" fmla="*/ 88021 h 495987"/>
                  <a:gd name="connsiteX5" fmla="*/ 113364 w 495266"/>
                  <a:gd name="connsiteY5" fmla="*/ 31823 h 495987"/>
                  <a:gd name="connsiteX6" fmla="*/ 36973 w 495266"/>
                  <a:gd name="connsiteY6" fmla="*/ 340719 h 495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266" h="495987">
                    <a:moveTo>
                      <a:pt x="36973" y="340719"/>
                    </a:moveTo>
                    <a:cubicBezTo>
                      <a:pt x="112030" y="473212"/>
                      <a:pt x="249000" y="530171"/>
                      <a:pt x="426736" y="475117"/>
                    </a:cubicBezTo>
                    <a:cubicBezTo>
                      <a:pt x="542179" y="439303"/>
                      <a:pt x="492744" y="257471"/>
                      <a:pt x="417592" y="124978"/>
                    </a:cubicBezTo>
                    <a:cubicBezTo>
                      <a:pt x="413115" y="117072"/>
                      <a:pt x="408448" y="109643"/>
                      <a:pt x="403686" y="102594"/>
                    </a:cubicBezTo>
                    <a:cubicBezTo>
                      <a:pt x="400257" y="97546"/>
                      <a:pt x="396828" y="92688"/>
                      <a:pt x="393208" y="88021"/>
                    </a:cubicBezTo>
                    <a:cubicBezTo>
                      <a:pt x="317580" y="-10753"/>
                      <a:pt x="207852" y="-21707"/>
                      <a:pt x="113364" y="31823"/>
                    </a:cubicBezTo>
                    <a:cubicBezTo>
                      <a:pt x="8208" y="91450"/>
                      <a:pt x="-38179" y="208226"/>
                      <a:pt x="36973" y="340719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14BD1387-C910-93D3-A8EB-FA2184150D2C}"/>
                  </a:ext>
                </a:extLst>
              </p:cNvPr>
              <p:cNvSpPr/>
              <p:nvPr/>
            </p:nvSpPr>
            <p:spPr>
              <a:xfrm>
                <a:off x="6837409" y="1301110"/>
                <a:ext cx="113062" cy="70506"/>
              </a:xfrm>
              <a:custGeom>
                <a:avLst/>
                <a:gdLst>
                  <a:gd name="connsiteX0" fmla="*/ 105632 w 113062"/>
                  <a:gd name="connsiteY0" fmla="*/ 0 h 70506"/>
                  <a:gd name="connsiteX1" fmla="*/ 90202 w 113062"/>
                  <a:gd name="connsiteY1" fmla="*/ 64008 h 70506"/>
                  <a:gd name="connsiteX2" fmla="*/ 0 w 113062"/>
                  <a:gd name="connsiteY2" fmla="*/ 40672 h 70506"/>
                  <a:gd name="connsiteX3" fmla="*/ 69913 w 113062"/>
                  <a:gd name="connsiteY3" fmla="*/ 21146 h 70506"/>
                  <a:gd name="connsiteX4" fmla="*/ 105632 w 113062"/>
                  <a:gd name="connsiteY4" fmla="*/ 0 h 7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62" h="70506">
                    <a:moveTo>
                      <a:pt x="105632" y="0"/>
                    </a:moveTo>
                    <a:cubicBezTo>
                      <a:pt x="117919" y="30766"/>
                      <a:pt x="116396" y="49149"/>
                      <a:pt x="90202" y="64008"/>
                    </a:cubicBezTo>
                    <a:cubicBezTo>
                      <a:pt x="64008" y="78867"/>
                      <a:pt x="20002" y="67056"/>
                      <a:pt x="0" y="40672"/>
                    </a:cubicBezTo>
                    <a:cubicBezTo>
                      <a:pt x="0" y="40672"/>
                      <a:pt x="36195" y="34004"/>
                      <a:pt x="69913" y="21146"/>
                    </a:cubicBezTo>
                    <a:cubicBezTo>
                      <a:pt x="100775" y="9239"/>
                      <a:pt x="105632" y="0"/>
                      <a:pt x="1056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96" name="图形 697">
                <a:extLst>
                  <a:ext uri="{FF2B5EF4-FFF2-40B4-BE49-F238E27FC236}">
                    <a16:creationId xmlns:a16="http://schemas.microsoft.com/office/drawing/2014/main" id="{1EBBA2CB-D50C-92D9-DE0B-D7E96DD99E88}"/>
                  </a:ext>
                </a:extLst>
              </p:cNvPr>
              <p:cNvGrpSpPr/>
              <p:nvPr/>
            </p:nvGrpSpPr>
            <p:grpSpPr>
              <a:xfrm>
                <a:off x="6858637" y="1128648"/>
                <a:ext cx="39482" cy="52066"/>
                <a:chOff x="6858637" y="1128648"/>
                <a:chExt cx="39482" cy="52066"/>
              </a:xfrm>
            </p:grpSpPr>
            <p:sp>
              <p:nvSpPr>
                <p:cNvPr id="997" name="任意多边形: 形状 996">
                  <a:extLst>
                    <a:ext uri="{FF2B5EF4-FFF2-40B4-BE49-F238E27FC236}">
                      <a16:creationId xmlns:a16="http://schemas.microsoft.com/office/drawing/2014/main" id="{751D214B-B19C-8A66-B720-CB95EE30B7AF}"/>
                    </a:ext>
                  </a:extLst>
                </p:cNvPr>
                <p:cNvSpPr/>
                <p:nvPr/>
              </p:nvSpPr>
              <p:spPr>
                <a:xfrm>
                  <a:off x="6858637" y="1128648"/>
                  <a:ext cx="39482" cy="52066"/>
                </a:xfrm>
                <a:custGeom>
                  <a:avLst/>
                  <a:gdLst>
                    <a:gd name="connsiteX0" fmla="*/ 5918 w 39482"/>
                    <a:gd name="connsiteY0" fmla="*/ 33873 h 52066"/>
                    <a:gd name="connsiteX1" fmla="*/ 33826 w 39482"/>
                    <a:gd name="connsiteY1" fmla="*/ 50828 h 52066"/>
                    <a:gd name="connsiteX2" fmla="*/ 33636 w 39482"/>
                    <a:gd name="connsiteY2" fmla="*/ 18157 h 52066"/>
                    <a:gd name="connsiteX3" fmla="*/ 5727 w 39482"/>
                    <a:gd name="connsiteY3" fmla="*/ 1203 h 52066"/>
                    <a:gd name="connsiteX4" fmla="*/ 5918 w 39482"/>
                    <a:gd name="connsiteY4" fmla="*/ 33873 h 52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482" h="52066">
                      <a:moveTo>
                        <a:pt x="5918" y="33873"/>
                      </a:moveTo>
                      <a:cubicBezTo>
                        <a:pt x="13633" y="47589"/>
                        <a:pt x="26206" y="55209"/>
                        <a:pt x="33826" y="50828"/>
                      </a:cubicBezTo>
                      <a:cubicBezTo>
                        <a:pt x="41446" y="46542"/>
                        <a:pt x="41351" y="31873"/>
                        <a:pt x="33636" y="18157"/>
                      </a:cubicBezTo>
                      <a:cubicBezTo>
                        <a:pt x="25920" y="4441"/>
                        <a:pt x="13347" y="-3084"/>
                        <a:pt x="5727" y="1203"/>
                      </a:cubicBezTo>
                      <a:cubicBezTo>
                        <a:pt x="-1988" y="5584"/>
                        <a:pt x="-1893" y="20157"/>
                        <a:pt x="5918" y="33873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8" name="任意多边形: 形状 997">
                  <a:extLst>
                    <a:ext uri="{FF2B5EF4-FFF2-40B4-BE49-F238E27FC236}">
                      <a16:creationId xmlns:a16="http://schemas.microsoft.com/office/drawing/2014/main" id="{DC3426DD-D17E-334E-639A-A092860469C0}"/>
                    </a:ext>
                  </a:extLst>
                </p:cNvPr>
                <p:cNvSpPr/>
                <p:nvPr/>
              </p:nvSpPr>
              <p:spPr>
                <a:xfrm>
                  <a:off x="6865792" y="1154424"/>
                  <a:ext cx="16430" cy="16480"/>
                </a:xfrm>
                <a:custGeom>
                  <a:avLst/>
                  <a:gdLst>
                    <a:gd name="connsiteX0" fmla="*/ 1049 w 16430"/>
                    <a:gd name="connsiteY0" fmla="*/ 12288 h 16480"/>
                    <a:gd name="connsiteX1" fmla="*/ 12288 w 16430"/>
                    <a:gd name="connsiteY1" fmla="*/ 15431 h 16480"/>
                    <a:gd name="connsiteX2" fmla="*/ 15336 w 16430"/>
                    <a:gd name="connsiteY2" fmla="*/ 4192 h 16480"/>
                    <a:gd name="connsiteX3" fmla="*/ 4192 w 16430"/>
                    <a:gd name="connsiteY3" fmla="*/ 1049 h 16480"/>
                    <a:gd name="connsiteX4" fmla="*/ 1049 w 16430"/>
                    <a:gd name="connsiteY4" fmla="*/ 12288 h 16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30" h="16480">
                      <a:moveTo>
                        <a:pt x="1049" y="12288"/>
                      </a:moveTo>
                      <a:cubicBezTo>
                        <a:pt x="3335" y="16289"/>
                        <a:pt x="8288" y="17622"/>
                        <a:pt x="12288" y="15431"/>
                      </a:cubicBezTo>
                      <a:cubicBezTo>
                        <a:pt x="16193" y="13241"/>
                        <a:pt x="17622" y="8192"/>
                        <a:pt x="15336" y="4192"/>
                      </a:cubicBezTo>
                      <a:cubicBezTo>
                        <a:pt x="13145" y="191"/>
                        <a:pt x="8097" y="-1142"/>
                        <a:pt x="4192" y="1049"/>
                      </a:cubicBezTo>
                      <a:cubicBezTo>
                        <a:pt x="191" y="3335"/>
                        <a:pt x="-1142" y="8288"/>
                        <a:pt x="1049" y="122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99" name="图形 697">
                <a:extLst>
                  <a:ext uri="{FF2B5EF4-FFF2-40B4-BE49-F238E27FC236}">
                    <a16:creationId xmlns:a16="http://schemas.microsoft.com/office/drawing/2014/main" id="{A13239E9-3851-5B00-5745-5ECC45AFA492}"/>
                  </a:ext>
                </a:extLst>
              </p:cNvPr>
              <p:cNvGrpSpPr/>
              <p:nvPr/>
            </p:nvGrpSpPr>
            <p:grpSpPr>
              <a:xfrm>
                <a:off x="6750987" y="1178408"/>
                <a:ext cx="55775" cy="65240"/>
                <a:chOff x="6750987" y="1178408"/>
                <a:chExt cx="55775" cy="65240"/>
              </a:xfrm>
            </p:grpSpPr>
            <p:sp>
              <p:nvSpPr>
                <p:cNvPr id="1000" name="任意多边形: 形状 999">
                  <a:extLst>
                    <a:ext uri="{FF2B5EF4-FFF2-40B4-BE49-F238E27FC236}">
                      <a16:creationId xmlns:a16="http://schemas.microsoft.com/office/drawing/2014/main" id="{49705D9A-2ED1-5079-4C6A-8AD1E7C4C1F4}"/>
                    </a:ext>
                  </a:extLst>
                </p:cNvPr>
                <p:cNvSpPr/>
                <p:nvPr/>
              </p:nvSpPr>
              <p:spPr>
                <a:xfrm rot="9026138">
                  <a:off x="6762968" y="1182548"/>
                  <a:ext cx="31813" cy="56959"/>
                </a:xfrm>
                <a:custGeom>
                  <a:avLst/>
                  <a:gdLst>
                    <a:gd name="connsiteX0" fmla="*/ 31813 w 31813"/>
                    <a:gd name="connsiteY0" fmla="*/ 28480 h 56959"/>
                    <a:gd name="connsiteX1" fmla="*/ 15907 w 31813"/>
                    <a:gd name="connsiteY1" fmla="*/ 56959 h 56959"/>
                    <a:gd name="connsiteX2" fmla="*/ 0 w 31813"/>
                    <a:gd name="connsiteY2" fmla="*/ 28480 h 56959"/>
                    <a:gd name="connsiteX3" fmla="*/ 15907 w 31813"/>
                    <a:gd name="connsiteY3" fmla="*/ 0 h 56959"/>
                    <a:gd name="connsiteX4" fmla="*/ 31813 w 31813"/>
                    <a:gd name="connsiteY4" fmla="*/ 28480 h 5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13" h="56959">
                      <a:moveTo>
                        <a:pt x="31813" y="28480"/>
                      </a:moveTo>
                      <a:cubicBezTo>
                        <a:pt x="31813" y="44209"/>
                        <a:pt x="24692" y="56959"/>
                        <a:pt x="15907" y="56959"/>
                      </a:cubicBezTo>
                      <a:cubicBezTo>
                        <a:pt x="7122" y="56959"/>
                        <a:pt x="0" y="44209"/>
                        <a:pt x="0" y="28480"/>
                      </a:cubicBezTo>
                      <a:cubicBezTo>
                        <a:pt x="0" y="12751"/>
                        <a:pt x="7122" y="0"/>
                        <a:pt x="15907" y="0"/>
                      </a:cubicBezTo>
                      <a:cubicBezTo>
                        <a:pt x="24692" y="0"/>
                        <a:pt x="31813" y="12751"/>
                        <a:pt x="31813" y="28480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1" name="任意多边形: 形状 1000">
                  <a:extLst>
                    <a:ext uri="{FF2B5EF4-FFF2-40B4-BE49-F238E27FC236}">
                      <a16:creationId xmlns:a16="http://schemas.microsoft.com/office/drawing/2014/main" id="{7D3A44B6-3122-3C07-EFB3-757D704FD524}"/>
                    </a:ext>
                  </a:extLst>
                </p:cNvPr>
                <p:cNvSpPr/>
                <p:nvPr/>
              </p:nvSpPr>
              <p:spPr>
                <a:xfrm>
                  <a:off x="6764828" y="1208432"/>
                  <a:ext cx="16573" cy="16573"/>
                </a:xfrm>
                <a:custGeom>
                  <a:avLst/>
                  <a:gdLst>
                    <a:gd name="connsiteX0" fmla="*/ 16574 w 16573"/>
                    <a:gd name="connsiteY0" fmla="*/ 8287 h 16573"/>
                    <a:gd name="connsiteX1" fmla="*/ 8287 w 16573"/>
                    <a:gd name="connsiteY1" fmla="*/ 16574 h 16573"/>
                    <a:gd name="connsiteX2" fmla="*/ 0 w 16573"/>
                    <a:gd name="connsiteY2" fmla="*/ 8287 h 16573"/>
                    <a:gd name="connsiteX3" fmla="*/ 8287 w 16573"/>
                    <a:gd name="connsiteY3" fmla="*/ 0 h 16573"/>
                    <a:gd name="connsiteX4" fmla="*/ 16574 w 16573"/>
                    <a:gd name="connsiteY4" fmla="*/ 8287 h 16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73" h="16573">
                      <a:moveTo>
                        <a:pt x="16574" y="8287"/>
                      </a:moveTo>
                      <a:cubicBezTo>
                        <a:pt x="16574" y="12863"/>
                        <a:pt x="12863" y="16574"/>
                        <a:pt x="8287" y="16574"/>
                      </a:cubicBezTo>
                      <a:cubicBezTo>
                        <a:pt x="3710" y="16574"/>
                        <a:pt x="0" y="12863"/>
                        <a:pt x="0" y="8287"/>
                      </a:cubicBezTo>
                      <a:cubicBezTo>
                        <a:pt x="0" y="3710"/>
                        <a:pt x="3710" y="0"/>
                        <a:pt x="8287" y="0"/>
                      </a:cubicBezTo>
                      <a:cubicBezTo>
                        <a:pt x="12863" y="0"/>
                        <a:pt x="16574" y="3710"/>
                        <a:pt x="16574" y="8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879F11B5-6993-6733-DA68-D59D61D60008}"/>
                  </a:ext>
                </a:extLst>
              </p:cNvPr>
              <p:cNvSpPr/>
              <p:nvPr/>
            </p:nvSpPr>
            <p:spPr>
              <a:xfrm>
                <a:off x="6705686" y="1138951"/>
                <a:ext cx="68615" cy="71288"/>
              </a:xfrm>
              <a:custGeom>
                <a:avLst/>
                <a:gdLst>
                  <a:gd name="connsiteX0" fmla="*/ 12850 w 68615"/>
                  <a:gd name="connsiteY0" fmla="*/ 70148 h 71288"/>
                  <a:gd name="connsiteX1" fmla="*/ 17137 w 68615"/>
                  <a:gd name="connsiteY1" fmla="*/ 63862 h 71288"/>
                  <a:gd name="connsiteX2" fmla="*/ 60856 w 68615"/>
                  <a:gd name="connsiteY2" fmla="*/ 17094 h 71288"/>
                  <a:gd name="connsiteX3" fmla="*/ 68572 w 68615"/>
                  <a:gd name="connsiteY3" fmla="*/ 7759 h 71288"/>
                  <a:gd name="connsiteX4" fmla="*/ 59237 w 68615"/>
                  <a:gd name="connsiteY4" fmla="*/ 44 h 71288"/>
                  <a:gd name="connsiteX5" fmla="*/ 87 w 68615"/>
                  <a:gd name="connsiteY5" fmla="*/ 61576 h 71288"/>
                  <a:gd name="connsiteX6" fmla="*/ 7421 w 68615"/>
                  <a:gd name="connsiteY6" fmla="*/ 71196 h 71288"/>
                  <a:gd name="connsiteX7" fmla="*/ 12850 w 68615"/>
                  <a:gd name="connsiteY7" fmla="*/ 70148 h 71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615" h="71288">
                    <a:moveTo>
                      <a:pt x="12850" y="70148"/>
                    </a:moveTo>
                    <a:cubicBezTo>
                      <a:pt x="15041" y="68910"/>
                      <a:pt x="16756" y="66624"/>
                      <a:pt x="17137" y="63862"/>
                    </a:cubicBezTo>
                    <a:cubicBezTo>
                      <a:pt x="23042" y="21094"/>
                      <a:pt x="59332" y="17189"/>
                      <a:pt x="60856" y="17094"/>
                    </a:cubicBezTo>
                    <a:cubicBezTo>
                      <a:pt x="65619" y="16618"/>
                      <a:pt x="69048" y="12522"/>
                      <a:pt x="68572" y="7759"/>
                    </a:cubicBezTo>
                    <a:cubicBezTo>
                      <a:pt x="68095" y="2997"/>
                      <a:pt x="64000" y="-432"/>
                      <a:pt x="59237" y="44"/>
                    </a:cubicBezTo>
                    <a:cubicBezTo>
                      <a:pt x="41425" y="1663"/>
                      <a:pt x="6278" y="16713"/>
                      <a:pt x="87" y="61576"/>
                    </a:cubicBezTo>
                    <a:cubicBezTo>
                      <a:pt x="-580" y="66243"/>
                      <a:pt x="2659" y="70624"/>
                      <a:pt x="7421" y="71196"/>
                    </a:cubicBezTo>
                    <a:cubicBezTo>
                      <a:pt x="9326" y="71482"/>
                      <a:pt x="11231" y="71101"/>
                      <a:pt x="12850" y="70148"/>
                    </a:cubicBezTo>
                    <a:close/>
                  </a:path>
                </a:pathLst>
              </a:custGeom>
              <a:solidFill>
                <a:srgbClr val="7D4E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B74FF9A6-1C99-D312-8100-1BD3041E3302}"/>
                  </a:ext>
                </a:extLst>
              </p:cNvPr>
              <p:cNvSpPr/>
              <p:nvPr/>
            </p:nvSpPr>
            <p:spPr>
              <a:xfrm>
                <a:off x="6827951" y="1080988"/>
                <a:ext cx="41556" cy="35127"/>
              </a:xfrm>
              <a:custGeom>
                <a:avLst/>
                <a:gdLst>
                  <a:gd name="connsiteX0" fmla="*/ 3457 w 41556"/>
                  <a:gd name="connsiteY0" fmla="*/ 33433 h 35127"/>
                  <a:gd name="connsiteX1" fmla="*/ 15458 w 41556"/>
                  <a:gd name="connsiteY1" fmla="*/ 31623 h 35127"/>
                  <a:gd name="connsiteX2" fmla="*/ 41557 w 41556"/>
                  <a:gd name="connsiteY2" fmla="*/ 14573 h 35127"/>
                  <a:gd name="connsiteX3" fmla="*/ 31079 w 41556"/>
                  <a:gd name="connsiteY3" fmla="*/ 0 h 35127"/>
                  <a:gd name="connsiteX4" fmla="*/ 1552 w 41556"/>
                  <a:gd name="connsiteY4" fmla="*/ 21526 h 35127"/>
                  <a:gd name="connsiteX5" fmla="*/ 3457 w 41556"/>
                  <a:gd name="connsiteY5" fmla="*/ 33433 h 35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556" h="35127">
                    <a:moveTo>
                      <a:pt x="3457" y="33433"/>
                    </a:moveTo>
                    <a:cubicBezTo>
                      <a:pt x="7362" y="36290"/>
                      <a:pt x="12696" y="35433"/>
                      <a:pt x="15458" y="31623"/>
                    </a:cubicBezTo>
                    <a:cubicBezTo>
                      <a:pt x="16030" y="30861"/>
                      <a:pt x="25079" y="18955"/>
                      <a:pt x="41557" y="14573"/>
                    </a:cubicBezTo>
                    <a:cubicBezTo>
                      <a:pt x="38128" y="9525"/>
                      <a:pt x="34699" y="4667"/>
                      <a:pt x="31079" y="0"/>
                    </a:cubicBezTo>
                    <a:cubicBezTo>
                      <a:pt x="17078" y="5239"/>
                      <a:pt x="6886" y="14383"/>
                      <a:pt x="1552" y="21526"/>
                    </a:cubicBezTo>
                    <a:cubicBezTo>
                      <a:pt x="-1115" y="25336"/>
                      <a:pt x="-258" y="30670"/>
                      <a:pt x="3457" y="33433"/>
                    </a:cubicBezTo>
                    <a:close/>
                  </a:path>
                </a:pathLst>
              </a:custGeom>
              <a:solidFill>
                <a:srgbClr val="7D4E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176220CD-EBD1-F7C9-D5B9-569CA8C5D219}"/>
                  </a:ext>
                </a:extLst>
              </p:cNvPr>
              <p:cNvSpPr/>
              <p:nvPr/>
            </p:nvSpPr>
            <p:spPr>
              <a:xfrm>
                <a:off x="6869617" y="1236874"/>
                <a:ext cx="53408" cy="37745"/>
              </a:xfrm>
              <a:custGeom>
                <a:avLst/>
                <a:gdLst>
                  <a:gd name="connsiteX0" fmla="*/ 462 w 53408"/>
                  <a:gd name="connsiteY0" fmla="*/ 31280 h 37745"/>
                  <a:gd name="connsiteX1" fmla="*/ 36086 w 53408"/>
                  <a:gd name="connsiteY1" fmla="*/ 33375 h 37745"/>
                  <a:gd name="connsiteX2" fmla="*/ 52564 w 53408"/>
                  <a:gd name="connsiteY2" fmla="*/ 1752 h 37745"/>
                  <a:gd name="connsiteX3" fmla="*/ 24370 w 53408"/>
                  <a:gd name="connsiteY3" fmla="*/ 12611 h 37745"/>
                  <a:gd name="connsiteX4" fmla="*/ 462 w 53408"/>
                  <a:gd name="connsiteY4" fmla="*/ 31280 h 37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08" h="37745">
                    <a:moveTo>
                      <a:pt x="462" y="31280"/>
                    </a:moveTo>
                    <a:cubicBezTo>
                      <a:pt x="3510" y="36709"/>
                      <a:pt x="21703" y="41567"/>
                      <a:pt x="36086" y="33375"/>
                    </a:cubicBezTo>
                    <a:cubicBezTo>
                      <a:pt x="50469" y="25184"/>
                      <a:pt x="55612" y="7182"/>
                      <a:pt x="52564" y="1752"/>
                    </a:cubicBezTo>
                    <a:cubicBezTo>
                      <a:pt x="49516" y="-3677"/>
                      <a:pt x="38753" y="4515"/>
                      <a:pt x="24370" y="12611"/>
                    </a:cubicBezTo>
                    <a:cubicBezTo>
                      <a:pt x="9892" y="20802"/>
                      <a:pt x="-2586" y="25851"/>
                      <a:pt x="462" y="31280"/>
                    </a:cubicBezTo>
                    <a:close/>
                  </a:path>
                </a:pathLst>
              </a:custGeom>
              <a:solidFill>
                <a:srgbClr val="D3AA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7778BAE6-11E7-0086-6CFD-3636986A35C2}"/>
                  </a:ext>
                </a:extLst>
              </p:cNvPr>
              <p:cNvSpPr/>
              <p:nvPr/>
            </p:nvSpPr>
            <p:spPr>
              <a:xfrm>
                <a:off x="6419737" y="989255"/>
                <a:ext cx="354520" cy="442636"/>
              </a:xfrm>
              <a:custGeom>
                <a:avLst/>
                <a:gdLst>
                  <a:gd name="connsiteX0" fmla="*/ 354521 w 354520"/>
                  <a:gd name="connsiteY0" fmla="*/ 21533 h 442636"/>
                  <a:gd name="connsiteX1" fmla="*/ 239268 w 354520"/>
                  <a:gd name="connsiteY1" fmla="*/ 206699 h 442636"/>
                  <a:gd name="connsiteX2" fmla="*/ 281273 w 354520"/>
                  <a:gd name="connsiteY2" fmla="*/ 283280 h 442636"/>
                  <a:gd name="connsiteX3" fmla="*/ 222504 w 354520"/>
                  <a:gd name="connsiteY3" fmla="*/ 332429 h 442636"/>
                  <a:gd name="connsiteX4" fmla="*/ 165259 w 354520"/>
                  <a:gd name="connsiteY4" fmla="*/ 441110 h 442636"/>
                  <a:gd name="connsiteX5" fmla="*/ 0 w 354520"/>
                  <a:gd name="connsiteY5" fmla="*/ 438252 h 442636"/>
                  <a:gd name="connsiteX6" fmla="*/ 177070 w 354520"/>
                  <a:gd name="connsiteY6" fmla="*/ 35916 h 442636"/>
                  <a:gd name="connsiteX7" fmla="*/ 354521 w 354520"/>
                  <a:gd name="connsiteY7" fmla="*/ 21533 h 44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4520" h="442636">
                    <a:moveTo>
                      <a:pt x="354521" y="21533"/>
                    </a:moveTo>
                    <a:cubicBezTo>
                      <a:pt x="354521" y="21533"/>
                      <a:pt x="232696" y="133547"/>
                      <a:pt x="239268" y="206699"/>
                    </a:cubicBezTo>
                    <a:cubicBezTo>
                      <a:pt x="242697" y="244895"/>
                      <a:pt x="281273" y="283280"/>
                      <a:pt x="281273" y="283280"/>
                    </a:cubicBezTo>
                    <a:cubicBezTo>
                      <a:pt x="281273" y="283280"/>
                      <a:pt x="245745" y="320428"/>
                      <a:pt x="222504" y="332429"/>
                    </a:cubicBezTo>
                    <a:cubicBezTo>
                      <a:pt x="141065" y="374435"/>
                      <a:pt x="179832" y="440538"/>
                      <a:pt x="165259" y="441110"/>
                    </a:cubicBezTo>
                    <a:cubicBezTo>
                      <a:pt x="51911" y="445777"/>
                      <a:pt x="0" y="438252"/>
                      <a:pt x="0" y="438252"/>
                    </a:cubicBezTo>
                    <a:lnTo>
                      <a:pt x="177070" y="35916"/>
                    </a:lnTo>
                    <a:cubicBezTo>
                      <a:pt x="177070" y="35821"/>
                      <a:pt x="286607" y="-34188"/>
                      <a:pt x="354521" y="21533"/>
                    </a:cubicBezTo>
                    <a:close/>
                  </a:path>
                </a:pathLst>
              </a:custGeom>
              <a:solidFill>
                <a:srgbClr val="683C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FA150018-FBD1-F38C-E40D-5F35F7433F82}"/>
                  </a:ext>
                </a:extLst>
              </p:cNvPr>
              <p:cNvSpPr/>
              <p:nvPr/>
            </p:nvSpPr>
            <p:spPr>
              <a:xfrm>
                <a:off x="6393256" y="957067"/>
                <a:ext cx="379858" cy="496191"/>
              </a:xfrm>
              <a:custGeom>
                <a:avLst/>
                <a:gdLst>
                  <a:gd name="connsiteX0" fmla="*/ 379859 w 379858"/>
                  <a:gd name="connsiteY0" fmla="*/ 0 h 496191"/>
                  <a:gd name="connsiteX1" fmla="*/ 182691 w 379858"/>
                  <a:gd name="connsiteY1" fmla="*/ 493776 h 496191"/>
                  <a:gd name="connsiteX2" fmla="*/ 3336 w 379858"/>
                  <a:gd name="connsiteY2" fmla="*/ 473012 h 496191"/>
                  <a:gd name="connsiteX3" fmla="*/ 118683 w 379858"/>
                  <a:gd name="connsiteY3" fmla="*/ 64484 h 496191"/>
                  <a:gd name="connsiteX4" fmla="*/ 379859 w 379858"/>
                  <a:gd name="connsiteY4" fmla="*/ 0 h 49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858" h="496191">
                    <a:moveTo>
                      <a:pt x="379859" y="0"/>
                    </a:moveTo>
                    <a:cubicBezTo>
                      <a:pt x="379859" y="0"/>
                      <a:pt x="36768" y="122968"/>
                      <a:pt x="182691" y="493776"/>
                    </a:cubicBezTo>
                    <a:cubicBezTo>
                      <a:pt x="182691" y="493776"/>
                      <a:pt x="12956" y="506635"/>
                      <a:pt x="3336" y="473012"/>
                    </a:cubicBezTo>
                    <a:cubicBezTo>
                      <a:pt x="-23334" y="379190"/>
                      <a:pt x="118683" y="64484"/>
                      <a:pt x="118683" y="64484"/>
                    </a:cubicBezTo>
                    <a:lnTo>
                      <a:pt x="379859" y="0"/>
                    </a:lnTo>
                    <a:close/>
                  </a:path>
                </a:pathLst>
              </a:custGeom>
              <a:solidFill>
                <a:srgbClr val="B17F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C6DBD6D7-FEA4-C9FF-5947-97ACE5D0534D}"/>
                  </a:ext>
                </a:extLst>
              </p:cNvPr>
              <p:cNvSpPr/>
              <p:nvPr/>
            </p:nvSpPr>
            <p:spPr>
              <a:xfrm>
                <a:off x="6579245" y="1279934"/>
                <a:ext cx="90877" cy="86808"/>
              </a:xfrm>
              <a:custGeom>
                <a:avLst/>
                <a:gdLst>
                  <a:gd name="connsiteX0" fmla="*/ 20610 w 90877"/>
                  <a:gd name="connsiteY0" fmla="*/ 73468 h 86808"/>
                  <a:gd name="connsiteX1" fmla="*/ 79189 w 90877"/>
                  <a:gd name="connsiteY1" fmla="*/ 78897 h 86808"/>
                  <a:gd name="connsiteX2" fmla="*/ 83570 w 90877"/>
                  <a:gd name="connsiteY2" fmla="*/ 74611 h 86808"/>
                  <a:gd name="connsiteX3" fmla="*/ 88523 w 90877"/>
                  <a:gd name="connsiteY3" fmla="*/ 65753 h 86808"/>
                  <a:gd name="connsiteX4" fmla="*/ 70235 w 90877"/>
                  <a:gd name="connsiteY4" fmla="*/ 13080 h 86808"/>
                  <a:gd name="connsiteX5" fmla="*/ 32421 w 90877"/>
                  <a:gd name="connsiteY5" fmla="*/ 126 h 86808"/>
                  <a:gd name="connsiteX6" fmla="*/ 17181 w 90877"/>
                  <a:gd name="connsiteY6" fmla="*/ 4317 h 86808"/>
                  <a:gd name="connsiteX7" fmla="*/ 7465 w 90877"/>
                  <a:gd name="connsiteY7" fmla="*/ 12222 h 86808"/>
                  <a:gd name="connsiteX8" fmla="*/ 20610 w 90877"/>
                  <a:gd name="connsiteY8" fmla="*/ 73468 h 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877" h="86808">
                    <a:moveTo>
                      <a:pt x="20610" y="73468"/>
                    </a:moveTo>
                    <a:cubicBezTo>
                      <a:pt x="39660" y="88994"/>
                      <a:pt x="64520" y="91185"/>
                      <a:pt x="79189" y="78897"/>
                    </a:cubicBezTo>
                    <a:cubicBezTo>
                      <a:pt x="80713" y="77469"/>
                      <a:pt x="82332" y="76135"/>
                      <a:pt x="83570" y="74611"/>
                    </a:cubicBezTo>
                    <a:cubicBezTo>
                      <a:pt x="85761" y="72039"/>
                      <a:pt x="87475" y="68991"/>
                      <a:pt x="88523" y="65753"/>
                    </a:cubicBezTo>
                    <a:cubicBezTo>
                      <a:pt x="95000" y="49275"/>
                      <a:pt x="87856" y="27462"/>
                      <a:pt x="70235" y="13080"/>
                    </a:cubicBezTo>
                    <a:cubicBezTo>
                      <a:pt x="58615" y="3650"/>
                      <a:pt x="44708" y="-827"/>
                      <a:pt x="32421" y="126"/>
                    </a:cubicBezTo>
                    <a:cubicBezTo>
                      <a:pt x="26896" y="602"/>
                      <a:pt x="21848" y="1935"/>
                      <a:pt x="17181" y="4317"/>
                    </a:cubicBezTo>
                    <a:cubicBezTo>
                      <a:pt x="13466" y="6126"/>
                      <a:pt x="10228" y="8793"/>
                      <a:pt x="7465" y="12222"/>
                    </a:cubicBezTo>
                    <a:cubicBezTo>
                      <a:pt x="-6346" y="28796"/>
                      <a:pt x="-440" y="56228"/>
                      <a:pt x="20610" y="73468"/>
                    </a:cubicBezTo>
                    <a:close/>
                  </a:path>
                </a:pathLst>
              </a:custGeom>
              <a:solidFill>
                <a:srgbClr val="EABBA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437057FC-22D0-22A4-5754-5966E4C5FC44}"/>
                  </a:ext>
                </a:extLst>
              </p:cNvPr>
              <p:cNvSpPr/>
              <p:nvPr/>
            </p:nvSpPr>
            <p:spPr>
              <a:xfrm>
                <a:off x="6592703" y="1294731"/>
                <a:ext cx="23153" cy="50765"/>
              </a:xfrm>
              <a:custGeom>
                <a:avLst/>
                <a:gdLst>
                  <a:gd name="connsiteX0" fmla="*/ 22678 w 23153"/>
                  <a:gd name="connsiteY0" fmla="*/ 93 h 50765"/>
                  <a:gd name="connsiteX1" fmla="*/ 23154 w 23153"/>
                  <a:gd name="connsiteY1" fmla="*/ 50766 h 50765"/>
                  <a:gd name="connsiteX2" fmla="*/ 22678 w 23153"/>
                  <a:gd name="connsiteY2" fmla="*/ 93 h 5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53" h="50765">
                    <a:moveTo>
                      <a:pt x="22678" y="93"/>
                    </a:moveTo>
                    <a:cubicBezTo>
                      <a:pt x="-13708" y="-2288"/>
                      <a:pt x="-849" y="41812"/>
                      <a:pt x="23154" y="50766"/>
                    </a:cubicBezTo>
                    <a:cubicBezTo>
                      <a:pt x="13534" y="31525"/>
                      <a:pt x="2389" y="16571"/>
                      <a:pt x="22678" y="93"/>
                    </a:cubicBezTo>
                    <a:close/>
                  </a:path>
                </a:pathLst>
              </a:custGeom>
              <a:solidFill>
                <a:srgbClr val="D3AA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09" name="任意多边形: 形状 1008">
              <a:extLst>
                <a:ext uri="{FF2B5EF4-FFF2-40B4-BE49-F238E27FC236}">
                  <a16:creationId xmlns:a16="http://schemas.microsoft.com/office/drawing/2014/main" id="{F1811A7E-F545-2B7E-123E-863935C39B76}"/>
                </a:ext>
              </a:extLst>
            </p:cNvPr>
            <p:cNvSpPr/>
            <p:nvPr/>
          </p:nvSpPr>
          <p:spPr>
            <a:xfrm>
              <a:off x="6451170" y="1617786"/>
              <a:ext cx="293751" cy="259205"/>
            </a:xfrm>
            <a:custGeom>
              <a:avLst/>
              <a:gdLst>
                <a:gd name="connsiteX0" fmla="*/ 0 w 293751"/>
                <a:gd name="connsiteY0" fmla="*/ 23367 h 259205"/>
                <a:gd name="connsiteX1" fmla="*/ 115919 w 293751"/>
                <a:gd name="connsiteY1" fmla="*/ 36988 h 259205"/>
                <a:gd name="connsiteX2" fmla="*/ 231172 w 293751"/>
                <a:gd name="connsiteY2" fmla="*/ 259206 h 259205"/>
                <a:gd name="connsiteX3" fmla="*/ 293751 w 293751"/>
                <a:gd name="connsiteY3" fmla="*/ 259206 h 259205"/>
                <a:gd name="connsiteX4" fmla="*/ 140684 w 293751"/>
                <a:gd name="connsiteY4" fmla="*/ 7746 h 259205"/>
                <a:gd name="connsiteX5" fmla="*/ 45815 w 293751"/>
                <a:gd name="connsiteY5" fmla="*/ 983 h 259205"/>
                <a:gd name="connsiteX6" fmla="*/ 0 w 293751"/>
                <a:gd name="connsiteY6" fmla="*/ 23367 h 25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751" h="259205">
                  <a:moveTo>
                    <a:pt x="0" y="23367"/>
                  </a:moveTo>
                  <a:cubicBezTo>
                    <a:pt x="0" y="23367"/>
                    <a:pt x="101251" y="31463"/>
                    <a:pt x="115919" y="36988"/>
                  </a:cubicBezTo>
                  <a:cubicBezTo>
                    <a:pt x="199072" y="68420"/>
                    <a:pt x="231172" y="259206"/>
                    <a:pt x="231172" y="259206"/>
                  </a:cubicBezTo>
                  <a:lnTo>
                    <a:pt x="293751" y="259206"/>
                  </a:lnTo>
                  <a:cubicBezTo>
                    <a:pt x="293751" y="259206"/>
                    <a:pt x="222123" y="30796"/>
                    <a:pt x="140684" y="7746"/>
                  </a:cubicBezTo>
                  <a:cubicBezTo>
                    <a:pt x="110585" y="-731"/>
                    <a:pt x="57531" y="-922"/>
                    <a:pt x="45815" y="983"/>
                  </a:cubicBezTo>
                  <a:cubicBezTo>
                    <a:pt x="34099" y="2888"/>
                    <a:pt x="0" y="23367"/>
                    <a:pt x="0" y="23367"/>
                  </a:cubicBezTo>
                  <a:close/>
                </a:path>
              </a:pathLst>
            </a:custGeom>
            <a:solidFill>
              <a:srgbClr val="9B9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" name="任意多边形: 形状 1009">
              <a:extLst>
                <a:ext uri="{FF2B5EF4-FFF2-40B4-BE49-F238E27FC236}">
                  <a16:creationId xmlns:a16="http://schemas.microsoft.com/office/drawing/2014/main" id="{DD5F82A8-4046-1C39-0A0F-940CB60B05D5}"/>
                </a:ext>
              </a:extLst>
            </p:cNvPr>
            <p:cNvSpPr/>
            <p:nvPr/>
          </p:nvSpPr>
          <p:spPr>
            <a:xfrm>
              <a:off x="6673392" y="1840643"/>
              <a:ext cx="79332" cy="63839"/>
            </a:xfrm>
            <a:custGeom>
              <a:avLst/>
              <a:gdLst>
                <a:gd name="connsiteX0" fmla="*/ 473 w 79332"/>
                <a:gd name="connsiteY0" fmla="*/ 38540 h 63839"/>
                <a:gd name="connsiteX1" fmla="*/ 32000 w 79332"/>
                <a:gd name="connsiteY1" fmla="*/ 63495 h 63839"/>
                <a:gd name="connsiteX2" fmla="*/ 57242 w 79332"/>
                <a:gd name="connsiteY2" fmla="*/ 59209 h 63839"/>
                <a:gd name="connsiteX3" fmla="*/ 78863 w 79332"/>
                <a:gd name="connsiteY3" fmla="*/ 25300 h 63839"/>
                <a:gd name="connsiteX4" fmla="*/ 78863 w 79332"/>
                <a:gd name="connsiteY4" fmla="*/ 25300 h 63839"/>
                <a:gd name="connsiteX5" fmla="*/ 47336 w 79332"/>
                <a:gd name="connsiteY5" fmla="*/ 344 h 63839"/>
                <a:gd name="connsiteX6" fmla="*/ 22094 w 79332"/>
                <a:gd name="connsiteY6" fmla="*/ 4631 h 63839"/>
                <a:gd name="connsiteX7" fmla="*/ 473 w 79332"/>
                <a:gd name="connsiteY7" fmla="*/ 38540 h 63839"/>
                <a:gd name="connsiteX8" fmla="*/ 473 w 79332"/>
                <a:gd name="connsiteY8" fmla="*/ 38540 h 6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32" h="63839">
                  <a:moveTo>
                    <a:pt x="473" y="38540"/>
                  </a:moveTo>
                  <a:cubicBezTo>
                    <a:pt x="3235" y="54827"/>
                    <a:pt x="17332" y="65972"/>
                    <a:pt x="32000" y="63495"/>
                  </a:cubicBezTo>
                  <a:lnTo>
                    <a:pt x="57242" y="59209"/>
                  </a:lnTo>
                  <a:cubicBezTo>
                    <a:pt x="71910" y="56732"/>
                    <a:pt x="81626" y="41588"/>
                    <a:pt x="78863" y="25300"/>
                  </a:cubicBezTo>
                  <a:lnTo>
                    <a:pt x="78863" y="25300"/>
                  </a:lnTo>
                  <a:cubicBezTo>
                    <a:pt x="76101" y="9012"/>
                    <a:pt x="62004" y="-2132"/>
                    <a:pt x="47336" y="344"/>
                  </a:cubicBezTo>
                  <a:lnTo>
                    <a:pt x="22094" y="4631"/>
                  </a:lnTo>
                  <a:cubicBezTo>
                    <a:pt x="7331" y="7107"/>
                    <a:pt x="-2290" y="22252"/>
                    <a:pt x="473" y="38540"/>
                  </a:cubicBezTo>
                  <a:lnTo>
                    <a:pt x="473" y="38540"/>
                  </a:lnTo>
                  <a:close/>
                </a:path>
              </a:pathLst>
            </a:custGeom>
            <a:noFill/>
            <a:ln w="9525" cap="flat">
              <a:solidFill>
                <a:srgbClr val="9D9D9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" name="任意多边形: 形状 1010">
              <a:extLst>
                <a:ext uri="{FF2B5EF4-FFF2-40B4-BE49-F238E27FC236}">
                  <a16:creationId xmlns:a16="http://schemas.microsoft.com/office/drawing/2014/main" id="{3E8E922B-0548-59F4-3C85-B4D612A39F6B}"/>
                </a:ext>
              </a:extLst>
            </p:cNvPr>
            <p:cNvSpPr/>
            <p:nvPr/>
          </p:nvSpPr>
          <p:spPr>
            <a:xfrm>
              <a:off x="6388229" y="1739786"/>
              <a:ext cx="709740" cy="614300"/>
            </a:xfrm>
            <a:custGeom>
              <a:avLst/>
              <a:gdLst>
                <a:gd name="connsiteX0" fmla="*/ 679398 w 709740"/>
                <a:gd name="connsiteY0" fmla="*/ 608789 h 614300"/>
                <a:gd name="connsiteX1" fmla="*/ 618724 w 709740"/>
                <a:gd name="connsiteY1" fmla="*/ 611646 h 614300"/>
                <a:gd name="connsiteX2" fmla="*/ 456513 w 709740"/>
                <a:gd name="connsiteY2" fmla="*/ 586595 h 614300"/>
                <a:gd name="connsiteX3" fmla="*/ 280491 w 709740"/>
                <a:gd name="connsiteY3" fmla="*/ 553258 h 614300"/>
                <a:gd name="connsiteX4" fmla="*/ 185908 w 709740"/>
                <a:gd name="connsiteY4" fmla="*/ 525635 h 614300"/>
                <a:gd name="connsiteX5" fmla="*/ 185241 w 709740"/>
                <a:gd name="connsiteY5" fmla="*/ 525350 h 614300"/>
                <a:gd name="connsiteX6" fmla="*/ 185241 w 709740"/>
                <a:gd name="connsiteY6" fmla="*/ 525254 h 614300"/>
                <a:gd name="connsiteX7" fmla="*/ 162762 w 709740"/>
                <a:gd name="connsiteY7" fmla="*/ 506776 h 614300"/>
                <a:gd name="connsiteX8" fmla="*/ 132854 w 709740"/>
                <a:gd name="connsiteY8" fmla="*/ 466104 h 614300"/>
                <a:gd name="connsiteX9" fmla="*/ 79228 w 709740"/>
                <a:gd name="connsiteY9" fmla="*/ 352852 h 614300"/>
                <a:gd name="connsiteX10" fmla="*/ 59988 w 709740"/>
                <a:gd name="connsiteY10" fmla="*/ 304179 h 614300"/>
                <a:gd name="connsiteX11" fmla="*/ 50844 w 709740"/>
                <a:gd name="connsiteY11" fmla="*/ 280176 h 614300"/>
                <a:gd name="connsiteX12" fmla="*/ 50558 w 709740"/>
                <a:gd name="connsiteY12" fmla="*/ 279319 h 614300"/>
                <a:gd name="connsiteX13" fmla="*/ 49320 w 709740"/>
                <a:gd name="connsiteY13" fmla="*/ 276176 h 614300"/>
                <a:gd name="connsiteX14" fmla="*/ 5886 w 709740"/>
                <a:gd name="connsiteY14" fmla="*/ 153398 h 614300"/>
                <a:gd name="connsiteX15" fmla="*/ 34651 w 709740"/>
                <a:gd name="connsiteY15" fmla="*/ 33193 h 614300"/>
                <a:gd name="connsiteX16" fmla="*/ 154761 w 709740"/>
                <a:gd name="connsiteY16" fmla="*/ 6523 h 614300"/>
                <a:gd name="connsiteX17" fmla="*/ 230771 w 709740"/>
                <a:gd name="connsiteY17" fmla="*/ 96915 h 614300"/>
                <a:gd name="connsiteX18" fmla="*/ 247725 w 709740"/>
                <a:gd name="connsiteY18" fmla="*/ 187307 h 614300"/>
                <a:gd name="connsiteX19" fmla="*/ 253440 w 709740"/>
                <a:gd name="connsiteY19" fmla="*/ 215787 h 614300"/>
                <a:gd name="connsiteX20" fmla="*/ 255536 w 709740"/>
                <a:gd name="connsiteY20" fmla="*/ 225884 h 614300"/>
                <a:gd name="connsiteX21" fmla="*/ 256393 w 709740"/>
                <a:gd name="connsiteY21" fmla="*/ 229789 h 614300"/>
                <a:gd name="connsiteX22" fmla="*/ 261537 w 709740"/>
                <a:gd name="connsiteY22" fmla="*/ 253316 h 614300"/>
                <a:gd name="connsiteX23" fmla="*/ 275443 w 709740"/>
                <a:gd name="connsiteY23" fmla="*/ 311418 h 614300"/>
                <a:gd name="connsiteX24" fmla="*/ 287826 w 709740"/>
                <a:gd name="connsiteY24" fmla="*/ 355614 h 614300"/>
                <a:gd name="connsiteX25" fmla="*/ 294303 w 709740"/>
                <a:gd name="connsiteY25" fmla="*/ 375426 h 614300"/>
                <a:gd name="connsiteX26" fmla="*/ 295541 w 709740"/>
                <a:gd name="connsiteY26" fmla="*/ 379903 h 614300"/>
                <a:gd name="connsiteX27" fmla="*/ 362597 w 709740"/>
                <a:gd name="connsiteY27" fmla="*/ 404573 h 614300"/>
                <a:gd name="connsiteX28" fmla="*/ 512330 w 709740"/>
                <a:gd name="connsiteY28" fmla="*/ 456293 h 614300"/>
                <a:gd name="connsiteX29" fmla="*/ 649109 w 709740"/>
                <a:gd name="connsiteY29" fmla="*/ 498299 h 614300"/>
                <a:gd name="connsiteX30" fmla="*/ 709402 w 709740"/>
                <a:gd name="connsiteY30" fmla="*/ 554306 h 614300"/>
                <a:gd name="connsiteX31" fmla="*/ 679398 w 709740"/>
                <a:gd name="connsiteY31" fmla="*/ 608789 h 6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09740" h="614300">
                  <a:moveTo>
                    <a:pt x="679398" y="608789"/>
                  </a:moveTo>
                  <a:cubicBezTo>
                    <a:pt x="660825" y="617647"/>
                    <a:pt x="638441" y="613646"/>
                    <a:pt x="618724" y="611646"/>
                  </a:cubicBezTo>
                  <a:cubicBezTo>
                    <a:pt x="564432" y="606026"/>
                    <a:pt x="510330" y="596025"/>
                    <a:pt x="456513" y="586595"/>
                  </a:cubicBezTo>
                  <a:cubicBezTo>
                    <a:pt x="397649" y="576308"/>
                    <a:pt x="338880" y="565450"/>
                    <a:pt x="280491" y="553258"/>
                  </a:cubicBezTo>
                  <a:cubicBezTo>
                    <a:pt x="249916" y="546971"/>
                    <a:pt x="212864" y="542399"/>
                    <a:pt x="185908" y="525635"/>
                  </a:cubicBezTo>
                  <a:cubicBezTo>
                    <a:pt x="185813" y="525540"/>
                    <a:pt x="185527" y="525445"/>
                    <a:pt x="185241" y="525350"/>
                  </a:cubicBezTo>
                  <a:lnTo>
                    <a:pt x="185241" y="525254"/>
                  </a:lnTo>
                  <a:cubicBezTo>
                    <a:pt x="176764" y="521540"/>
                    <a:pt x="168954" y="513253"/>
                    <a:pt x="162762" y="506776"/>
                  </a:cubicBezTo>
                  <a:cubicBezTo>
                    <a:pt x="151047" y="494489"/>
                    <a:pt x="141426" y="480582"/>
                    <a:pt x="132854" y="466104"/>
                  </a:cubicBezTo>
                  <a:cubicBezTo>
                    <a:pt x="111518" y="430195"/>
                    <a:pt x="95135" y="391333"/>
                    <a:pt x="79228" y="352852"/>
                  </a:cubicBezTo>
                  <a:cubicBezTo>
                    <a:pt x="72561" y="336755"/>
                    <a:pt x="66084" y="320467"/>
                    <a:pt x="59988" y="304179"/>
                  </a:cubicBezTo>
                  <a:cubicBezTo>
                    <a:pt x="56844" y="296178"/>
                    <a:pt x="53796" y="288177"/>
                    <a:pt x="50844" y="280176"/>
                  </a:cubicBezTo>
                  <a:cubicBezTo>
                    <a:pt x="50748" y="279890"/>
                    <a:pt x="50558" y="279605"/>
                    <a:pt x="50558" y="279319"/>
                  </a:cubicBezTo>
                  <a:cubicBezTo>
                    <a:pt x="50082" y="278366"/>
                    <a:pt x="49701" y="277223"/>
                    <a:pt x="49320" y="276176"/>
                  </a:cubicBezTo>
                  <a:cubicBezTo>
                    <a:pt x="34175" y="235504"/>
                    <a:pt x="19792" y="194451"/>
                    <a:pt x="5886" y="153398"/>
                  </a:cubicBezTo>
                  <a:cubicBezTo>
                    <a:pt x="-7926" y="111298"/>
                    <a:pt x="2933" y="64340"/>
                    <a:pt x="34651" y="33193"/>
                  </a:cubicBezTo>
                  <a:cubicBezTo>
                    <a:pt x="65893" y="2427"/>
                    <a:pt x="113423" y="-8146"/>
                    <a:pt x="154761" y="6523"/>
                  </a:cubicBezTo>
                  <a:cubicBezTo>
                    <a:pt x="194766" y="20715"/>
                    <a:pt x="222960" y="55577"/>
                    <a:pt x="230771" y="96915"/>
                  </a:cubicBezTo>
                  <a:cubicBezTo>
                    <a:pt x="236295" y="127014"/>
                    <a:pt x="241820" y="157304"/>
                    <a:pt x="247725" y="187307"/>
                  </a:cubicBezTo>
                  <a:cubicBezTo>
                    <a:pt x="249535" y="196832"/>
                    <a:pt x="251440" y="206357"/>
                    <a:pt x="253440" y="215787"/>
                  </a:cubicBezTo>
                  <a:cubicBezTo>
                    <a:pt x="254107" y="219121"/>
                    <a:pt x="254869" y="222550"/>
                    <a:pt x="255536" y="225884"/>
                  </a:cubicBezTo>
                  <a:cubicBezTo>
                    <a:pt x="255822" y="227217"/>
                    <a:pt x="256107" y="228455"/>
                    <a:pt x="256393" y="229789"/>
                  </a:cubicBezTo>
                  <a:cubicBezTo>
                    <a:pt x="258108" y="237599"/>
                    <a:pt x="259822" y="245505"/>
                    <a:pt x="261537" y="253316"/>
                  </a:cubicBezTo>
                  <a:cubicBezTo>
                    <a:pt x="265918" y="272747"/>
                    <a:pt x="270490" y="292178"/>
                    <a:pt x="275443" y="311418"/>
                  </a:cubicBezTo>
                  <a:cubicBezTo>
                    <a:pt x="279253" y="326277"/>
                    <a:pt x="283254" y="341041"/>
                    <a:pt x="287826" y="355614"/>
                  </a:cubicBezTo>
                  <a:cubicBezTo>
                    <a:pt x="289826" y="362186"/>
                    <a:pt x="292017" y="368854"/>
                    <a:pt x="294303" y="375426"/>
                  </a:cubicBezTo>
                  <a:cubicBezTo>
                    <a:pt x="294588" y="375998"/>
                    <a:pt x="295065" y="377903"/>
                    <a:pt x="295541" y="379903"/>
                  </a:cubicBezTo>
                  <a:cubicBezTo>
                    <a:pt x="317448" y="389142"/>
                    <a:pt x="340404" y="396572"/>
                    <a:pt x="362597" y="404573"/>
                  </a:cubicBezTo>
                  <a:cubicBezTo>
                    <a:pt x="412413" y="422480"/>
                    <a:pt x="462228" y="439625"/>
                    <a:pt x="512330" y="456293"/>
                  </a:cubicBezTo>
                  <a:cubicBezTo>
                    <a:pt x="557574" y="471343"/>
                    <a:pt x="602913" y="486202"/>
                    <a:pt x="649109" y="498299"/>
                  </a:cubicBezTo>
                  <a:cubicBezTo>
                    <a:pt x="676255" y="505442"/>
                    <a:pt x="706164" y="524397"/>
                    <a:pt x="709402" y="554306"/>
                  </a:cubicBezTo>
                  <a:cubicBezTo>
                    <a:pt x="711974" y="576785"/>
                    <a:pt x="699687" y="598883"/>
                    <a:pt x="679398" y="608789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" name="任意多边形: 形状 1011">
              <a:extLst>
                <a:ext uri="{FF2B5EF4-FFF2-40B4-BE49-F238E27FC236}">
                  <a16:creationId xmlns:a16="http://schemas.microsoft.com/office/drawing/2014/main" id="{DA2D7B2A-3A55-CAF7-8BDE-187CBC055AD4}"/>
                </a:ext>
              </a:extLst>
            </p:cNvPr>
            <p:cNvSpPr/>
            <p:nvPr/>
          </p:nvSpPr>
          <p:spPr>
            <a:xfrm>
              <a:off x="6355337" y="1648513"/>
              <a:ext cx="314431" cy="390213"/>
            </a:xfrm>
            <a:custGeom>
              <a:avLst/>
              <a:gdLst>
                <a:gd name="connsiteX0" fmla="*/ 314432 w 314431"/>
                <a:gd name="connsiteY0" fmla="*/ 308679 h 390213"/>
                <a:gd name="connsiteX1" fmla="*/ 295096 w 314431"/>
                <a:gd name="connsiteY1" fmla="*/ 307346 h 390213"/>
                <a:gd name="connsiteX2" fmla="*/ 286333 w 314431"/>
                <a:gd name="connsiteY2" fmla="*/ 307060 h 390213"/>
                <a:gd name="connsiteX3" fmla="*/ 81069 w 314431"/>
                <a:gd name="connsiteY3" fmla="*/ 373163 h 390213"/>
                <a:gd name="connsiteX4" fmla="*/ 68592 w 314431"/>
                <a:gd name="connsiteY4" fmla="*/ 390213 h 390213"/>
                <a:gd name="connsiteX5" fmla="*/ 64401 w 314431"/>
                <a:gd name="connsiteY5" fmla="*/ 383165 h 390213"/>
                <a:gd name="connsiteX6" fmla="*/ 84308 w 314431"/>
                <a:gd name="connsiteY6" fmla="*/ 1307 h 390213"/>
                <a:gd name="connsiteX7" fmla="*/ 268617 w 314431"/>
                <a:gd name="connsiteY7" fmla="*/ 144563 h 390213"/>
                <a:gd name="connsiteX8" fmla="*/ 314432 w 314431"/>
                <a:gd name="connsiteY8" fmla="*/ 308679 h 39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431" h="390213">
                  <a:moveTo>
                    <a:pt x="314432" y="308679"/>
                  </a:moveTo>
                  <a:cubicBezTo>
                    <a:pt x="314432" y="308679"/>
                    <a:pt x="307193" y="307822"/>
                    <a:pt x="295096" y="307346"/>
                  </a:cubicBezTo>
                  <a:cubicBezTo>
                    <a:pt x="292429" y="307250"/>
                    <a:pt x="289476" y="307155"/>
                    <a:pt x="286333" y="307060"/>
                  </a:cubicBezTo>
                  <a:cubicBezTo>
                    <a:pt x="236613" y="306012"/>
                    <a:pt x="133647" y="311918"/>
                    <a:pt x="81069" y="373163"/>
                  </a:cubicBezTo>
                  <a:cubicBezTo>
                    <a:pt x="76497" y="378402"/>
                    <a:pt x="72306" y="384022"/>
                    <a:pt x="68592" y="390213"/>
                  </a:cubicBezTo>
                  <a:cubicBezTo>
                    <a:pt x="68592" y="390213"/>
                    <a:pt x="67068" y="387737"/>
                    <a:pt x="64401" y="383165"/>
                  </a:cubicBezTo>
                  <a:cubicBezTo>
                    <a:pt x="39826" y="340874"/>
                    <a:pt x="-78189" y="118084"/>
                    <a:pt x="84308" y="1307"/>
                  </a:cubicBezTo>
                  <a:cubicBezTo>
                    <a:pt x="96214" y="-7360"/>
                    <a:pt x="231279" y="25596"/>
                    <a:pt x="268617" y="144563"/>
                  </a:cubicBezTo>
                  <a:cubicBezTo>
                    <a:pt x="305859" y="263435"/>
                    <a:pt x="314432" y="308679"/>
                    <a:pt x="314432" y="308679"/>
                  </a:cubicBezTo>
                  <a:close/>
                </a:path>
              </a:pathLst>
            </a:custGeom>
            <a:solidFill>
              <a:srgbClr val="C6C6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" name="任意多边形: 形状 1012">
              <a:extLst>
                <a:ext uri="{FF2B5EF4-FFF2-40B4-BE49-F238E27FC236}">
                  <a16:creationId xmlns:a16="http://schemas.microsoft.com/office/drawing/2014/main" id="{205E10DA-18BD-A8CE-08D1-831ACE3D6D63}"/>
                </a:ext>
              </a:extLst>
            </p:cNvPr>
            <p:cNvSpPr/>
            <p:nvPr/>
          </p:nvSpPr>
          <p:spPr>
            <a:xfrm>
              <a:off x="6587737" y="2652613"/>
              <a:ext cx="89030" cy="859916"/>
            </a:xfrm>
            <a:custGeom>
              <a:avLst/>
              <a:gdLst>
                <a:gd name="connsiteX0" fmla="*/ 1450 w 89030"/>
                <a:gd name="connsiteY0" fmla="*/ 0 h 859916"/>
                <a:gd name="connsiteX1" fmla="*/ 51647 w 89030"/>
                <a:gd name="connsiteY1" fmla="*/ 246697 h 859916"/>
                <a:gd name="connsiteX2" fmla="*/ 88794 w 89030"/>
                <a:gd name="connsiteY2" fmla="*/ 464439 h 859916"/>
                <a:gd name="connsiteX3" fmla="*/ 74030 w 89030"/>
                <a:gd name="connsiteY3" fmla="*/ 612457 h 859916"/>
                <a:gd name="connsiteX4" fmla="*/ 73745 w 89030"/>
                <a:gd name="connsiteY4" fmla="*/ 608838 h 859916"/>
                <a:gd name="connsiteX5" fmla="*/ 80698 w 89030"/>
                <a:gd name="connsiteY5" fmla="*/ 658939 h 859916"/>
                <a:gd name="connsiteX6" fmla="*/ 81174 w 89030"/>
                <a:gd name="connsiteY6" fmla="*/ 657415 h 859916"/>
                <a:gd name="connsiteX7" fmla="*/ 87270 w 89030"/>
                <a:gd name="connsiteY7" fmla="*/ 755047 h 859916"/>
                <a:gd name="connsiteX8" fmla="*/ 50027 w 89030"/>
                <a:gd name="connsiteY8" fmla="*/ 859917 h 859916"/>
                <a:gd name="connsiteX9" fmla="*/ 75554 w 89030"/>
                <a:gd name="connsiteY9" fmla="*/ 777240 h 859916"/>
                <a:gd name="connsiteX10" fmla="*/ 61934 w 89030"/>
                <a:gd name="connsiteY10" fmla="*/ 651796 h 859916"/>
                <a:gd name="connsiteX11" fmla="*/ 56314 w 89030"/>
                <a:gd name="connsiteY11" fmla="*/ 591026 h 859916"/>
                <a:gd name="connsiteX12" fmla="*/ 76221 w 89030"/>
                <a:gd name="connsiteY12" fmla="*/ 464820 h 859916"/>
                <a:gd name="connsiteX13" fmla="*/ 75364 w 89030"/>
                <a:gd name="connsiteY13" fmla="*/ 467011 h 859916"/>
                <a:gd name="connsiteX14" fmla="*/ 68220 w 89030"/>
                <a:gd name="connsiteY14" fmla="*/ 401002 h 859916"/>
                <a:gd name="connsiteX15" fmla="*/ 41264 w 89030"/>
                <a:gd name="connsiteY15" fmla="*/ 258032 h 859916"/>
                <a:gd name="connsiteX16" fmla="*/ 1450 w 89030"/>
                <a:gd name="connsiteY16" fmla="*/ 0 h 85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9030" h="859916">
                  <a:moveTo>
                    <a:pt x="1450" y="0"/>
                  </a:moveTo>
                  <a:cubicBezTo>
                    <a:pt x="25262" y="80105"/>
                    <a:pt x="41074" y="163830"/>
                    <a:pt x="51647" y="246697"/>
                  </a:cubicBezTo>
                  <a:cubicBezTo>
                    <a:pt x="60791" y="318325"/>
                    <a:pt x="85365" y="392906"/>
                    <a:pt x="88794" y="464439"/>
                  </a:cubicBezTo>
                  <a:cubicBezTo>
                    <a:pt x="90890" y="508444"/>
                    <a:pt x="78507" y="565880"/>
                    <a:pt x="74030" y="612457"/>
                  </a:cubicBezTo>
                  <a:cubicBezTo>
                    <a:pt x="73935" y="611219"/>
                    <a:pt x="73840" y="610076"/>
                    <a:pt x="73745" y="608838"/>
                  </a:cubicBezTo>
                  <a:cubicBezTo>
                    <a:pt x="77840" y="624935"/>
                    <a:pt x="83174" y="642271"/>
                    <a:pt x="80698" y="658939"/>
                  </a:cubicBezTo>
                  <a:cubicBezTo>
                    <a:pt x="80888" y="658463"/>
                    <a:pt x="80984" y="657892"/>
                    <a:pt x="81174" y="657415"/>
                  </a:cubicBezTo>
                  <a:cubicBezTo>
                    <a:pt x="80888" y="689896"/>
                    <a:pt x="84984" y="722662"/>
                    <a:pt x="87270" y="755047"/>
                  </a:cubicBezTo>
                  <a:cubicBezTo>
                    <a:pt x="89937" y="792766"/>
                    <a:pt x="66982" y="826770"/>
                    <a:pt x="50027" y="859917"/>
                  </a:cubicBezTo>
                  <a:cubicBezTo>
                    <a:pt x="50408" y="845534"/>
                    <a:pt x="69554" y="782479"/>
                    <a:pt x="75554" y="777240"/>
                  </a:cubicBezTo>
                  <a:cubicBezTo>
                    <a:pt x="68315" y="735521"/>
                    <a:pt x="67172" y="693134"/>
                    <a:pt x="61934" y="651796"/>
                  </a:cubicBezTo>
                  <a:cubicBezTo>
                    <a:pt x="59171" y="629888"/>
                    <a:pt x="53456" y="613505"/>
                    <a:pt x="56314" y="591026"/>
                  </a:cubicBezTo>
                  <a:cubicBezTo>
                    <a:pt x="60886" y="554641"/>
                    <a:pt x="58314" y="497300"/>
                    <a:pt x="76221" y="464820"/>
                  </a:cubicBezTo>
                  <a:cubicBezTo>
                    <a:pt x="75840" y="464534"/>
                    <a:pt x="75364" y="466820"/>
                    <a:pt x="75364" y="467011"/>
                  </a:cubicBezTo>
                  <a:cubicBezTo>
                    <a:pt x="67268" y="450818"/>
                    <a:pt x="70506" y="419005"/>
                    <a:pt x="68220" y="401002"/>
                  </a:cubicBezTo>
                  <a:cubicBezTo>
                    <a:pt x="62124" y="352711"/>
                    <a:pt x="52123" y="305371"/>
                    <a:pt x="41264" y="258032"/>
                  </a:cubicBezTo>
                  <a:cubicBezTo>
                    <a:pt x="22976" y="179070"/>
                    <a:pt x="-6932" y="78486"/>
                    <a:pt x="1450" y="0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" name="任意多边形: 形状 1013">
              <a:extLst>
                <a:ext uri="{FF2B5EF4-FFF2-40B4-BE49-F238E27FC236}">
                  <a16:creationId xmlns:a16="http://schemas.microsoft.com/office/drawing/2014/main" id="{1E123B98-3147-8046-52A9-DDE4C82D5C65}"/>
                </a:ext>
              </a:extLst>
            </p:cNvPr>
            <p:cNvSpPr/>
            <p:nvPr/>
          </p:nvSpPr>
          <p:spPr>
            <a:xfrm>
              <a:off x="6762447" y="3389085"/>
              <a:ext cx="71151" cy="36099"/>
            </a:xfrm>
            <a:custGeom>
              <a:avLst/>
              <a:gdLst>
                <a:gd name="connsiteX0" fmla="*/ 71152 w 71151"/>
                <a:gd name="connsiteY0" fmla="*/ 23622 h 36099"/>
                <a:gd name="connsiteX1" fmla="*/ 0 w 71151"/>
                <a:gd name="connsiteY1" fmla="*/ 0 h 36099"/>
                <a:gd name="connsiteX2" fmla="*/ 60389 w 71151"/>
                <a:gd name="connsiteY2" fmla="*/ 36100 h 3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51" h="36099">
                  <a:moveTo>
                    <a:pt x="71152" y="23622"/>
                  </a:moveTo>
                  <a:lnTo>
                    <a:pt x="0" y="0"/>
                  </a:lnTo>
                  <a:lnTo>
                    <a:pt x="60389" y="36100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918CC071-9F3C-63A5-E9AA-BE46A429C2B0}"/>
                </a:ext>
              </a:extLst>
            </p:cNvPr>
            <p:cNvSpPr/>
            <p:nvPr/>
          </p:nvSpPr>
          <p:spPr>
            <a:xfrm>
              <a:off x="6691009" y="3477477"/>
              <a:ext cx="142875" cy="62674"/>
            </a:xfrm>
            <a:custGeom>
              <a:avLst/>
              <a:gdLst>
                <a:gd name="connsiteX0" fmla="*/ 139256 w 142875"/>
                <a:gd name="connsiteY0" fmla="*/ 14859 h 62674"/>
                <a:gd name="connsiteX1" fmla="*/ 0 w 142875"/>
                <a:gd name="connsiteY1" fmla="*/ 0 h 62674"/>
                <a:gd name="connsiteX2" fmla="*/ 90583 w 142875"/>
                <a:gd name="connsiteY2" fmla="*/ 62675 h 62674"/>
                <a:gd name="connsiteX3" fmla="*/ 142875 w 142875"/>
                <a:gd name="connsiteY3" fmla="*/ 2057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62674">
                  <a:moveTo>
                    <a:pt x="139256" y="14859"/>
                  </a:moveTo>
                  <a:lnTo>
                    <a:pt x="0" y="0"/>
                  </a:lnTo>
                  <a:lnTo>
                    <a:pt x="90583" y="62675"/>
                  </a:lnTo>
                  <a:lnTo>
                    <a:pt x="142875" y="20574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" name="任意多边形: 形状 1015">
              <a:extLst>
                <a:ext uri="{FF2B5EF4-FFF2-40B4-BE49-F238E27FC236}">
                  <a16:creationId xmlns:a16="http://schemas.microsoft.com/office/drawing/2014/main" id="{C9EBC799-BDC1-BDE4-F50A-169BD329060D}"/>
                </a:ext>
              </a:extLst>
            </p:cNvPr>
            <p:cNvSpPr/>
            <p:nvPr/>
          </p:nvSpPr>
          <p:spPr>
            <a:xfrm>
              <a:off x="6458218" y="3013419"/>
              <a:ext cx="86486" cy="189928"/>
            </a:xfrm>
            <a:custGeom>
              <a:avLst/>
              <a:gdLst>
                <a:gd name="connsiteX0" fmla="*/ 6096 w 86486"/>
                <a:gd name="connsiteY0" fmla="*/ 189929 h 189928"/>
                <a:gd name="connsiteX1" fmla="*/ 86487 w 86486"/>
                <a:gd name="connsiteY1" fmla="*/ 0 h 189928"/>
                <a:gd name="connsiteX2" fmla="*/ 0 w 86486"/>
                <a:gd name="connsiteY2" fmla="*/ 124397 h 18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486" h="189928">
                  <a:moveTo>
                    <a:pt x="6096" y="189929"/>
                  </a:moveTo>
                  <a:lnTo>
                    <a:pt x="86487" y="0"/>
                  </a:lnTo>
                  <a:lnTo>
                    <a:pt x="0" y="124397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" name="任意多边形: 形状 1016">
              <a:extLst>
                <a:ext uri="{FF2B5EF4-FFF2-40B4-BE49-F238E27FC236}">
                  <a16:creationId xmlns:a16="http://schemas.microsoft.com/office/drawing/2014/main" id="{2C41BAD9-9AD8-F54E-867E-804FCAB6675F}"/>
                </a:ext>
              </a:extLst>
            </p:cNvPr>
            <p:cNvSpPr/>
            <p:nvPr/>
          </p:nvSpPr>
          <p:spPr>
            <a:xfrm>
              <a:off x="6468600" y="3134958"/>
              <a:ext cx="62484" cy="167544"/>
            </a:xfrm>
            <a:custGeom>
              <a:avLst/>
              <a:gdLst>
                <a:gd name="connsiteX0" fmla="*/ 0 w 62484"/>
                <a:gd name="connsiteY0" fmla="*/ 113157 h 167544"/>
                <a:gd name="connsiteX1" fmla="*/ 62484 w 62484"/>
                <a:gd name="connsiteY1" fmla="*/ 0 h 167544"/>
                <a:gd name="connsiteX2" fmla="*/ 5525 w 62484"/>
                <a:gd name="connsiteY2" fmla="*/ 167545 h 167544"/>
                <a:gd name="connsiteX3" fmla="*/ 0 w 62484"/>
                <a:gd name="connsiteY3" fmla="*/ 113157 h 1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484" h="167544">
                  <a:moveTo>
                    <a:pt x="0" y="113157"/>
                  </a:moveTo>
                  <a:cubicBezTo>
                    <a:pt x="-190" y="111347"/>
                    <a:pt x="62484" y="0"/>
                    <a:pt x="62484" y="0"/>
                  </a:cubicBezTo>
                  <a:lnTo>
                    <a:pt x="5525" y="167545"/>
                  </a:lnTo>
                  <a:lnTo>
                    <a:pt x="0" y="113157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" name="任意多边形: 形状 1017">
              <a:extLst>
                <a:ext uri="{FF2B5EF4-FFF2-40B4-BE49-F238E27FC236}">
                  <a16:creationId xmlns:a16="http://schemas.microsoft.com/office/drawing/2014/main" id="{6A12CD07-268A-BB6B-54D4-C919A3E0C896}"/>
                </a:ext>
              </a:extLst>
            </p:cNvPr>
            <p:cNvSpPr/>
            <p:nvPr/>
          </p:nvSpPr>
          <p:spPr>
            <a:xfrm>
              <a:off x="6974250" y="2252841"/>
              <a:ext cx="313642" cy="193720"/>
            </a:xfrm>
            <a:custGeom>
              <a:avLst/>
              <a:gdLst>
                <a:gd name="connsiteX0" fmla="*/ 604 w 313642"/>
                <a:gd name="connsiteY0" fmla="*/ 95257 h 193720"/>
                <a:gd name="connsiteX1" fmla="*/ 124239 w 313642"/>
                <a:gd name="connsiteY1" fmla="*/ 188317 h 193720"/>
                <a:gd name="connsiteX2" fmla="*/ 174721 w 313642"/>
                <a:gd name="connsiteY2" fmla="*/ 188221 h 193720"/>
                <a:gd name="connsiteX3" fmla="*/ 214250 w 313642"/>
                <a:gd name="connsiteY3" fmla="*/ 174982 h 193720"/>
                <a:gd name="connsiteX4" fmla="*/ 260732 w 313642"/>
                <a:gd name="connsiteY4" fmla="*/ 151550 h 193720"/>
                <a:gd name="connsiteX5" fmla="*/ 306833 w 313642"/>
                <a:gd name="connsiteY5" fmla="*/ 151360 h 193720"/>
                <a:gd name="connsiteX6" fmla="*/ 293022 w 313642"/>
                <a:gd name="connsiteY6" fmla="*/ 107545 h 193720"/>
                <a:gd name="connsiteX7" fmla="*/ 218060 w 313642"/>
                <a:gd name="connsiteY7" fmla="*/ 24963 h 193720"/>
                <a:gd name="connsiteX8" fmla="*/ 115095 w 313642"/>
                <a:gd name="connsiteY8" fmla="*/ 2674 h 193720"/>
                <a:gd name="connsiteX9" fmla="*/ 54516 w 313642"/>
                <a:gd name="connsiteY9" fmla="*/ 2770 h 193720"/>
                <a:gd name="connsiteX10" fmla="*/ 604 w 313642"/>
                <a:gd name="connsiteY10" fmla="*/ 95257 h 19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642" h="193720">
                  <a:moveTo>
                    <a:pt x="604" y="95257"/>
                  </a:moveTo>
                  <a:cubicBezTo>
                    <a:pt x="604" y="95257"/>
                    <a:pt x="107570" y="183840"/>
                    <a:pt x="124239" y="188317"/>
                  </a:cubicBezTo>
                  <a:cubicBezTo>
                    <a:pt x="140908" y="192698"/>
                    <a:pt x="165196" y="197937"/>
                    <a:pt x="174721" y="188221"/>
                  </a:cubicBezTo>
                  <a:cubicBezTo>
                    <a:pt x="174721" y="188221"/>
                    <a:pt x="206725" y="190888"/>
                    <a:pt x="214250" y="174982"/>
                  </a:cubicBezTo>
                  <a:cubicBezTo>
                    <a:pt x="214250" y="174982"/>
                    <a:pt x="254255" y="174791"/>
                    <a:pt x="260732" y="151550"/>
                  </a:cubicBezTo>
                  <a:cubicBezTo>
                    <a:pt x="260732" y="151550"/>
                    <a:pt x="293689" y="170029"/>
                    <a:pt x="306833" y="151360"/>
                  </a:cubicBezTo>
                  <a:cubicBezTo>
                    <a:pt x="319978" y="132691"/>
                    <a:pt x="313405" y="121356"/>
                    <a:pt x="293022" y="107545"/>
                  </a:cubicBezTo>
                  <a:cubicBezTo>
                    <a:pt x="272734" y="93733"/>
                    <a:pt x="226728" y="29725"/>
                    <a:pt x="218060" y="24963"/>
                  </a:cubicBezTo>
                  <a:cubicBezTo>
                    <a:pt x="209392" y="20200"/>
                    <a:pt x="125382" y="-183"/>
                    <a:pt x="115095" y="2674"/>
                  </a:cubicBezTo>
                  <a:cubicBezTo>
                    <a:pt x="104808" y="5532"/>
                    <a:pt x="67470" y="-4660"/>
                    <a:pt x="54516" y="2770"/>
                  </a:cubicBezTo>
                  <a:cubicBezTo>
                    <a:pt x="41562" y="10199"/>
                    <a:pt x="-5873" y="89923"/>
                    <a:pt x="604" y="95257"/>
                  </a:cubicBezTo>
                  <a:close/>
                </a:path>
              </a:pathLst>
            </a:custGeom>
            <a:solidFill>
              <a:srgbClr val="EABBA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" name="任意多边形: 形状 1018">
              <a:extLst>
                <a:ext uri="{FF2B5EF4-FFF2-40B4-BE49-F238E27FC236}">
                  <a16:creationId xmlns:a16="http://schemas.microsoft.com/office/drawing/2014/main" id="{CB09C1DF-E13B-87E9-0ADD-151CFF7CD025}"/>
                </a:ext>
              </a:extLst>
            </p:cNvPr>
            <p:cNvSpPr/>
            <p:nvPr/>
          </p:nvSpPr>
          <p:spPr>
            <a:xfrm>
              <a:off x="6438787" y="1955467"/>
              <a:ext cx="205835" cy="88497"/>
            </a:xfrm>
            <a:custGeom>
              <a:avLst/>
              <a:gdLst>
                <a:gd name="connsiteX0" fmla="*/ 202882 w 205835"/>
                <a:gd name="connsiteY0" fmla="*/ 106 h 88497"/>
                <a:gd name="connsiteX1" fmla="*/ 0 w 205835"/>
                <a:gd name="connsiteY1" fmla="*/ 63638 h 88497"/>
                <a:gd name="connsiteX2" fmla="*/ 286 w 205835"/>
                <a:gd name="connsiteY2" fmla="*/ 64495 h 88497"/>
                <a:gd name="connsiteX3" fmla="*/ 9430 w 205835"/>
                <a:gd name="connsiteY3" fmla="*/ 88498 h 88497"/>
                <a:gd name="connsiteX4" fmla="*/ 205835 w 205835"/>
                <a:gd name="connsiteY4" fmla="*/ 14108 h 88497"/>
                <a:gd name="connsiteX5" fmla="*/ 202882 w 205835"/>
                <a:gd name="connsiteY5" fmla="*/ 106 h 8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835" h="88497">
                  <a:moveTo>
                    <a:pt x="202882" y="106"/>
                  </a:moveTo>
                  <a:cubicBezTo>
                    <a:pt x="153924" y="-942"/>
                    <a:pt x="53149" y="4773"/>
                    <a:pt x="0" y="63638"/>
                  </a:cubicBezTo>
                  <a:cubicBezTo>
                    <a:pt x="0" y="63923"/>
                    <a:pt x="190" y="64209"/>
                    <a:pt x="286" y="64495"/>
                  </a:cubicBezTo>
                  <a:cubicBezTo>
                    <a:pt x="3239" y="72496"/>
                    <a:pt x="6286" y="80497"/>
                    <a:pt x="9430" y="88498"/>
                  </a:cubicBezTo>
                  <a:cubicBezTo>
                    <a:pt x="70199" y="33824"/>
                    <a:pt x="174403" y="17822"/>
                    <a:pt x="205835" y="14108"/>
                  </a:cubicBezTo>
                  <a:lnTo>
                    <a:pt x="202882" y="106"/>
                  </a:ln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" name="任意多边形: 形状 1019">
              <a:extLst>
                <a:ext uri="{FF2B5EF4-FFF2-40B4-BE49-F238E27FC236}">
                  <a16:creationId xmlns:a16="http://schemas.microsoft.com/office/drawing/2014/main" id="{A73E5F72-D975-EDFB-9A2C-F000A70C4C64}"/>
                </a:ext>
              </a:extLst>
            </p:cNvPr>
            <p:cNvSpPr/>
            <p:nvPr/>
          </p:nvSpPr>
          <p:spPr>
            <a:xfrm>
              <a:off x="6999700" y="1641915"/>
              <a:ext cx="70309" cy="214122"/>
            </a:xfrm>
            <a:custGeom>
              <a:avLst/>
              <a:gdLst>
                <a:gd name="connsiteX0" fmla="*/ 50783 w 70309"/>
                <a:gd name="connsiteY0" fmla="*/ 214122 h 214122"/>
                <a:gd name="connsiteX1" fmla="*/ 10206 w 70309"/>
                <a:gd name="connsiteY1" fmla="*/ 209550 h 214122"/>
                <a:gd name="connsiteX2" fmla="*/ 9349 w 70309"/>
                <a:gd name="connsiteY2" fmla="*/ 209455 h 214122"/>
                <a:gd name="connsiteX3" fmla="*/ 46020 w 70309"/>
                <a:gd name="connsiteY3" fmla="*/ 0 h 214122"/>
                <a:gd name="connsiteX4" fmla="*/ 56022 w 70309"/>
                <a:gd name="connsiteY4" fmla="*/ 2762 h 214122"/>
                <a:gd name="connsiteX5" fmla="*/ 70309 w 70309"/>
                <a:gd name="connsiteY5" fmla="*/ 6572 h 214122"/>
                <a:gd name="connsiteX6" fmla="*/ 50783 w 70309"/>
                <a:gd name="connsiteY6" fmla="*/ 214122 h 21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309" h="214122">
                  <a:moveTo>
                    <a:pt x="50783" y="214122"/>
                  </a:moveTo>
                  <a:cubicBezTo>
                    <a:pt x="37257" y="212693"/>
                    <a:pt x="23732" y="211169"/>
                    <a:pt x="10206" y="209550"/>
                  </a:cubicBezTo>
                  <a:cubicBezTo>
                    <a:pt x="9921" y="209550"/>
                    <a:pt x="9635" y="209550"/>
                    <a:pt x="9349" y="209455"/>
                  </a:cubicBezTo>
                  <a:cubicBezTo>
                    <a:pt x="-18559" y="135160"/>
                    <a:pt x="22684" y="43053"/>
                    <a:pt x="46020" y="0"/>
                  </a:cubicBezTo>
                  <a:cubicBezTo>
                    <a:pt x="49354" y="857"/>
                    <a:pt x="52688" y="1810"/>
                    <a:pt x="56022" y="2762"/>
                  </a:cubicBezTo>
                  <a:cubicBezTo>
                    <a:pt x="60784" y="4000"/>
                    <a:pt x="65547" y="5334"/>
                    <a:pt x="70309" y="6572"/>
                  </a:cubicBezTo>
                  <a:cubicBezTo>
                    <a:pt x="70309" y="6572"/>
                    <a:pt x="13350" y="154781"/>
                    <a:pt x="50783" y="214122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" name="任意多边形: 形状 1020">
              <a:extLst>
                <a:ext uri="{FF2B5EF4-FFF2-40B4-BE49-F238E27FC236}">
                  <a16:creationId xmlns:a16="http://schemas.microsoft.com/office/drawing/2014/main" id="{EE9E280F-3BF7-1612-6FD0-35F9B7E9BAEF}"/>
                </a:ext>
              </a:extLst>
            </p:cNvPr>
            <p:cNvSpPr/>
            <p:nvPr/>
          </p:nvSpPr>
          <p:spPr>
            <a:xfrm>
              <a:off x="6584996" y="1430265"/>
              <a:ext cx="204692" cy="63644"/>
            </a:xfrm>
            <a:custGeom>
              <a:avLst/>
              <a:gdLst>
                <a:gd name="connsiteX0" fmla="*/ 22193 w 204692"/>
                <a:gd name="connsiteY0" fmla="*/ 15434 h 63644"/>
                <a:gd name="connsiteX1" fmla="*/ 0 w 204692"/>
                <a:gd name="connsiteY1" fmla="*/ 4 h 63644"/>
                <a:gd name="connsiteX2" fmla="*/ 4477 w 204692"/>
                <a:gd name="connsiteY2" fmla="*/ 32675 h 63644"/>
                <a:gd name="connsiteX3" fmla="*/ 204692 w 204692"/>
                <a:gd name="connsiteY3" fmla="*/ 57535 h 63644"/>
                <a:gd name="connsiteX4" fmla="*/ 22193 w 204692"/>
                <a:gd name="connsiteY4" fmla="*/ 15434 h 6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2" h="63644">
                  <a:moveTo>
                    <a:pt x="22193" y="15434"/>
                  </a:moveTo>
                  <a:cubicBezTo>
                    <a:pt x="20955" y="15720"/>
                    <a:pt x="1238" y="-282"/>
                    <a:pt x="0" y="4"/>
                  </a:cubicBezTo>
                  <a:lnTo>
                    <a:pt x="4477" y="32675"/>
                  </a:lnTo>
                  <a:cubicBezTo>
                    <a:pt x="76295" y="66679"/>
                    <a:pt x="199168" y="68774"/>
                    <a:pt x="204692" y="57535"/>
                  </a:cubicBezTo>
                  <a:cubicBezTo>
                    <a:pt x="134684" y="62488"/>
                    <a:pt x="73247" y="47438"/>
                    <a:pt x="22193" y="15434"/>
                  </a:cubicBezTo>
                  <a:close/>
                </a:path>
              </a:pathLst>
            </a:custGeom>
            <a:solidFill>
              <a:srgbClr val="1D1D1B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0800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07BEC9-2269-149C-61EE-80E12132AA7C}"/>
              </a:ext>
            </a:extLst>
          </p:cNvPr>
          <p:cNvGrpSpPr/>
          <p:nvPr/>
        </p:nvGrpSpPr>
        <p:grpSpPr>
          <a:xfrm>
            <a:off x="567799" y="1609332"/>
            <a:ext cx="3259029" cy="4117805"/>
            <a:chOff x="1498298" y="1303795"/>
            <a:chExt cx="3259029" cy="4117805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35A99101-1A9E-6C01-C7D8-F0A5F22194F9}"/>
                </a:ext>
              </a:extLst>
            </p:cNvPr>
            <p:cNvGrpSpPr/>
            <p:nvPr/>
          </p:nvGrpSpPr>
          <p:grpSpPr>
            <a:xfrm>
              <a:off x="1498298" y="1303795"/>
              <a:ext cx="3259029" cy="4117805"/>
              <a:chOff x="1498298" y="1303795"/>
              <a:chExt cx="3259029" cy="4117805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C5CC384F-1B72-900F-DAFF-9A42FAAAC7D7}"/>
                  </a:ext>
                </a:extLst>
              </p:cNvPr>
              <p:cNvSpPr/>
              <p:nvPr/>
            </p:nvSpPr>
            <p:spPr>
              <a:xfrm>
                <a:off x="1498298" y="1303795"/>
                <a:ext cx="3259029" cy="2152458"/>
              </a:xfrm>
              <a:custGeom>
                <a:avLst/>
                <a:gdLst>
                  <a:gd name="connsiteX0" fmla="*/ 1581433 w 3259029"/>
                  <a:gd name="connsiteY0" fmla="*/ 1862791 h 2152458"/>
                  <a:gd name="connsiteX1" fmla="*/ 1174211 w 3259029"/>
                  <a:gd name="connsiteY1" fmla="*/ 2037317 h 2152458"/>
                  <a:gd name="connsiteX2" fmla="*/ 766988 w 3259029"/>
                  <a:gd name="connsiteY2" fmla="*/ 1969447 h 2152458"/>
                  <a:gd name="connsiteX3" fmla="*/ 272508 w 3259029"/>
                  <a:gd name="connsiteY3" fmla="*/ 1339225 h 2152458"/>
                  <a:gd name="connsiteX4" fmla="*/ 466418 w 3259029"/>
                  <a:gd name="connsiteY4" fmla="*/ 534477 h 2152458"/>
                  <a:gd name="connsiteX5" fmla="*/ 1116032 w 3259029"/>
                  <a:gd name="connsiteY5" fmla="*/ 253299 h 2152458"/>
                  <a:gd name="connsiteX6" fmla="*/ 1668692 w 3259029"/>
                  <a:gd name="connsiteY6" fmla="*/ 156344 h 2152458"/>
                  <a:gd name="connsiteX7" fmla="*/ 2357092 w 3259029"/>
                  <a:gd name="connsiteY7" fmla="*/ 311478 h 2152458"/>
                  <a:gd name="connsiteX8" fmla="*/ 2861269 w 3259029"/>
                  <a:gd name="connsiteY8" fmla="*/ 728397 h 2152458"/>
                  <a:gd name="connsiteX9" fmla="*/ 3200616 w 3259029"/>
                  <a:gd name="connsiteY9" fmla="*/ 1426493 h 2152458"/>
                  <a:gd name="connsiteX10" fmla="*/ 2492823 w 3259029"/>
                  <a:gd name="connsiteY10" fmla="*/ 1785233 h 2152458"/>
                  <a:gd name="connsiteX11" fmla="*/ 1707468 w 3259029"/>
                  <a:gd name="connsiteY11" fmla="*/ 1872496 h 21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59029" h="2152458">
                    <a:moveTo>
                      <a:pt x="1581433" y="1862791"/>
                    </a:moveTo>
                    <a:cubicBezTo>
                      <a:pt x="1552346" y="1969442"/>
                      <a:pt x="1329345" y="2066397"/>
                      <a:pt x="1174211" y="2037317"/>
                    </a:cubicBezTo>
                    <a:cubicBezTo>
                      <a:pt x="1077256" y="2169829"/>
                      <a:pt x="825167" y="2234466"/>
                      <a:pt x="766988" y="1969447"/>
                    </a:cubicBezTo>
                    <a:cubicBezTo>
                      <a:pt x="97981" y="2341113"/>
                      <a:pt x="-260759" y="1811084"/>
                      <a:pt x="272508" y="1339225"/>
                    </a:cubicBezTo>
                    <a:cubicBezTo>
                      <a:pt x="-170262" y="1487892"/>
                      <a:pt x="-50685" y="589417"/>
                      <a:pt x="466418" y="534477"/>
                    </a:cubicBezTo>
                    <a:cubicBezTo>
                      <a:pt x="382388" y="227448"/>
                      <a:pt x="841322" y="27061"/>
                      <a:pt x="1116032" y="253299"/>
                    </a:cubicBezTo>
                    <a:cubicBezTo>
                      <a:pt x="1083713" y="78773"/>
                      <a:pt x="1497394" y="-163620"/>
                      <a:pt x="1668692" y="156344"/>
                    </a:cubicBezTo>
                    <a:cubicBezTo>
                      <a:pt x="1836751" y="-115137"/>
                      <a:pt x="2218122" y="127257"/>
                      <a:pt x="2357092" y="311478"/>
                    </a:cubicBezTo>
                    <a:cubicBezTo>
                      <a:pt x="2622106" y="324405"/>
                      <a:pt x="2896826" y="502159"/>
                      <a:pt x="2861269" y="728397"/>
                    </a:cubicBezTo>
                    <a:cubicBezTo>
                      <a:pt x="3148905" y="805963"/>
                      <a:pt x="3368685" y="1048360"/>
                      <a:pt x="3200616" y="1426493"/>
                    </a:cubicBezTo>
                    <a:cubicBezTo>
                      <a:pt x="3323432" y="1681811"/>
                      <a:pt x="2932364" y="1956531"/>
                      <a:pt x="2492823" y="1785233"/>
                    </a:cubicBezTo>
                    <a:cubicBezTo>
                      <a:pt x="2240735" y="1895114"/>
                      <a:pt x="1911075" y="2024397"/>
                      <a:pt x="1707468" y="1872496"/>
                    </a:cubicBezTo>
                  </a:path>
                </a:pathLst>
              </a:custGeom>
              <a:solidFill>
                <a:srgbClr val="028700"/>
              </a:solidFill>
              <a:ln w="2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8809094-DC23-16E1-BED3-D329A2271256}"/>
                  </a:ext>
                </a:extLst>
              </p:cNvPr>
              <p:cNvSpPr/>
              <p:nvPr/>
            </p:nvSpPr>
            <p:spPr>
              <a:xfrm>
                <a:off x="1949273" y="1953431"/>
                <a:ext cx="2356843" cy="3468170"/>
              </a:xfrm>
              <a:custGeom>
                <a:avLst/>
                <a:gdLst>
                  <a:gd name="connsiteX0" fmla="*/ 994727 w 2356843"/>
                  <a:gd name="connsiteY0" fmla="*/ 1135622 h 3468170"/>
                  <a:gd name="connsiteX1" fmla="*/ 1062598 w 2356843"/>
                  <a:gd name="connsiteY1" fmla="*/ 1601013 h 3468170"/>
                  <a:gd name="connsiteX2" fmla="*/ 965643 w 2356843"/>
                  <a:gd name="connsiteY2" fmla="*/ 1950057 h 3468170"/>
                  <a:gd name="connsiteX3" fmla="*/ 913908 w 2356843"/>
                  <a:gd name="connsiteY3" fmla="*/ 2027623 h 3468170"/>
                  <a:gd name="connsiteX4" fmla="*/ 498809 w 2356843"/>
                  <a:gd name="connsiteY4" fmla="*/ 2105189 h 3468170"/>
                  <a:gd name="connsiteX5" fmla="*/ 906422 w 2356843"/>
                  <a:gd name="connsiteY5" fmla="*/ 2073060 h 3468170"/>
                  <a:gd name="connsiteX6" fmla="*/ 850639 w 2356843"/>
                  <a:gd name="connsiteY6" fmla="*/ 2121589 h 3468170"/>
                  <a:gd name="connsiteX7" fmla="*/ 610209 w 2356843"/>
                  <a:gd name="connsiteY7" fmla="*/ 2210985 h 3468170"/>
                  <a:gd name="connsiteX8" fmla="*/ 232666 w 2356843"/>
                  <a:gd name="connsiteY8" fmla="*/ 2170118 h 3468170"/>
                  <a:gd name="connsiteX9" fmla="*/ 389438 w 2356843"/>
                  <a:gd name="connsiteY9" fmla="*/ 2221142 h 3468170"/>
                  <a:gd name="connsiteX10" fmla="*/ 176450 w 2356843"/>
                  <a:gd name="connsiteY10" fmla="*/ 2445475 h 3468170"/>
                  <a:gd name="connsiteX11" fmla="*/ 436520 w 2356843"/>
                  <a:gd name="connsiteY11" fmla="*/ 2237887 h 3468170"/>
                  <a:gd name="connsiteX12" fmla="*/ 619800 w 2356843"/>
                  <a:gd name="connsiteY12" fmla="*/ 2250809 h 3468170"/>
                  <a:gd name="connsiteX13" fmla="*/ 479021 w 2356843"/>
                  <a:gd name="connsiteY13" fmla="*/ 2441194 h 3468170"/>
                  <a:gd name="connsiteX14" fmla="*/ 684466 w 2356843"/>
                  <a:gd name="connsiteY14" fmla="*/ 2230511 h 3468170"/>
                  <a:gd name="connsiteX15" fmla="*/ 889910 w 2356843"/>
                  <a:gd name="connsiteY15" fmla="*/ 2184368 h 3468170"/>
                  <a:gd name="connsiteX16" fmla="*/ 875730 w 2356843"/>
                  <a:gd name="connsiteY16" fmla="*/ 2325186 h 3468170"/>
                  <a:gd name="connsiteX17" fmla="*/ 943822 w 2356843"/>
                  <a:gd name="connsiteY17" fmla="*/ 2198618 h 3468170"/>
                  <a:gd name="connsiteX18" fmla="*/ 1043215 w 2356843"/>
                  <a:gd name="connsiteY18" fmla="*/ 2074440 h 3468170"/>
                  <a:gd name="connsiteX19" fmla="*/ 1043215 w 2356843"/>
                  <a:gd name="connsiteY19" fmla="*/ 2308803 h 3468170"/>
                  <a:gd name="connsiteX20" fmla="*/ 839609 w 2356843"/>
                  <a:gd name="connsiteY20" fmla="*/ 2493026 h 3468170"/>
                  <a:gd name="connsiteX21" fmla="*/ 1072305 w 2356843"/>
                  <a:gd name="connsiteY21" fmla="*/ 2405763 h 3468170"/>
                  <a:gd name="connsiteX22" fmla="*/ 1043217 w 2356843"/>
                  <a:gd name="connsiteY22" fmla="*/ 2686941 h 3468170"/>
                  <a:gd name="connsiteX23" fmla="*/ 987466 w 2356843"/>
                  <a:gd name="connsiteY23" fmla="*/ 2730573 h 3468170"/>
                  <a:gd name="connsiteX24" fmla="*/ 591150 w 2356843"/>
                  <a:gd name="connsiteY24" fmla="*/ 2699061 h 3468170"/>
                  <a:gd name="connsiteX25" fmla="*/ 316982 w 2356843"/>
                  <a:gd name="connsiteY25" fmla="*/ 2559005 h 3468170"/>
                  <a:gd name="connsiteX26" fmla="*/ 546992 w 2356843"/>
                  <a:gd name="connsiteY26" fmla="*/ 2704976 h 3468170"/>
                  <a:gd name="connsiteX27" fmla="*/ 234039 w 2356843"/>
                  <a:gd name="connsiteY27" fmla="*/ 2758833 h 3468170"/>
                  <a:gd name="connsiteX28" fmla="*/ 0 w 2356843"/>
                  <a:gd name="connsiteY28" fmla="*/ 2870599 h 3468170"/>
                  <a:gd name="connsiteX29" fmla="*/ 323459 w 2356843"/>
                  <a:gd name="connsiteY29" fmla="*/ 2759366 h 3468170"/>
                  <a:gd name="connsiteX30" fmla="*/ 598732 w 2356843"/>
                  <a:gd name="connsiteY30" fmla="*/ 2732400 h 3468170"/>
                  <a:gd name="connsiteX31" fmla="*/ 896350 w 2356843"/>
                  <a:gd name="connsiteY31" fmla="*/ 2755277 h 3468170"/>
                  <a:gd name="connsiteX32" fmla="*/ 587978 w 2356843"/>
                  <a:gd name="connsiteY32" fmla="*/ 2879959 h 3468170"/>
                  <a:gd name="connsiteX33" fmla="*/ 405917 w 2356843"/>
                  <a:gd name="connsiteY33" fmla="*/ 2811406 h 3468170"/>
                  <a:gd name="connsiteX34" fmla="*/ 548669 w 2356843"/>
                  <a:gd name="connsiteY34" fmla="*/ 2893139 h 3468170"/>
                  <a:gd name="connsiteX35" fmla="*/ 182385 w 2356843"/>
                  <a:gd name="connsiteY35" fmla="*/ 3081524 h 3468170"/>
                  <a:gd name="connsiteX36" fmla="*/ 347748 w 2356843"/>
                  <a:gd name="connsiteY36" fmla="*/ 3032875 h 3468170"/>
                  <a:gd name="connsiteX37" fmla="*/ 284996 w 2356843"/>
                  <a:gd name="connsiteY37" fmla="*/ 3301851 h 3468170"/>
                  <a:gd name="connsiteX38" fmla="*/ 391923 w 2356843"/>
                  <a:gd name="connsiteY38" fmla="*/ 3013320 h 3468170"/>
                  <a:gd name="connsiteX39" fmla="*/ 528207 w 2356843"/>
                  <a:gd name="connsiteY39" fmla="*/ 2940432 h 3468170"/>
                  <a:gd name="connsiteX40" fmla="*/ 630553 w 2356843"/>
                  <a:gd name="connsiteY40" fmla="*/ 3071153 h 3468170"/>
                  <a:gd name="connsiteX41" fmla="*/ 582680 w 2356843"/>
                  <a:gd name="connsiteY41" fmla="*/ 2929354 h 3468170"/>
                  <a:gd name="connsiteX42" fmla="*/ 948088 w 2356843"/>
                  <a:gd name="connsiteY42" fmla="*/ 2782707 h 3468170"/>
                  <a:gd name="connsiteX43" fmla="*/ 712363 w 2356843"/>
                  <a:gd name="connsiteY43" fmla="*/ 3033587 h 3468170"/>
                  <a:gd name="connsiteX44" fmla="*/ 1006876 w 2356843"/>
                  <a:gd name="connsiteY44" fmla="*/ 2788766 h 3468170"/>
                  <a:gd name="connsiteX45" fmla="*/ 1101410 w 2356843"/>
                  <a:gd name="connsiteY45" fmla="*/ 2735439 h 3468170"/>
                  <a:gd name="connsiteX46" fmla="*/ 1144838 w 2356843"/>
                  <a:gd name="connsiteY46" fmla="*/ 2869570 h 3468170"/>
                  <a:gd name="connsiteX47" fmla="*/ 1149321 w 2356843"/>
                  <a:gd name="connsiteY47" fmla="*/ 2966049 h 3468170"/>
                  <a:gd name="connsiteX48" fmla="*/ 1024724 w 2356843"/>
                  <a:gd name="connsiteY48" fmla="*/ 3069138 h 3468170"/>
                  <a:gd name="connsiteX49" fmla="*/ 1161246 w 2356843"/>
                  <a:gd name="connsiteY49" fmla="*/ 3004131 h 3468170"/>
                  <a:gd name="connsiteX50" fmla="*/ 1146940 w 2356843"/>
                  <a:gd name="connsiteY50" fmla="*/ 3144805 h 3468170"/>
                  <a:gd name="connsiteX51" fmla="*/ 920560 w 2356843"/>
                  <a:gd name="connsiteY51" fmla="*/ 3228576 h 3468170"/>
                  <a:gd name="connsiteX52" fmla="*/ 714896 w 2356843"/>
                  <a:gd name="connsiteY52" fmla="*/ 3191344 h 3468170"/>
                  <a:gd name="connsiteX53" fmla="*/ 906758 w 2356843"/>
                  <a:gd name="connsiteY53" fmla="*/ 3255918 h 3468170"/>
                  <a:gd name="connsiteX54" fmla="*/ 865919 w 2356843"/>
                  <a:gd name="connsiteY54" fmla="*/ 3398060 h 3468170"/>
                  <a:gd name="connsiteX55" fmla="*/ 950243 w 2356843"/>
                  <a:gd name="connsiteY55" fmla="*/ 3253013 h 3468170"/>
                  <a:gd name="connsiteX56" fmla="*/ 1146067 w 2356843"/>
                  <a:gd name="connsiteY56" fmla="*/ 3180682 h 3468170"/>
                  <a:gd name="connsiteX57" fmla="*/ 1147977 w 2356843"/>
                  <a:gd name="connsiteY57" fmla="*/ 3219854 h 3468170"/>
                  <a:gd name="connsiteX58" fmla="*/ 1149744 w 2356843"/>
                  <a:gd name="connsiteY58" fmla="*/ 3468170 h 3468170"/>
                  <a:gd name="connsiteX59" fmla="*/ 1176450 w 2356843"/>
                  <a:gd name="connsiteY59" fmla="*/ 3253915 h 3468170"/>
                  <a:gd name="connsiteX60" fmla="*/ 1469020 w 2356843"/>
                  <a:gd name="connsiteY60" fmla="*/ 3408296 h 3468170"/>
                  <a:gd name="connsiteX61" fmla="*/ 1183594 w 2356843"/>
                  <a:gd name="connsiteY61" fmla="*/ 3213434 h 3468170"/>
                  <a:gd name="connsiteX62" fmla="*/ 1186749 w 2356843"/>
                  <a:gd name="connsiteY62" fmla="*/ 3046337 h 3468170"/>
                  <a:gd name="connsiteX63" fmla="*/ 1325414 w 2356843"/>
                  <a:gd name="connsiteY63" fmla="*/ 3139070 h 3468170"/>
                  <a:gd name="connsiteX64" fmla="*/ 1190683 w 2356843"/>
                  <a:gd name="connsiteY64" fmla="*/ 2994881 h 3468170"/>
                  <a:gd name="connsiteX65" fmla="*/ 1208063 w 2356843"/>
                  <a:gd name="connsiteY65" fmla="*/ 2716055 h 3468170"/>
                  <a:gd name="connsiteX66" fmla="*/ 1251218 w 2356843"/>
                  <a:gd name="connsiteY66" fmla="*/ 2780611 h 3468170"/>
                  <a:gd name="connsiteX67" fmla="*/ 1312055 w 2356843"/>
                  <a:gd name="connsiteY67" fmla="*/ 2879223 h 3468170"/>
                  <a:gd name="connsiteX68" fmla="*/ 1387863 w 2356843"/>
                  <a:gd name="connsiteY68" fmla="*/ 3068704 h 3468170"/>
                  <a:gd name="connsiteX69" fmla="*/ 1370016 w 2356843"/>
                  <a:gd name="connsiteY69" fmla="*/ 2950137 h 3468170"/>
                  <a:gd name="connsiteX70" fmla="*/ 1647889 w 2356843"/>
                  <a:gd name="connsiteY70" fmla="*/ 3219399 h 3468170"/>
                  <a:gd name="connsiteX71" fmla="*/ 1391285 w 2356843"/>
                  <a:gd name="connsiteY71" fmla="*/ 2923886 h 3468170"/>
                  <a:gd name="connsiteX72" fmla="*/ 1643707 w 2356843"/>
                  <a:gd name="connsiteY72" fmla="*/ 3035595 h 3468170"/>
                  <a:gd name="connsiteX73" fmla="*/ 1338955 w 2356843"/>
                  <a:gd name="connsiteY73" fmla="*/ 2861488 h 3468170"/>
                  <a:gd name="connsiteX74" fmla="*/ 1634678 w 2356843"/>
                  <a:gd name="connsiteY74" fmla="*/ 2890575 h 3468170"/>
                  <a:gd name="connsiteX75" fmla="*/ 1717303 w 2356843"/>
                  <a:gd name="connsiteY75" fmla="*/ 2926430 h 3468170"/>
                  <a:gd name="connsiteX76" fmla="*/ 2081273 w 2356843"/>
                  <a:gd name="connsiteY76" fmla="*/ 3233974 h 3468170"/>
                  <a:gd name="connsiteX77" fmla="*/ 1814344 w 2356843"/>
                  <a:gd name="connsiteY77" fmla="*/ 2969779 h 3468170"/>
                  <a:gd name="connsiteX78" fmla="*/ 2187343 w 2356843"/>
                  <a:gd name="connsiteY78" fmla="*/ 3093413 h 3468170"/>
                  <a:gd name="connsiteX79" fmla="*/ 1488951 w 2356843"/>
                  <a:gd name="connsiteY79" fmla="*/ 2780736 h 3468170"/>
                  <a:gd name="connsiteX80" fmla="*/ 1716513 w 2356843"/>
                  <a:gd name="connsiteY80" fmla="*/ 2749238 h 3468170"/>
                  <a:gd name="connsiteX81" fmla="*/ 2011940 w 2356843"/>
                  <a:gd name="connsiteY81" fmla="*/ 2855908 h 3468170"/>
                  <a:gd name="connsiteX82" fmla="*/ 1754860 w 2356843"/>
                  <a:gd name="connsiteY82" fmla="*/ 2729873 h 3468170"/>
                  <a:gd name="connsiteX83" fmla="*/ 2181333 w 2356843"/>
                  <a:gd name="connsiteY83" fmla="*/ 2686249 h 3468170"/>
                  <a:gd name="connsiteX84" fmla="*/ 1783511 w 2356843"/>
                  <a:gd name="connsiteY84" fmla="*/ 2695958 h 3468170"/>
                  <a:gd name="connsiteX85" fmla="*/ 1497190 w 2356843"/>
                  <a:gd name="connsiteY85" fmla="*/ 2749297 h 3468170"/>
                  <a:gd name="connsiteX86" fmla="*/ 1421378 w 2356843"/>
                  <a:gd name="connsiteY86" fmla="*/ 2735449 h 3468170"/>
                  <a:gd name="connsiteX87" fmla="*/ 1256548 w 2356843"/>
                  <a:gd name="connsiteY87" fmla="*/ 2609405 h 3468170"/>
                  <a:gd name="connsiteX88" fmla="*/ 1256548 w 2356843"/>
                  <a:gd name="connsiteY88" fmla="*/ 2357316 h 3468170"/>
                  <a:gd name="connsiteX89" fmla="*/ 1528029 w 2356843"/>
                  <a:gd name="connsiteY89" fmla="*/ 2493057 h 3468170"/>
                  <a:gd name="connsiteX90" fmla="*/ 1275940 w 2356843"/>
                  <a:gd name="connsiteY90" fmla="*/ 2240968 h 3468170"/>
                  <a:gd name="connsiteX91" fmla="*/ 1275940 w 2356843"/>
                  <a:gd name="connsiteY91" fmla="*/ 2076138 h 3468170"/>
                  <a:gd name="connsiteX92" fmla="*/ 1344313 w 2356843"/>
                  <a:gd name="connsiteY92" fmla="*/ 2114921 h 3468170"/>
                  <a:gd name="connsiteX93" fmla="*/ 1440106 w 2356843"/>
                  <a:gd name="connsiteY93" fmla="*/ 2304535 h 3468170"/>
                  <a:gd name="connsiteX94" fmla="*/ 1405639 w 2356843"/>
                  <a:gd name="connsiteY94" fmla="*/ 2130780 h 3468170"/>
                  <a:gd name="connsiteX95" fmla="*/ 1638696 w 2356843"/>
                  <a:gd name="connsiteY95" fmla="*/ 2262168 h 3468170"/>
                  <a:gd name="connsiteX96" fmla="*/ 1808375 w 2356843"/>
                  <a:gd name="connsiteY96" fmla="*/ 2439638 h 3468170"/>
                  <a:gd name="connsiteX97" fmla="*/ 1738956 w 2356843"/>
                  <a:gd name="connsiteY97" fmla="*/ 2281561 h 3468170"/>
                  <a:gd name="connsiteX98" fmla="*/ 2026050 w 2356843"/>
                  <a:gd name="connsiteY98" fmla="*/ 2356583 h 3468170"/>
                  <a:gd name="connsiteX99" fmla="*/ 2356843 w 2356843"/>
                  <a:gd name="connsiteY99" fmla="*/ 2441495 h 3468170"/>
                  <a:gd name="connsiteX100" fmla="*/ 2091172 w 2356843"/>
                  <a:gd name="connsiteY100" fmla="*/ 2327586 h 3468170"/>
                  <a:gd name="connsiteX101" fmla="*/ 2283129 w 2356843"/>
                  <a:gd name="connsiteY101" fmla="*/ 2216315 h 3468170"/>
                  <a:gd name="connsiteX102" fmla="*/ 2043166 w 2356843"/>
                  <a:gd name="connsiteY102" fmla="*/ 2317585 h 3468170"/>
                  <a:gd name="connsiteX103" fmla="*/ 1686645 w 2356843"/>
                  <a:gd name="connsiteY103" fmla="*/ 2218458 h 3468170"/>
                  <a:gd name="connsiteX104" fmla="*/ 1816899 w 2356843"/>
                  <a:gd name="connsiteY104" fmla="*/ 2139896 h 3468170"/>
                  <a:gd name="connsiteX105" fmla="*/ 1631743 w 2356843"/>
                  <a:gd name="connsiteY105" fmla="*/ 2202725 h 3468170"/>
                  <a:gd name="connsiteX106" fmla="*/ 1556281 w 2356843"/>
                  <a:gd name="connsiteY106" fmla="*/ 2162716 h 3468170"/>
                  <a:gd name="connsiteX107" fmla="*/ 1324414 w 2356843"/>
                  <a:gd name="connsiteY107" fmla="*/ 1882223 h 3468170"/>
                  <a:gd name="connsiteX108" fmla="*/ 1266239 w 2356843"/>
                  <a:gd name="connsiteY108" fmla="*/ 1581653 h 3468170"/>
                  <a:gd name="connsiteX109" fmla="*/ 1343805 w 2356843"/>
                  <a:gd name="connsiteY109" fmla="*/ 1155037 h 3468170"/>
                  <a:gd name="connsiteX110" fmla="*/ 1954634 w 2356843"/>
                  <a:gd name="connsiteY110" fmla="*/ 573288 h 3468170"/>
                  <a:gd name="connsiteX111" fmla="*/ 2240765 w 2356843"/>
                  <a:gd name="connsiteY111" fmla="*/ 430747 h 3468170"/>
                  <a:gd name="connsiteX112" fmla="*/ 1945490 w 2356843"/>
                  <a:gd name="connsiteY112" fmla="*/ 307379 h 3468170"/>
                  <a:gd name="connsiteX113" fmla="*/ 1826723 w 2356843"/>
                  <a:gd name="connsiteY113" fmla="*/ 603064 h 3468170"/>
                  <a:gd name="connsiteX114" fmla="*/ 1353492 w 2356843"/>
                  <a:gd name="connsiteY114" fmla="*/ 941725 h 3468170"/>
                  <a:gd name="connsiteX115" fmla="*/ 1392275 w 2356843"/>
                  <a:gd name="connsiteY115" fmla="*/ 612065 h 3468170"/>
                  <a:gd name="connsiteX116" fmla="*/ 1644364 w 2356843"/>
                  <a:gd name="connsiteY116" fmla="*/ 263021 h 3468170"/>
                  <a:gd name="connsiteX117" fmla="*/ 1334096 w 2356843"/>
                  <a:gd name="connsiteY117" fmla="*/ 553896 h 3468170"/>
                  <a:gd name="connsiteX118" fmla="*/ 1285618 w 2356843"/>
                  <a:gd name="connsiteY118" fmla="*/ 272718 h 3468170"/>
                  <a:gd name="connsiteX119" fmla="*/ 1295313 w 2356843"/>
                  <a:gd name="connsiteY119" fmla="*/ 616913 h 3468170"/>
                  <a:gd name="connsiteX120" fmla="*/ 1181118 w 2356843"/>
                  <a:gd name="connsiteY120" fmla="*/ 916160 h 3468170"/>
                  <a:gd name="connsiteX121" fmla="*/ 1020993 w 2356843"/>
                  <a:gd name="connsiteY121" fmla="*/ 436709 h 3468170"/>
                  <a:gd name="connsiteX122" fmla="*/ 985050 w 2356843"/>
                  <a:gd name="connsiteY122" fmla="*/ 28449 h 3468170"/>
                  <a:gd name="connsiteX123" fmla="*/ 946267 w 2356843"/>
                  <a:gd name="connsiteY123" fmla="*/ 350270 h 3468170"/>
                  <a:gd name="connsiteX124" fmla="*/ 742660 w 2356843"/>
                  <a:gd name="connsiteY124" fmla="*/ 321183 h 3468170"/>
                  <a:gd name="connsiteX125" fmla="*/ 936580 w 2356843"/>
                  <a:gd name="connsiteY125" fmla="*/ 427834 h 3468170"/>
                  <a:gd name="connsiteX126" fmla="*/ 901410 w 2356843"/>
                  <a:gd name="connsiteY126" fmla="*/ 725852 h 3468170"/>
                  <a:gd name="connsiteX127" fmla="*/ 527696 w 2356843"/>
                  <a:gd name="connsiteY127" fmla="*/ 601189 h 3468170"/>
                  <a:gd name="connsiteX128" fmla="*/ 442098 w 2356843"/>
                  <a:gd name="connsiteY128" fmla="*/ 292103 h 3468170"/>
                  <a:gd name="connsiteX129" fmla="*/ 427554 w 2356843"/>
                  <a:gd name="connsiteY129" fmla="*/ 612067 h 3468170"/>
                  <a:gd name="connsiteX130" fmla="*/ 141528 w 2356843"/>
                  <a:gd name="connsiteY130" fmla="*/ 815673 h 3468170"/>
                  <a:gd name="connsiteX131" fmla="*/ 485724 w 2356843"/>
                  <a:gd name="connsiteY131" fmla="*/ 675084 h 3468170"/>
                  <a:gd name="connsiteX132" fmla="*/ 1043231 w 2356843"/>
                  <a:gd name="connsiteY132" fmla="*/ 1019279 h 3468170"/>
                  <a:gd name="connsiteX133" fmla="*/ 728116 w 2356843"/>
                  <a:gd name="connsiteY133" fmla="*/ 1033823 h 3468170"/>
                  <a:gd name="connsiteX134" fmla="*/ 994749 w 2356843"/>
                  <a:gd name="connsiteY134" fmla="*/ 1135626 h 34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2356843" h="3468170">
                    <a:moveTo>
                      <a:pt x="994727" y="1135622"/>
                    </a:moveTo>
                    <a:cubicBezTo>
                      <a:pt x="1057303" y="1258247"/>
                      <a:pt x="1068075" y="1447661"/>
                      <a:pt x="1062598" y="1601013"/>
                    </a:cubicBezTo>
                    <a:cubicBezTo>
                      <a:pt x="1058379" y="1719142"/>
                      <a:pt x="1031107" y="1851902"/>
                      <a:pt x="965643" y="1950057"/>
                    </a:cubicBezTo>
                    <a:lnTo>
                      <a:pt x="913908" y="2027623"/>
                    </a:lnTo>
                    <a:lnTo>
                      <a:pt x="498809" y="2105189"/>
                    </a:lnTo>
                    <a:lnTo>
                      <a:pt x="906422" y="2073060"/>
                    </a:lnTo>
                    <a:lnTo>
                      <a:pt x="850639" y="2121589"/>
                    </a:lnTo>
                    <a:lnTo>
                      <a:pt x="610209" y="2210985"/>
                    </a:lnTo>
                    <a:lnTo>
                      <a:pt x="232666" y="2170118"/>
                    </a:lnTo>
                    <a:lnTo>
                      <a:pt x="389438" y="2221142"/>
                    </a:lnTo>
                    <a:lnTo>
                      <a:pt x="176450" y="2445475"/>
                    </a:lnTo>
                    <a:lnTo>
                      <a:pt x="436520" y="2237887"/>
                    </a:lnTo>
                    <a:lnTo>
                      <a:pt x="619800" y="2250809"/>
                    </a:lnTo>
                    <a:lnTo>
                      <a:pt x="479021" y="2441194"/>
                    </a:lnTo>
                    <a:lnTo>
                      <a:pt x="684466" y="2230511"/>
                    </a:lnTo>
                    <a:lnTo>
                      <a:pt x="889910" y="2184368"/>
                    </a:lnTo>
                    <a:lnTo>
                      <a:pt x="875730" y="2325186"/>
                    </a:lnTo>
                    <a:lnTo>
                      <a:pt x="943822" y="2198618"/>
                    </a:lnTo>
                    <a:lnTo>
                      <a:pt x="1043215" y="2074440"/>
                    </a:lnTo>
                    <a:cubicBezTo>
                      <a:pt x="1071425" y="2039195"/>
                      <a:pt x="1077917" y="2239394"/>
                      <a:pt x="1043215" y="2308803"/>
                    </a:cubicBezTo>
                    <a:cubicBezTo>
                      <a:pt x="1010046" y="2375140"/>
                      <a:pt x="834637" y="2476443"/>
                      <a:pt x="839609" y="2493026"/>
                    </a:cubicBezTo>
                    <a:cubicBezTo>
                      <a:pt x="844332" y="2508770"/>
                      <a:pt x="1041310" y="2370334"/>
                      <a:pt x="1072305" y="2405763"/>
                    </a:cubicBezTo>
                    <a:cubicBezTo>
                      <a:pt x="1109173" y="2447899"/>
                      <a:pt x="1110249" y="2634478"/>
                      <a:pt x="1043217" y="2686941"/>
                    </a:cubicBezTo>
                    <a:lnTo>
                      <a:pt x="987466" y="2730573"/>
                    </a:lnTo>
                    <a:lnTo>
                      <a:pt x="591150" y="2699061"/>
                    </a:lnTo>
                    <a:lnTo>
                      <a:pt x="316982" y="2559005"/>
                    </a:lnTo>
                    <a:lnTo>
                      <a:pt x="546992" y="2704976"/>
                    </a:lnTo>
                    <a:cubicBezTo>
                      <a:pt x="449142" y="2718080"/>
                      <a:pt x="346643" y="2706369"/>
                      <a:pt x="234039" y="2758833"/>
                    </a:cubicBezTo>
                    <a:cubicBezTo>
                      <a:pt x="149637" y="2798156"/>
                      <a:pt x="84477" y="2828496"/>
                      <a:pt x="0" y="2870599"/>
                    </a:cubicBezTo>
                    <a:cubicBezTo>
                      <a:pt x="80350" y="2852912"/>
                      <a:pt x="230076" y="2783028"/>
                      <a:pt x="323459" y="2759366"/>
                    </a:cubicBezTo>
                    <a:cubicBezTo>
                      <a:pt x="411874" y="2736963"/>
                      <a:pt x="506968" y="2741389"/>
                      <a:pt x="598732" y="2732400"/>
                    </a:cubicBezTo>
                    <a:lnTo>
                      <a:pt x="896350" y="2755277"/>
                    </a:lnTo>
                    <a:lnTo>
                      <a:pt x="587978" y="2879959"/>
                    </a:lnTo>
                    <a:lnTo>
                      <a:pt x="405917" y="2811406"/>
                    </a:lnTo>
                    <a:lnTo>
                      <a:pt x="548669" y="2893139"/>
                    </a:lnTo>
                    <a:lnTo>
                      <a:pt x="182385" y="3081524"/>
                    </a:lnTo>
                    <a:lnTo>
                      <a:pt x="347748" y="3032875"/>
                    </a:lnTo>
                    <a:lnTo>
                      <a:pt x="284996" y="3301851"/>
                    </a:lnTo>
                    <a:lnTo>
                      <a:pt x="391923" y="3013320"/>
                    </a:lnTo>
                    <a:lnTo>
                      <a:pt x="528207" y="2940432"/>
                    </a:lnTo>
                    <a:lnTo>
                      <a:pt x="630553" y="3071153"/>
                    </a:lnTo>
                    <a:lnTo>
                      <a:pt x="582680" y="2929354"/>
                    </a:lnTo>
                    <a:lnTo>
                      <a:pt x="948088" y="2782707"/>
                    </a:lnTo>
                    <a:lnTo>
                      <a:pt x="712363" y="3033587"/>
                    </a:lnTo>
                    <a:lnTo>
                      <a:pt x="1006876" y="2788766"/>
                    </a:lnTo>
                    <a:lnTo>
                      <a:pt x="1101410" y="2735439"/>
                    </a:lnTo>
                    <a:cubicBezTo>
                      <a:pt x="1149077" y="2708550"/>
                      <a:pt x="1138598" y="2735262"/>
                      <a:pt x="1144838" y="2869570"/>
                    </a:cubicBezTo>
                    <a:lnTo>
                      <a:pt x="1149321" y="2966049"/>
                    </a:lnTo>
                    <a:lnTo>
                      <a:pt x="1024724" y="3069138"/>
                    </a:lnTo>
                    <a:lnTo>
                      <a:pt x="1161246" y="3004131"/>
                    </a:lnTo>
                    <a:lnTo>
                      <a:pt x="1146940" y="3144805"/>
                    </a:lnTo>
                    <a:lnTo>
                      <a:pt x="920560" y="3228576"/>
                    </a:lnTo>
                    <a:lnTo>
                      <a:pt x="714896" y="3191344"/>
                    </a:lnTo>
                    <a:lnTo>
                      <a:pt x="906758" y="3255918"/>
                    </a:lnTo>
                    <a:lnTo>
                      <a:pt x="865919" y="3398060"/>
                    </a:lnTo>
                    <a:lnTo>
                      <a:pt x="950243" y="3253013"/>
                    </a:lnTo>
                    <a:lnTo>
                      <a:pt x="1146067" y="3180682"/>
                    </a:lnTo>
                    <a:lnTo>
                      <a:pt x="1147977" y="3219854"/>
                    </a:lnTo>
                    <a:lnTo>
                      <a:pt x="1149744" y="3468170"/>
                    </a:lnTo>
                    <a:lnTo>
                      <a:pt x="1176450" y="3253915"/>
                    </a:lnTo>
                    <a:lnTo>
                      <a:pt x="1469020" y="3408296"/>
                    </a:lnTo>
                    <a:lnTo>
                      <a:pt x="1183594" y="3213434"/>
                    </a:lnTo>
                    <a:lnTo>
                      <a:pt x="1186749" y="3046337"/>
                    </a:lnTo>
                    <a:lnTo>
                      <a:pt x="1325414" y="3139070"/>
                    </a:lnTo>
                    <a:lnTo>
                      <a:pt x="1190683" y="2994881"/>
                    </a:lnTo>
                    <a:lnTo>
                      <a:pt x="1208063" y="2716055"/>
                    </a:lnTo>
                    <a:cubicBezTo>
                      <a:pt x="1208984" y="2701292"/>
                      <a:pt x="1224310" y="2736994"/>
                      <a:pt x="1251218" y="2780611"/>
                    </a:cubicBezTo>
                    <a:lnTo>
                      <a:pt x="1312055" y="2879223"/>
                    </a:lnTo>
                    <a:lnTo>
                      <a:pt x="1387863" y="3068704"/>
                    </a:lnTo>
                    <a:lnTo>
                      <a:pt x="1370016" y="2950137"/>
                    </a:lnTo>
                    <a:lnTo>
                      <a:pt x="1647889" y="3219399"/>
                    </a:lnTo>
                    <a:lnTo>
                      <a:pt x="1391285" y="2923886"/>
                    </a:lnTo>
                    <a:lnTo>
                      <a:pt x="1643707" y="3035595"/>
                    </a:lnTo>
                    <a:lnTo>
                      <a:pt x="1338955" y="2861488"/>
                    </a:lnTo>
                    <a:cubicBezTo>
                      <a:pt x="1150008" y="2607466"/>
                      <a:pt x="1338478" y="2762047"/>
                      <a:pt x="1634678" y="2890575"/>
                    </a:cubicBezTo>
                    <a:lnTo>
                      <a:pt x="1717303" y="2926430"/>
                    </a:lnTo>
                    <a:lnTo>
                      <a:pt x="2081273" y="3233974"/>
                    </a:lnTo>
                    <a:lnTo>
                      <a:pt x="1814344" y="2969779"/>
                    </a:lnTo>
                    <a:lnTo>
                      <a:pt x="2187343" y="3093413"/>
                    </a:lnTo>
                    <a:lnTo>
                      <a:pt x="1488951" y="2780736"/>
                    </a:lnTo>
                    <a:lnTo>
                      <a:pt x="1716513" y="2749238"/>
                    </a:lnTo>
                    <a:lnTo>
                      <a:pt x="2011940" y="2855908"/>
                    </a:lnTo>
                    <a:lnTo>
                      <a:pt x="1754860" y="2729873"/>
                    </a:lnTo>
                    <a:lnTo>
                      <a:pt x="2181333" y="2686249"/>
                    </a:lnTo>
                    <a:lnTo>
                      <a:pt x="1783511" y="2695958"/>
                    </a:lnTo>
                    <a:lnTo>
                      <a:pt x="1497190" y="2749297"/>
                    </a:lnTo>
                    <a:lnTo>
                      <a:pt x="1421378" y="2735449"/>
                    </a:lnTo>
                    <a:cubicBezTo>
                      <a:pt x="1353343" y="2723022"/>
                      <a:pt x="1281360" y="2666312"/>
                      <a:pt x="1256548" y="2609405"/>
                    </a:cubicBezTo>
                    <a:cubicBezTo>
                      <a:pt x="1226411" y="2540268"/>
                      <a:pt x="1215489" y="2374909"/>
                      <a:pt x="1256548" y="2357316"/>
                    </a:cubicBezTo>
                    <a:cubicBezTo>
                      <a:pt x="1305983" y="2336130"/>
                      <a:pt x="1525057" y="2510888"/>
                      <a:pt x="1528029" y="2493057"/>
                    </a:cubicBezTo>
                    <a:cubicBezTo>
                      <a:pt x="1531520" y="2472109"/>
                      <a:pt x="1333405" y="2335999"/>
                      <a:pt x="1275940" y="2240968"/>
                    </a:cubicBezTo>
                    <a:cubicBezTo>
                      <a:pt x="1249373" y="2197030"/>
                      <a:pt x="1249829" y="2061327"/>
                      <a:pt x="1275940" y="2076138"/>
                    </a:cubicBezTo>
                    <a:lnTo>
                      <a:pt x="1344313" y="2114921"/>
                    </a:lnTo>
                    <a:lnTo>
                      <a:pt x="1440106" y="2304535"/>
                    </a:lnTo>
                    <a:lnTo>
                      <a:pt x="1405639" y="2130780"/>
                    </a:lnTo>
                    <a:lnTo>
                      <a:pt x="1638696" y="2262168"/>
                    </a:lnTo>
                    <a:lnTo>
                      <a:pt x="1808375" y="2439638"/>
                    </a:lnTo>
                    <a:lnTo>
                      <a:pt x="1738956" y="2281561"/>
                    </a:lnTo>
                    <a:lnTo>
                      <a:pt x="2026050" y="2356583"/>
                    </a:lnTo>
                    <a:lnTo>
                      <a:pt x="2356843" y="2441495"/>
                    </a:lnTo>
                    <a:lnTo>
                      <a:pt x="2091172" y="2327586"/>
                    </a:lnTo>
                    <a:lnTo>
                      <a:pt x="2283129" y="2216315"/>
                    </a:lnTo>
                    <a:lnTo>
                      <a:pt x="2043166" y="2317585"/>
                    </a:lnTo>
                    <a:lnTo>
                      <a:pt x="1686645" y="2218458"/>
                    </a:lnTo>
                    <a:lnTo>
                      <a:pt x="1816899" y="2139896"/>
                    </a:lnTo>
                    <a:lnTo>
                      <a:pt x="1631743" y="2202725"/>
                    </a:lnTo>
                    <a:lnTo>
                      <a:pt x="1556281" y="2162716"/>
                    </a:lnTo>
                    <a:cubicBezTo>
                      <a:pt x="1522431" y="2144769"/>
                      <a:pt x="1411330" y="2066799"/>
                      <a:pt x="1324414" y="1882223"/>
                    </a:cubicBezTo>
                    <a:cubicBezTo>
                      <a:pt x="1281523" y="1791147"/>
                      <a:pt x="1263565" y="1681970"/>
                      <a:pt x="1266239" y="1581653"/>
                    </a:cubicBezTo>
                    <a:cubicBezTo>
                      <a:pt x="1270028" y="1439578"/>
                      <a:pt x="1262507" y="1265604"/>
                      <a:pt x="1343805" y="1155037"/>
                    </a:cubicBezTo>
                    <a:cubicBezTo>
                      <a:pt x="1504901" y="935943"/>
                      <a:pt x="1737588" y="760893"/>
                      <a:pt x="1954634" y="573288"/>
                    </a:cubicBezTo>
                    <a:cubicBezTo>
                      <a:pt x="2027862" y="509998"/>
                      <a:pt x="2109987" y="539224"/>
                      <a:pt x="2240765" y="430747"/>
                    </a:cubicBezTo>
                    <a:cubicBezTo>
                      <a:pt x="1921249" y="528445"/>
                      <a:pt x="1911238" y="517254"/>
                      <a:pt x="1945490" y="307379"/>
                    </a:cubicBezTo>
                    <a:cubicBezTo>
                      <a:pt x="1883764" y="371742"/>
                      <a:pt x="1900590" y="525368"/>
                      <a:pt x="1826723" y="603064"/>
                    </a:cubicBezTo>
                    <a:cubicBezTo>
                      <a:pt x="1660940" y="777428"/>
                      <a:pt x="1471573" y="924237"/>
                      <a:pt x="1353492" y="941725"/>
                    </a:cubicBezTo>
                    <a:cubicBezTo>
                      <a:pt x="1297044" y="950088"/>
                      <a:pt x="1350067" y="710553"/>
                      <a:pt x="1392275" y="612065"/>
                    </a:cubicBezTo>
                    <a:cubicBezTo>
                      <a:pt x="1447025" y="484315"/>
                      <a:pt x="1709677" y="245619"/>
                      <a:pt x="1644364" y="263021"/>
                    </a:cubicBezTo>
                    <a:cubicBezTo>
                      <a:pt x="1606675" y="273063"/>
                      <a:pt x="1386274" y="537417"/>
                      <a:pt x="1334096" y="553896"/>
                    </a:cubicBezTo>
                    <a:cubicBezTo>
                      <a:pt x="1288294" y="568360"/>
                      <a:pt x="1305952" y="214644"/>
                      <a:pt x="1285618" y="272718"/>
                    </a:cubicBezTo>
                    <a:cubicBezTo>
                      <a:pt x="1268869" y="320551"/>
                      <a:pt x="1280613" y="503708"/>
                      <a:pt x="1295313" y="616913"/>
                    </a:cubicBezTo>
                    <a:cubicBezTo>
                      <a:pt x="1308220" y="716306"/>
                      <a:pt x="1213718" y="935962"/>
                      <a:pt x="1181118" y="916160"/>
                    </a:cubicBezTo>
                    <a:cubicBezTo>
                      <a:pt x="1123227" y="881012"/>
                      <a:pt x="984989" y="729775"/>
                      <a:pt x="1020993" y="436709"/>
                    </a:cubicBezTo>
                    <a:cubicBezTo>
                      <a:pt x="1031756" y="349101"/>
                      <a:pt x="1000996" y="-118789"/>
                      <a:pt x="985050" y="28449"/>
                    </a:cubicBezTo>
                    <a:cubicBezTo>
                      <a:pt x="964886" y="214634"/>
                      <a:pt x="989431" y="314018"/>
                      <a:pt x="946267" y="350270"/>
                    </a:cubicBezTo>
                    <a:cubicBezTo>
                      <a:pt x="908634" y="381882"/>
                      <a:pt x="822566" y="316968"/>
                      <a:pt x="742660" y="321183"/>
                    </a:cubicBezTo>
                    <a:cubicBezTo>
                      <a:pt x="670620" y="324982"/>
                      <a:pt x="899823" y="368105"/>
                      <a:pt x="936580" y="427834"/>
                    </a:cubicBezTo>
                    <a:cubicBezTo>
                      <a:pt x="982357" y="502241"/>
                      <a:pt x="928490" y="630021"/>
                      <a:pt x="901410" y="725852"/>
                    </a:cubicBezTo>
                    <a:cubicBezTo>
                      <a:pt x="783052" y="715228"/>
                      <a:pt x="658160" y="669200"/>
                      <a:pt x="527696" y="601189"/>
                    </a:cubicBezTo>
                    <a:cubicBezTo>
                      <a:pt x="460220" y="566011"/>
                      <a:pt x="473975" y="269357"/>
                      <a:pt x="442098" y="292103"/>
                    </a:cubicBezTo>
                    <a:cubicBezTo>
                      <a:pt x="406600" y="317435"/>
                      <a:pt x="460017" y="588302"/>
                      <a:pt x="427554" y="612067"/>
                    </a:cubicBezTo>
                    <a:cubicBezTo>
                      <a:pt x="393251" y="637178"/>
                      <a:pt x="129870" y="811882"/>
                      <a:pt x="141528" y="815673"/>
                    </a:cubicBezTo>
                    <a:cubicBezTo>
                      <a:pt x="192288" y="832212"/>
                      <a:pt x="402265" y="650833"/>
                      <a:pt x="485724" y="675084"/>
                    </a:cubicBezTo>
                    <a:cubicBezTo>
                      <a:pt x="545654" y="692493"/>
                      <a:pt x="989244" y="930173"/>
                      <a:pt x="1043231" y="1019279"/>
                    </a:cubicBezTo>
                    <a:cubicBezTo>
                      <a:pt x="1074993" y="1071702"/>
                      <a:pt x="749909" y="993256"/>
                      <a:pt x="728116" y="1033823"/>
                    </a:cubicBezTo>
                    <a:cubicBezTo>
                      <a:pt x="708475" y="1070393"/>
                      <a:pt x="943285" y="1034783"/>
                      <a:pt x="994749" y="1135626"/>
                    </a:cubicBezTo>
                    <a:close/>
                  </a:path>
                </a:pathLst>
              </a:custGeom>
              <a:solidFill>
                <a:srgbClr val="7B5517"/>
              </a:solidFill>
              <a:ln w="2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4B612401-9322-364D-7519-BA80CD3EE4EE}"/>
                </a:ext>
              </a:extLst>
            </p:cNvPr>
            <p:cNvGrpSpPr/>
            <p:nvPr/>
          </p:nvGrpSpPr>
          <p:grpSpPr>
            <a:xfrm>
              <a:off x="1845386" y="1528762"/>
              <a:ext cx="2214562" cy="1619250"/>
              <a:chOff x="1845386" y="1528762"/>
              <a:chExt cx="2214562" cy="1619250"/>
            </a:xfrm>
            <a:solidFill>
              <a:srgbClr val="FF7F00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213CEA3-F747-18FA-635D-93C29AC9B12F}"/>
                  </a:ext>
                </a:extLst>
              </p:cNvPr>
              <p:cNvSpPr/>
              <p:nvPr/>
            </p:nvSpPr>
            <p:spPr>
              <a:xfrm>
                <a:off x="1845386" y="1895475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7 w 295275"/>
                  <a:gd name="connsiteY1" fmla="*/ 276225 h 276225"/>
                  <a:gd name="connsiteX2" fmla="*/ 0 w 295275"/>
                  <a:gd name="connsiteY2" fmla="*/ 138113 h 276225"/>
                  <a:gd name="connsiteX3" fmla="*/ 147637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5" y="276225"/>
                      <a:pt x="147637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7" y="0"/>
                    </a:cubicBezTo>
                    <a:cubicBezTo>
                      <a:pt x="229175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1125BE2-CB35-61C2-BE4E-8F80A28E2A75}"/>
                  </a:ext>
                </a:extLst>
              </p:cNvPr>
              <p:cNvSpPr/>
              <p:nvPr/>
            </p:nvSpPr>
            <p:spPr>
              <a:xfrm>
                <a:off x="2440699" y="1909762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7 w 295275"/>
                  <a:gd name="connsiteY1" fmla="*/ 276225 h 276225"/>
                  <a:gd name="connsiteX2" fmla="*/ 0 w 295275"/>
                  <a:gd name="connsiteY2" fmla="*/ 138113 h 276225"/>
                  <a:gd name="connsiteX3" fmla="*/ 147637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5" y="276225"/>
                      <a:pt x="147637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7" y="0"/>
                    </a:cubicBezTo>
                    <a:cubicBezTo>
                      <a:pt x="229175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3DFD075-DEB4-76C8-6887-571034E0B7A1}"/>
                  </a:ext>
                </a:extLst>
              </p:cNvPr>
              <p:cNvSpPr/>
              <p:nvPr/>
            </p:nvSpPr>
            <p:spPr>
              <a:xfrm>
                <a:off x="3202699" y="1528762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8 w 295275"/>
                  <a:gd name="connsiteY1" fmla="*/ 276225 h 276225"/>
                  <a:gd name="connsiteX2" fmla="*/ 0 w 295275"/>
                  <a:gd name="connsiteY2" fmla="*/ 138113 h 276225"/>
                  <a:gd name="connsiteX3" fmla="*/ 147638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6" y="276225"/>
                      <a:pt x="147638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8" y="0"/>
                    </a:cubicBezTo>
                    <a:cubicBezTo>
                      <a:pt x="229176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E5CEB3E-F3E0-E406-3706-22DBAECBD8FA}"/>
                  </a:ext>
                </a:extLst>
              </p:cNvPr>
              <p:cNvSpPr/>
              <p:nvPr/>
            </p:nvSpPr>
            <p:spPr>
              <a:xfrm>
                <a:off x="3764674" y="2700337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8 w 295275"/>
                  <a:gd name="connsiteY1" fmla="*/ 276225 h 276225"/>
                  <a:gd name="connsiteX2" fmla="*/ 0 w 295275"/>
                  <a:gd name="connsiteY2" fmla="*/ 138113 h 276225"/>
                  <a:gd name="connsiteX3" fmla="*/ 147638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6" y="276225"/>
                      <a:pt x="147638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8" y="0"/>
                    </a:cubicBezTo>
                    <a:cubicBezTo>
                      <a:pt x="229176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3B873DD-9C2E-BF75-B8C5-816965B00DF6}"/>
                  </a:ext>
                </a:extLst>
              </p:cNvPr>
              <p:cNvSpPr/>
              <p:nvPr/>
            </p:nvSpPr>
            <p:spPr>
              <a:xfrm>
                <a:off x="1878724" y="2871787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7 w 295275"/>
                  <a:gd name="connsiteY1" fmla="*/ 276225 h 276225"/>
                  <a:gd name="connsiteX2" fmla="*/ 0 w 295275"/>
                  <a:gd name="connsiteY2" fmla="*/ 138113 h 276225"/>
                  <a:gd name="connsiteX3" fmla="*/ 147637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5" y="276225"/>
                      <a:pt x="147637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7" y="0"/>
                    </a:cubicBezTo>
                    <a:cubicBezTo>
                      <a:pt x="229175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D15D56F-1819-15E0-ECF5-93868E9CE68E}"/>
                  </a:ext>
                </a:extLst>
              </p:cNvPr>
              <p:cNvSpPr/>
              <p:nvPr/>
            </p:nvSpPr>
            <p:spPr>
              <a:xfrm>
                <a:off x="3697999" y="1862137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8 w 295275"/>
                  <a:gd name="connsiteY1" fmla="*/ 276225 h 276225"/>
                  <a:gd name="connsiteX2" fmla="*/ 0 w 295275"/>
                  <a:gd name="connsiteY2" fmla="*/ 138113 h 276225"/>
                  <a:gd name="connsiteX3" fmla="*/ 147638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6" y="276225"/>
                      <a:pt x="147638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8" y="0"/>
                    </a:cubicBezTo>
                    <a:cubicBezTo>
                      <a:pt x="229176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4CBA115-AA2E-A1CC-A790-51EA63886E2D}"/>
                  </a:ext>
                </a:extLst>
              </p:cNvPr>
              <p:cNvSpPr/>
              <p:nvPr/>
            </p:nvSpPr>
            <p:spPr>
              <a:xfrm>
                <a:off x="3069349" y="2100262"/>
                <a:ext cx="295275" cy="276225"/>
              </a:xfrm>
              <a:custGeom>
                <a:avLst/>
                <a:gdLst>
                  <a:gd name="connsiteX0" fmla="*/ 295275 w 295275"/>
                  <a:gd name="connsiteY0" fmla="*/ 138113 h 276225"/>
                  <a:gd name="connsiteX1" fmla="*/ 147638 w 295275"/>
                  <a:gd name="connsiteY1" fmla="*/ 276225 h 276225"/>
                  <a:gd name="connsiteX2" fmla="*/ 0 w 295275"/>
                  <a:gd name="connsiteY2" fmla="*/ 138113 h 276225"/>
                  <a:gd name="connsiteX3" fmla="*/ 147638 w 295275"/>
                  <a:gd name="connsiteY3" fmla="*/ 0 h 276225"/>
                  <a:gd name="connsiteX4" fmla="*/ 295275 w 295275"/>
                  <a:gd name="connsiteY4" fmla="*/ 13811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276225">
                    <a:moveTo>
                      <a:pt x="295275" y="138113"/>
                    </a:moveTo>
                    <a:cubicBezTo>
                      <a:pt x="295275" y="214390"/>
                      <a:pt x="229176" y="276225"/>
                      <a:pt x="147638" y="276225"/>
                    </a:cubicBezTo>
                    <a:cubicBezTo>
                      <a:pt x="66100" y="276225"/>
                      <a:pt x="0" y="214390"/>
                      <a:pt x="0" y="138113"/>
                    </a:cubicBezTo>
                    <a:cubicBezTo>
                      <a:pt x="0" y="61835"/>
                      <a:pt x="66100" y="0"/>
                      <a:pt x="147638" y="0"/>
                    </a:cubicBezTo>
                    <a:cubicBezTo>
                      <a:pt x="229176" y="0"/>
                      <a:pt x="295275" y="61835"/>
                      <a:pt x="295275" y="138113"/>
                    </a:cubicBezTo>
                    <a:close/>
                  </a:path>
                </a:pathLst>
              </a:custGeom>
              <a:solidFill>
                <a:srgbClr val="FF7F00"/>
              </a:solidFill>
              <a:ln w="19050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1124CE-24E2-20DF-0F6C-EBDCE9019EC9}"/>
              </a:ext>
            </a:extLst>
          </p:cNvPr>
          <p:cNvGrpSpPr/>
          <p:nvPr/>
        </p:nvGrpSpPr>
        <p:grpSpPr>
          <a:xfrm>
            <a:off x="4327629" y="1603638"/>
            <a:ext cx="3259029" cy="4117805"/>
            <a:chOff x="6824600" y="1854661"/>
            <a:chExt cx="3259029" cy="4117805"/>
          </a:xfrm>
        </p:grpSpPr>
        <p:grpSp>
          <p:nvGrpSpPr>
            <p:cNvPr id="22" name="图形 19">
              <a:extLst>
                <a:ext uri="{FF2B5EF4-FFF2-40B4-BE49-F238E27FC236}">
                  <a16:creationId xmlns:a16="http://schemas.microsoft.com/office/drawing/2014/main" id="{29B2D75B-0D4D-ECF2-46F8-060FD7E968A3}"/>
                </a:ext>
              </a:extLst>
            </p:cNvPr>
            <p:cNvGrpSpPr/>
            <p:nvPr/>
          </p:nvGrpSpPr>
          <p:grpSpPr>
            <a:xfrm>
              <a:off x="6824600" y="1854661"/>
              <a:ext cx="3259029" cy="4117805"/>
              <a:chOff x="6824600" y="1854661"/>
              <a:chExt cx="3259029" cy="4117805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3BD2A3B-6687-FC1A-B908-61E01469C8F2}"/>
                  </a:ext>
                </a:extLst>
              </p:cNvPr>
              <p:cNvSpPr/>
              <p:nvPr/>
            </p:nvSpPr>
            <p:spPr>
              <a:xfrm>
                <a:off x="6824600" y="1854661"/>
                <a:ext cx="3259029" cy="2152458"/>
              </a:xfrm>
              <a:custGeom>
                <a:avLst/>
                <a:gdLst>
                  <a:gd name="connsiteX0" fmla="*/ 1581433 w 3259029"/>
                  <a:gd name="connsiteY0" fmla="*/ 1862791 h 2152458"/>
                  <a:gd name="connsiteX1" fmla="*/ 1174211 w 3259029"/>
                  <a:gd name="connsiteY1" fmla="*/ 2037317 h 2152458"/>
                  <a:gd name="connsiteX2" fmla="*/ 766988 w 3259029"/>
                  <a:gd name="connsiteY2" fmla="*/ 1969447 h 2152458"/>
                  <a:gd name="connsiteX3" fmla="*/ 272508 w 3259029"/>
                  <a:gd name="connsiteY3" fmla="*/ 1339225 h 2152458"/>
                  <a:gd name="connsiteX4" fmla="*/ 466418 w 3259029"/>
                  <a:gd name="connsiteY4" fmla="*/ 534477 h 2152458"/>
                  <a:gd name="connsiteX5" fmla="*/ 1116032 w 3259029"/>
                  <a:gd name="connsiteY5" fmla="*/ 253299 h 2152458"/>
                  <a:gd name="connsiteX6" fmla="*/ 1668692 w 3259029"/>
                  <a:gd name="connsiteY6" fmla="*/ 156344 h 2152458"/>
                  <a:gd name="connsiteX7" fmla="*/ 2357092 w 3259029"/>
                  <a:gd name="connsiteY7" fmla="*/ 311478 h 2152458"/>
                  <a:gd name="connsiteX8" fmla="*/ 2861269 w 3259029"/>
                  <a:gd name="connsiteY8" fmla="*/ 728397 h 2152458"/>
                  <a:gd name="connsiteX9" fmla="*/ 3200616 w 3259029"/>
                  <a:gd name="connsiteY9" fmla="*/ 1426493 h 2152458"/>
                  <a:gd name="connsiteX10" fmla="*/ 2492823 w 3259029"/>
                  <a:gd name="connsiteY10" fmla="*/ 1785233 h 2152458"/>
                  <a:gd name="connsiteX11" fmla="*/ 1707468 w 3259029"/>
                  <a:gd name="connsiteY11" fmla="*/ 1872496 h 21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59029" h="2152458">
                    <a:moveTo>
                      <a:pt x="1581433" y="1862791"/>
                    </a:moveTo>
                    <a:cubicBezTo>
                      <a:pt x="1552346" y="1969442"/>
                      <a:pt x="1329345" y="2066397"/>
                      <a:pt x="1174211" y="2037317"/>
                    </a:cubicBezTo>
                    <a:cubicBezTo>
                      <a:pt x="1077256" y="2169829"/>
                      <a:pt x="825167" y="2234466"/>
                      <a:pt x="766988" y="1969447"/>
                    </a:cubicBezTo>
                    <a:cubicBezTo>
                      <a:pt x="97981" y="2341113"/>
                      <a:pt x="-260759" y="1811084"/>
                      <a:pt x="272508" y="1339225"/>
                    </a:cubicBezTo>
                    <a:cubicBezTo>
                      <a:pt x="-170262" y="1487892"/>
                      <a:pt x="-50685" y="589417"/>
                      <a:pt x="466418" y="534477"/>
                    </a:cubicBezTo>
                    <a:cubicBezTo>
                      <a:pt x="382388" y="227448"/>
                      <a:pt x="841322" y="27061"/>
                      <a:pt x="1116032" y="253299"/>
                    </a:cubicBezTo>
                    <a:cubicBezTo>
                      <a:pt x="1083713" y="78773"/>
                      <a:pt x="1497394" y="-163620"/>
                      <a:pt x="1668692" y="156344"/>
                    </a:cubicBezTo>
                    <a:cubicBezTo>
                      <a:pt x="1836751" y="-115137"/>
                      <a:pt x="2218122" y="127257"/>
                      <a:pt x="2357092" y="311478"/>
                    </a:cubicBezTo>
                    <a:cubicBezTo>
                      <a:pt x="2622106" y="324405"/>
                      <a:pt x="2896826" y="502159"/>
                      <a:pt x="2861269" y="728397"/>
                    </a:cubicBezTo>
                    <a:cubicBezTo>
                      <a:pt x="3148905" y="805963"/>
                      <a:pt x="3368685" y="1048360"/>
                      <a:pt x="3200616" y="1426493"/>
                    </a:cubicBezTo>
                    <a:cubicBezTo>
                      <a:pt x="3323432" y="1681811"/>
                      <a:pt x="2932364" y="1956531"/>
                      <a:pt x="2492823" y="1785233"/>
                    </a:cubicBezTo>
                    <a:cubicBezTo>
                      <a:pt x="2240735" y="1895114"/>
                      <a:pt x="1911075" y="2024397"/>
                      <a:pt x="1707468" y="1872496"/>
                    </a:cubicBezTo>
                  </a:path>
                </a:pathLst>
              </a:custGeom>
              <a:solidFill>
                <a:srgbClr val="028700"/>
              </a:solidFill>
              <a:ln w="2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EA197BB-3CC2-504D-FDAC-0968308EAEC8}"/>
                  </a:ext>
                </a:extLst>
              </p:cNvPr>
              <p:cNvSpPr/>
              <p:nvPr/>
            </p:nvSpPr>
            <p:spPr>
              <a:xfrm>
                <a:off x="7275575" y="2504297"/>
                <a:ext cx="2356843" cy="3468170"/>
              </a:xfrm>
              <a:custGeom>
                <a:avLst/>
                <a:gdLst>
                  <a:gd name="connsiteX0" fmla="*/ 994727 w 2356843"/>
                  <a:gd name="connsiteY0" fmla="*/ 1135622 h 3468170"/>
                  <a:gd name="connsiteX1" fmla="*/ 1062598 w 2356843"/>
                  <a:gd name="connsiteY1" fmla="*/ 1601013 h 3468170"/>
                  <a:gd name="connsiteX2" fmla="*/ 965643 w 2356843"/>
                  <a:gd name="connsiteY2" fmla="*/ 1950057 h 3468170"/>
                  <a:gd name="connsiteX3" fmla="*/ 913908 w 2356843"/>
                  <a:gd name="connsiteY3" fmla="*/ 2027623 h 3468170"/>
                  <a:gd name="connsiteX4" fmla="*/ 498809 w 2356843"/>
                  <a:gd name="connsiteY4" fmla="*/ 2105189 h 3468170"/>
                  <a:gd name="connsiteX5" fmla="*/ 906422 w 2356843"/>
                  <a:gd name="connsiteY5" fmla="*/ 2073060 h 3468170"/>
                  <a:gd name="connsiteX6" fmla="*/ 850639 w 2356843"/>
                  <a:gd name="connsiteY6" fmla="*/ 2121589 h 3468170"/>
                  <a:gd name="connsiteX7" fmla="*/ 610209 w 2356843"/>
                  <a:gd name="connsiteY7" fmla="*/ 2210985 h 3468170"/>
                  <a:gd name="connsiteX8" fmla="*/ 232666 w 2356843"/>
                  <a:gd name="connsiteY8" fmla="*/ 2170118 h 3468170"/>
                  <a:gd name="connsiteX9" fmla="*/ 389438 w 2356843"/>
                  <a:gd name="connsiteY9" fmla="*/ 2221142 h 3468170"/>
                  <a:gd name="connsiteX10" fmla="*/ 176450 w 2356843"/>
                  <a:gd name="connsiteY10" fmla="*/ 2445475 h 3468170"/>
                  <a:gd name="connsiteX11" fmla="*/ 436520 w 2356843"/>
                  <a:gd name="connsiteY11" fmla="*/ 2237887 h 3468170"/>
                  <a:gd name="connsiteX12" fmla="*/ 619800 w 2356843"/>
                  <a:gd name="connsiteY12" fmla="*/ 2250809 h 3468170"/>
                  <a:gd name="connsiteX13" fmla="*/ 479021 w 2356843"/>
                  <a:gd name="connsiteY13" fmla="*/ 2441194 h 3468170"/>
                  <a:gd name="connsiteX14" fmla="*/ 684466 w 2356843"/>
                  <a:gd name="connsiteY14" fmla="*/ 2230511 h 3468170"/>
                  <a:gd name="connsiteX15" fmla="*/ 889910 w 2356843"/>
                  <a:gd name="connsiteY15" fmla="*/ 2184368 h 3468170"/>
                  <a:gd name="connsiteX16" fmla="*/ 875730 w 2356843"/>
                  <a:gd name="connsiteY16" fmla="*/ 2325186 h 3468170"/>
                  <a:gd name="connsiteX17" fmla="*/ 943822 w 2356843"/>
                  <a:gd name="connsiteY17" fmla="*/ 2198618 h 3468170"/>
                  <a:gd name="connsiteX18" fmla="*/ 1043215 w 2356843"/>
                  <a:gd name="connsiteY18" fmla="*/ 2074440 h 3468170"/>
                  <a:gd name="connsiteX19" fmla="*/ 1043215 w 2356843"/>
                  <a:gd name="connsiteY19" fmla="*/ 2308803 h 3468170"/>
                  <a:gd name="connsiteX20" fmla="*/ 839609 w 2356843"/>
                  <a:gd name="connsiteY20" fmla="*/ 2493026 h 3468170"/>
                  <a:gd name="connsiteX21" fmla="*/ 1072305 w 2356843"/>
                  <a:gd name="connsiteY21" fmla="*/ 2405763 h 3468170"/>
                  <a:gd name="connsiteX22" fmla="*/ 1043217 w 2356843"/>
                  <a:gd name="connsiteY22" fmla="*/ 2686941 h 3468170"/>
                  <a:gd name="connsiteX23" fmla="*/ 987466 w 2356843"/>
                  <a:gd name="connsiteY23" fmla="*/ 2730573 h 3468170"/>
                  <a:gd name="connsiteX24" fmla="*/ 591150 w 2356843"/>
                  <a:gd name="connsiteY24" fmla="*/ 2699061 h 3468170"/>
                  <a:gd name="connsiteX25" fmla="*/ 316982 w 2356843"/>
                  <a:gd name="connsiteY25" fmla="*/ 2559005 h 3468170"/>
                  <a:gd name="connsiteX26" fmla="*/ 546992 w 2356843"/>
                  <a:gd name="connsiteY26" fmla="*/ 2704976 h 3468170"/>
                  <a:gd name="connsiteX27" fmla="*/ 234039 w 2356843"/>
                  <a:gd name="connsiteY27" fmla="*/ 2758833 h 3468170"/>
                  <a:gd name="connsiteX28" fmla="*/ 0 w 2356843"/>
                  <a:gd name="connsiteY28" fmla="*/ 2870599 h 3468170"/>
                  <a:gd name="connsiteX29" fmla="*/ 323459 w 2356843"/>
                  <a:gd name="connsiteY29" fmla="*/ 2759366 h 3468170"/>
                  <a:gd name="connsiteX30" fmla="*/ 598732 w 2356843"/>
                  <a:gd name="connsiteY30" fmla="*/ 2732400 h 3468170"/>
                  <a:gd name="connsiteX31" fmla="*/ 896350 w 2356843"/>
                  <a:gd name="connsiteY31" fmla="*/ 2755277 h 3468170"/>
                  <a:gd name="connsiteX32" fmla="*/ 587978 w 2356843"/>
                  <a:gd name="connsiteY32" fmla="*/ 2879959 h 3468170"/>
                  <a:gd name="connsiteX33" fmla="*/ 405917 w 2356843"/>
                  <a:gd name="connsiteY33" fmla="*/ 2811406 h 3468170"/>
                  <a:gd name="connsiteX34" fmla="*/ 548669 w 2356843"/>
                  <a:gd name="connsiteY34" fmla="*/ 2893139 h 3468170"/>
                  <a:gd name="connsiteX35" fmla="*/ 182385 w 2356843"/>
                  <a:gd name="connsiteY35" fmla="*/ 3081524 h 3468170"/>
                  <a:gd name="connsiteX36" fmla="*/ 347748 w 2356843"/>
                  <a:gd name="connsiteY36" fmla="*/ 3032875 h 3468170"/>
                  <a:gd name="connsiteX37" fmla="*/ 284996 w 2356843"/>
                  <a:gd name="connsiteY37" fmla="*/ 3301851 h 3468170"/>
                  <a:gd name="connsiteX38" fmla="*/ 391923 w 2356843"/>
                  <a:gd name="connsiteY38" fmla="*/ 3013320 h 3468170"/>
                  <a:gd name="connsiteX39" fmla="*/ 528207 w 2356843"/>
                  <a:gd name="connsiteY39" fmla="*/ 2940432 h 3468170"/>
                  <a:gd name="connsiteX40" fmla="*/ 630553 w 2356843"/>
                  <a:gd name="connsiteY40" fmla="*/ 3071153 h 3468170"/>
                  <a:gd name="connsiteX41" fmla="*/ 582680 w 2356843"/>
                  <a:gd name="connsiteY41" fmla="*/ 2929354 h 3468170"/>
                  <a:gd name="connsiteX42" fmla="*/ 948088 w 2356843"/>
                  <a:gd name="connsiteY42" fmla="*/ 2782707 h 3468170"/>
                  <a:gd name="connsiteX43" fmla="*/ 712363 w 2356843"/>
                  <a:gd name="connsiteY43" fmla="*/ 3033587 h 3468170"/>
                  <a:gd name="connsiteX44" fmla="*/ 1006876 w 2356843"/>
                  <a:gd name="connsiteY44" fmla="*/ 2788766 h 3468170"/>
                  <a:gd name="connsiteX45" fmla="*/ 1101410 w 2356843"/>
                  <a:gd name="connsiteY45" fmla="*/ 2735439 h 3468170"/>
                  <a:gd name="connsiteX46" fmla="*/ 1144838 w 2356843"/>
                  <a:gd name="connsiteY46" fmla="*/ 2869570 h 3468170"/>
                  <a:gd name="connsiteX47" fmla="*/ 1149321 w 2356843"/>
                  <a:gd name="connsiteY47" fmla="*/ 2966049 h 3468170"/>
                  <a:gd name="connsiteX48" fmla="*/ 1024724 w 2356843"/>
                  <a:gd name="connsiteY48" fmla="*/ 3069138 h 3468170"/>
                  <a:gd name="connsiteX49" fmla="*/ 1161246 w 2356843"/>
                  <a:gd name="connsiteY49" fmla="*/ 3004131 h 3468170"/>
                  <a:gd name="connsiteX50" fmla="*/ 1146940 w 2356843"/>
                  <a:gd name="connsiteY50" fmla="*/ 3144805 h 3468170"/>
                  <a:gd name="connsiteX51" fmla="*/ 920560 w 2356843"/>
                  <a:gd name="connsiteY51" fmla="*/ 3228576 h 3468170"/>
                  <a:gd name="connsiteX52" fmla="*/ 714896 w 2356843"/>
                  <a:gd name="connsiteY52" fmla="*/ 3191344 h 3468170"/>
                  <a:gd name="connsiteX53" fmla="*/ 906758 w 2356843"/>
                  <a:gd name="connsiteY53" fmla="*/ 3255918 h 3468170"/>
                  <a:gd name="connsiteX54" fmla="*/ 865919 w 2356843"/>
                  <a:gd name="connsiteY54" fmla="*/ 3398060 h 3468170"/>
                  <a:gd name="connsiteX55" fmla="*/ 950243 w 2356843"/>
                  <a:gd name="connsiteY55" fmla="*/ 3253013 h 3468170"/>
                  <a:gd name="connsiteX56" fmla="*/ 1146067 w 2356843"/>
                  <a:gd name="connsiteY56" fmla="*/ 3180682 h 3468170"/>
                  <a:gd name="connsiteX57" fmla="*/ 1147977 w 2356843"/>
                  <a:gd name="connsiteY57" fmla="*/ 3219854 h 3468170"/>
                  <a:gd name="connsiteX58" fmla="*/ 1149744 w 2356843"/>
                  <a:gd name="connsiteY58" fmla="*/ 3468170 h 3468170"/>
                  <a:gd name="connsiteX59" fmla="*/ 1176450 w 2356843"/>
                  <a:gd name="connsiteY59" fmla="*/ 3253915 h 3468170"/>
                  <a:gd name="connsiteX60" fmla="*/ 1469020 w 2356843"/>
                  <a:gd name="connsiteY60" fmla="*/ 3408296 h 3468170"/>
                  <a:gd name="connsiteX61" fmla="*/ 1183594 w 2356843"/>
                  <a:gd name="connsiteY61" fmla="*/ 3213434 h 3468170"/>
                  <a:gd name="connsiteX62" fmla="*/ 1186749 w 2356843"/>
                  <a:gd name="connsiteY62" fmla="*/ 3046337 h 3468170"/>
                  <a:gd name="connsiteX63" fmla="*/ 1325414 w 2356843"/>
                  <a:gd name="connsiteY63" fmla="*/ 3139070 h 3468170"/>
                  <a:gd name="connsiteX64" fmla="*/ 1190683 w 2356843"/>
                  <a:gd name="connsiteY64" fmla="*/ 2994881 h 3468170"/>
                  <a:gd name="connsiteX65" fmla="*/ 1208063 w 2356843"/>
                  <a:gd name="connsiteY65" fmla="*/ 2716055 h 3468170"/>
                  <a:gd name="connsiteX66" fmla="*/ 1251218 w 2356843"/>
                  <a:gd name="connsiteY66" fmla="*/ 2780611 h 3468170"/>
                  <a:gd name="connsiteX67" fmla="*/ 1312055 w 2356843"/>
                  <a:gd name="connsiteY67" fmla="*/ 2879223 h 3468170"/>
                  <a:gd name="connsiteX68" fmla="*/ 1387863 w 2356843"/>
                  <a:gd name="connsiteY68" fmla="*/ 3068704 h 3468170"/>
                  <a:gd name="connsiteX69" fmla="*/ 1370016 w 2356843"/>
                  <a:gd name="connsiteY69" fmla="*/ 2950137 h 3468170"/>
                  <a:gd name="connsiteX70" fmla="*/ 1647889 w 2356843"/>
                  <a:gd name="connsiteY70" fmla="*/ 3219399 h 3468170"/>
                  <a:gd name="connsiteX71" fmla="*/ 1391285 w 2356843"/>
                  <a:gd name="connsiteY71" fmla="*/ 2923886 h 3468170"/>
                  <a:gd name="connsiteX72" fmla="*/ 1643707 w 2356843"/>
                  <a:gd name="connsiteY72" fmla="*/ 3035595 h 3468170"/>
                  <a:gd name="connsiteX73" fmla="*/ 1338955 w 2356843"/>
                  <a:gd name="connsiteY73" fmla="*/ 2861488 h 3468170"/>
                  <a:gd name="connsiteX74" fmla="*/ 1634678 w 2356843"/>
                  <a:gd name="connsiteY74" fmla="*/ 2890575 h 3468170"/>
                  <a:gd name="connsiteX75" fmla="*/ 1717303 w 2356843"/>
                  <a:gd name="connsiteY75" fmla="*/ 2926430 h 3468170"/>
                  <a:gd name="connsiteX76" fmla="*/ 2081273 w 2356843"/>
                  <a:gd name="connsiteY76" fmla="*/ 3233974 h 3468170"/>
                  <a:gd name="connsiteX77" fmla="*/ 1814344 w 2356843"/>
                  <a:gd name="connsiteY77" fmla="*/ 2969779 h 3468170"/>
                  <a:gd name="connsiteX78" fmla="*/ 2187343 w 2356843"/>
                  <a:gd name="connsiteY78" fmla="*/ 3093413 h 3468170"/>
                  <a:gd name="connsiteX79" fmla="*/ 1488951 w 2356843"/>
                  <a:gd name="connsiteY79" fmla="*/ 2780736 h 3468170"/>
                  <a:gd name="connsiteX80" fmla="*/ 1716513 w 2356843"/>
                  <a:gd name="connsiteY80" fmla="*/ 2749238 h 3468170"/>
                  <a:gd name="connsiteX81" fmla="*/ 2011940 w 2356843"/>
                  <a:gd name="connsiteY81" fmla="*/ 2855908 h 3468170"/>
                  <a:gd name="connsiteX82" fmla="*/ 1754860 w 2356843"/>
                  <a:gd name="connsiteY82" fmla="*/ 2729873 h 3468170"/>
                  <a:gd name="connsiteX83" fmla="*/ 2181333 w 2356843"/>
                  <a:gd name="connsiteY83" fmla="*/ 2686249 h 3468170"/>
                  <a:gd name="connsiteX84" fmla="*/ 1783511 w 2356843"/>
                  <a:gd name="connsiteY84" fmla="*/ 2695958 h 3468170"/>
                  <a:gd name="connsiteX85" fmla="*/ 1497190 w 2356843"/>
                  <a:gd name="connsiteY85" fmla="*/ 2749297 h 3468170"/>
                  <a:gd name="connsiteX86" fmla="*/ 1421378 w 2356843"/>
                  <a:gd name="connsiteY86" fmla="*/ 2735449 h 3468170"/>
                  <a:gd name="connsiteX87" fmla="*/ 1256548 w 2356843"/>
                  <a:gd name="connsiteY87" fmla="*/ 2609405 h 3468170"/>
                  <a:gd name="connsiteX88" fmla="*/ 1256548 w 2356843"/>
                  <a:gd name="connsiteY88" fmla="*/ 2357316 h 3468170"/>
                  <a:gd name="connsiteX89" fmla="*/ 1528029 w 2356843"/>
                  <a:gd name="connsiteY89" fmla="*/ 2493057 h 3468170"/>
                  <a:gd name="connsiteX90" fmla="*/ 1275940 w 2356843"/>
                  <a:gd name="connsiteY90" fmla="*/ 2240968 h 3468170"/>
                  <a:gd name="connsiteX91" fmla="*/ 1275940 w 2356843"/>
                  <a:gd name="connsiteY91" fmla="*/ 2076138 h 3468170"/>
                  <a:gd name="connsiteX92" fmla="*/ 1344313 w 2356843"/>
                  <a:gd name="connsiteY92" fmla="*/ 2114921 h 3468170"/>
                  <a:gd name="connsiteX93" fmla="*/ 1440106 w 2356843"/>
                  <a:gd name="connsiteY93" fmla="*/ 2304535 h 3468170"/>
                  <a:gd name="connsiteX94" fmla="*/ 1405639 w 2356843"/>
                  <a:gd name="connsiteY94" fmla="*/ 2130780 h 3468170"/>
                  <a:gd name="connsiteX95" fmla="*/ 1638696 w 2356843"/>
                  <a:gd name="connsiteY95" fmla="*/ 2262168 h 3468170"/>
                  <a:gd name="connsiteX96" fmla="*/ 1808375 w 2356843"/>
                  <a:gd name="connsiteY96" fmla="*/ 2439638 h 3468170"/>
                  <a:gd name="connsiteX97" fmla="*/ 1738956 w 2356843"/>
                  <a:gd name="connsiteY97" fmla="*/ 2281561 h 3468170"/>
                  <a:gd name="connsiteX98" fmla="*/ 2026050 w 2356843"/>
                  <a:gd name="connsiteY98" fmla="*/ 2356583 h 3468170"/>
                  <a:gd name="connsiteX99" fmla="*/ 2356843 w 2356843"/>
                  <a:gd name="connsiteY99" fmla="*/ 2441495 h 3468170"/>
                  <a:gd name="connsiteX100" fmla="*/ 2091172 w 2356843"/>
                  <a:gd name="connsiteY100" fmla="*/ 2327586 h 3468170"/>
                  <a:gd name="connsiteX101" fmla="*/ 2283129 w 2356843"/>
                  <a:gd name="connsiteY101" fmla="*/ 2216315 h 3468170"/>
                  <a:gd name="connsiteX102" fmla="*/ 2043166 w 2356843"/>
                  <a:gd name="connsiteY102" fmla="*/ 2317585 h 3468170"/>
                  <a:gd name="connsiteX103" fmla="*/ 1686645 w 2356843"/>
                  <a:gd name="connsiteY103" fmla="*/ 2218458 h 3468170"/>
                  <a:gd name="connsiteX104" fmla="*/ 1816899 w 2356843"/>
                  <a:gd name="connsiteY104" fmla="*/ 2139896 h 3468170"/>
                  <a:gd name="connsiteX105" fmla="*/ 1631743 w 2356843"/>
                  <a:gd name="connsiteY105" fmla="*/ 2202725 h 3468170"/>
                  <a:gd name="connsiteX106" fmla="*/ 1556281 w 2356843"/>
                  <a:gd name="connsiteY106" fmla="*/ 2162716 h 3468170"/>
                  <a:gd name="connsiteX107" fmla="*/ 1324414 w 2356843"/>
                  <a:gd name="connsiteY107" fmla="*/ 1882223 h 3468170"/>
                  <a:gd name="connsiteX108" fmla="*/ 1266239 w 2356843"/>
                  <a:gd name="connsiteY108" fmla="*/ 1581653 h 3468170"/>
                  <a:gd name="connsiteX109" fmla="*/ 1343805 w 2356843"/>
                  <a:gd name="connsiteY109" fmla="*/ 1155037 h 3468170"/>
                  <a:gd name="connsiteX110" fmla="*/ 1954634 w 2356843"/>
                  <a:gd name="connsiteY110" fmla="*/ 573288 h 3468170"/>
                  <a:gd name="connsiteX111" fmla="*/ 2240765 w 2356843"/>
                  <a:gd name="connsiteY111" fmla="*/ 430747 h 3468170"/>
                  <a:gd name="connsiteX112" fmla="*/ 1945490 w 2356843"/>
                  <a:gd name="connsiteY112" fmla="*/ 307379 h 3468170"/>
                  <a:gd name="connsiteX113" fmla="*/ 1826723 w 2356843"/>
                  <a:gd name="connsiteY113" fmla="*/ 603064 h 3468170"/>
                  <a:gd name="connsiteX114" fmla="*/ 1353492 w 2356843"/>
                  <a:gd name="connsiteY114" fmla="*/ 941725 h 3468170"/>
                  <a:gd name="connsiteX115" fmla="*/ 1392275 w 2356843"/>
                  <a:gd name="connsiteY115" fmla="*/ 612065 h 3468170"/>
                  <a:gd name="connsiteX116" fmla="*/ 1644364 w 2356843"/>
                  <a:gd name="connsiteY116" fmla="*/ 263021 h 3468170"/>
                  <a:gd name="connsiteX117" fmla="*/ 1334096 w 2356843"/>
                  <a:gd name="connsiteY117" fmla="*/ 553896 h 3468170"/>
                  <a:gd name="connsiteX118" fmla="*/ 1285618 w 2356843"/>
                  <a:gd name="connsiteY118" fmla="*/ 272718 h 3468170"/>
                  <a:gd name="connsiteX119" fmla="*/ 1295313 w 2356843"/>
                  <a:gd name="connsiteY119" fmla="*/ 616913 h 3468170"/>
                  <a:gd name="connsiteX120" fmla="*/ 1181118 w 2356843"/>
                  <a:gd name="connsiteY120" fmla="*/ 916160 h 3468170"/>
                  <a:gd name="connsiteX121" fmla="*/ 1020993 w 2356843"/>
                  <a:gd name="connsiteY121" fmla="*/ 436709 h 3468170"/>
                  <a:gd name="connsiteX122" fmla="*/ 985050 w 2356843"/>
                  <a:gd name="connsiteY122" fmla="*/ 28449 h 3468170"/>
                  <a:gd name="connsiteX123" fmla="*/ 946267 w 2356843"/>
                  <a:gd name="connsiteY123" fmla="*/ 350270 h 3468170"/>
                  <a:gd name="connsiteX124" fmla="*/ 742660 w 2356843"/>
                  <a:gd name="connsiteY124" fmla="*/ 321183 h 3468170"/>
                  <a:gd name="connsiteX125" fmla="*/ 936580 w 2356843"/>
                  <a:gd name="connsiteY125" fmla="*/ 427834 h 3468170"/>
                  <a:gd name="connsiteX126" fmla="*/ 901410 w 2356843"/>
                  <a:gd name="connsiteY126" fmla="*/ 725852 h 3468170"/>
                  <a:gd name="connsiteX127" fmla="*/ 527696 w 2356843"/>
                  <a:gd name="connsiteY127" fmla="*/ 601189 h 3468170"/>
                  <a:gd name="connsiteX128" fmla="*/ 442098 w 2356843"/>
                  <a:gd name="connsiteY128" fmla="*/ 292103 h 3468170"/>
                  <a:gd name="connsiteX129" fmla="*/ 427554 w 2356843"/>
                  <a:gd name="connsiteY129" fmla="*/ 612067 h 3468170"/>
                  <a:gd name="connsiteX130" fmla="*/ 141528 w 2356843"/>
                  <a:gd name="connsiteY130" fmla="*/ 815673 h 3468170"/>
                  <a:gd name="connsiteX131" fmla="*/ 485724 w 2356843"/>
                  <a:gd name="connsiteY131" fmla="*/ 675084 h 3468170"/>
                  <a:gd name="connsiteX132" fmla="*/ 1043231 w 2356843"/>
                  <a:gd name="connsiteY132" fmla="*/ 1019279 h 3468170"/>
                  <a:gd name="connsiteX133" fmla="*/ 728116 w 2356843"/>
                  <a:gd name="connsiteY133" fmla="*/ 1033823 h 3468170"/>
                  <a:gd name="connsiteX134" fmla="*/ 994749 w 2356843"/>
                  <a:gd name="connsiteY134" fmla="*/ 1135626 h 34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2356843" h="3468170">
                    <a:moveTo>
                      <a:pt x="994727" y="1135622"/>
                    </a:moveTo>
                    <a:cubicBezTo>
                      <a:pt x="1057303" y="1258247"/>
                      <a:pt x="1068075" y="1447661"/>
                      <a:pt x="1062598" y="1601013"/>
                    </a:cubicBezTo>
                    <a:cubicBezTo>
                      <a:pt x="1058379" y="1719142"/>
                      <a:pt x="1031107" y="1851902"/>
                      <a:pt x="965643" y="1950057"/>
                    </a:cubicBezTo>
                    <a:lnTo>
                      <a:pt x="913908" y="2027623"/>
                    </a:lnTo>
                    <a:lnTo>
                      <a:pt x="498809" y="2105189"/>
                    </a:lnTo>
                    <a:lnTo>
                      <a:pt x="906422" y="2073060"/>
                    </a:lnTo>
                    <a:lnTo>
                      <a:pt x="850639" y="2121589"/>
                    </a:lnTo>
                    <a:lnTo>
                      <a:pt x="610209" y="2210985"/>
                    </a:lnTo>
                    <a:lnTo>
                      <a:pt x="232666" y="2170118"/>
                    </a:lnTo>
                    <a:lnTo>
                      <a:pt x="389438" y="2221142"/>
                    </a:lnTo>
                    <a:lnTo>
                      <a:pt x="176450" y="2445475"/>
                    </a:lnTo>
                    <a:lnTo>
                      <a:pt x="436520" y="2237887"/>
                    </a:lnTo>
                    <a:lnTo>
                      <a:pt x="619800" y="2250809"/>
                    </a:lnTo>
                    <a:lnTo>
                      <a:pt x="479021" y="2441194"/>
                    </a:lnTo>
                    <a:lnTo>
                      <a:pt x="684466" y="2230511"/>
                    </a:lnTo>
                    <a:lnTo>
                      <a:pt x="889910" y="2184368"/>
                    </a:lnTo>
                    <a:lnTo>
                      <a:pt x="875730" y="2325186"/>
                    </a:lnTo>
                    <a:lnTo>
                      <a:pt x="943822" y="2198618"/>
                    </a:lnTo>
                    <a:lnTo>
                      <a:pt x="1043215" y="2074440"/>
                    </a:lnTo>
                    <a:cubicBezTo>
                      <a:pt x="1071425" y="2039195"/>
                      <a:pt x="1077917" y="2239394"/>
                      <a:pt x="1043215" y="2308803"/>
                    </a:cubicBezTo>
                    <a:cubicBezTo>
                      <a:pt x="1010046" y="2375140"/>
                      <a:pt x="834637" y="2476443"/>
                      <a:pt x="839609" y="2493026"/>
                    </a:cubicBezTo>
                    <a:cubicBezTo>
                      <a:pt x="844332" y="2508770"/>
                      <a:pt x="1041310" y="2370334"/>
                      <a:pt x="1072305" y="2405763"/>
                    </a:cubicBezTo>
                    <a:cubicBezTo>
                      <a:pt x="1109173" y="2447899"/>
                      <a:pt x="1110249" y="2634478"/>
                      <a:pt x="1043217" y="2686941"/>
                    </a:cubicBezTo>
                    <a:lnTo>
                      <a:pt x="987466" y="2730573"/>
                    </a:lnTo>
                    <a:lnTo>
                      <a:pt x="591150" y="2699061"/>
                    </a:lnTo>
                    <a:lnTo>
                      <a:pt x="316982" y="2559005"/>
                    </a:lnTo>
                    <a:lnTo>
                      <a:pt x="546992" y="2704976"/>
                    </a:lnTo>
                    <a:cubicBezTo>
                      <a:pt x="449142" y="2718080"/>
                      <a:pt x="346643" y="2706369"/>
                      <a:pt x="234039" y="2758833"/>
                    </a:cubicBezTo>
                    <a:cubicBezTo>
                      <a:pt x="149637" y="2798156"/>
                      <a:pt x="84477" y="2828496"/>
                      <a:pt x="0" y="2870599"/>
                    </a:cubicBezTo>
                    <a:cubicBezTo>
                      <a:pt x="80350" y="2852912"/>
                      <a:pt x="230076" y="2783028"/>
                      <a:pt x="323459" y="2759366"/>
                    </a:cubicBezTo>
                    <a:cubicBezTo>
                      <a:pt x="411874" y="2736963"/>
                      <a:pt x="506968" y="2741389"/>
                      <a:pt x="598732" y="2732400"/>
                    </a:cubicBezTo>
                    <a:lnTo>
                      <a:pt x="896350" y="2755277"/>
                    </a:lnTo>
                    <a:lnTo>
                      <a:pt x="587978" y="2879959"/>
                    </a:lnTo>
                    <a:lnTo>
                      <a:pt x="405917" y="2811406"/>
                    </a:lnTo>
                    <a:lnTo>
                      <a:pt x="548669" y="2893139"/>
                    </a:lnTo>
                    <a:lnTo>
                      <a:pt x="182385" y="3081524"/>
                    </a:lnTo>
                    <a:lnTo>
                      <a:pt x="347748" y="3032875"/>
                    </a:lnTo>
                    <a:lnTo>
                      <a:pt x="284996" y="3301851"/>
                    </a:lnTo>
                    <a:lnTo>
                      <a:pt x="391923" y="3013320"/>
                    </a:lnTo>
                    <a:lnTo>
                      <a:pt x="528207" y="2940432"/>
                    </a:lnTo>
                    <a:lnTo>
                      <a:pt x="630553" y="3071153"/>
                    </a:lnTo>
                    <a:lnTo>
                      <a:pt x="582680" y="2929354"/>
                    </a:lnTo>
                    <a:lnTo>
                      <a:pt x="948088" y="2782707"/>
                    </a:lnTo>
                    <a:lnTo>
                      <a:pt x="712363" y="3033587"/>
                    </a:lnTo>
                    <a:lnTo>
                      <a:pt x="1006876" y="2788766"/>
                    </a:lnTo>
                    <a:lnTo>
                      <a:pt x="1101410" y="2735439"/>
                    </a:lnTo>
                    <a:cubicBezTo>
                      <a:pt x="1149077" y="2708550"/>
                      <a:pt x="1138598" y="2735262"/>
                      <a:pt x="1144838" y="2869570"/>
                    </a:cubicBezTo>
                    <a:lnTo>
                      <a:pt x="1149321" y="2966049"/>
                    </a:lnTo>
                    <a:lnTo>
                      <a:pt x="1024724" y="3069138"/>
                    </a:lnTo>
                    <a:lnTo>
                      <a:pt x="1161246" y="3004131"/>
                    </a:lnTo>
                    <a:lnTo>
                      <a:pt x="1146940" y="3144805"/>
                    </a:lnTo>
                    <a:lnTo>
                      <a:pt x="920560" y="3228576"/>
                    </a:lnTo>
                    <a:lnTo>
                      <a:pt x="714896" y="3191344"/>
                    </a:lnTo>
                    <a:lnTo>
                      <a:pt x="906758" y="3255918"/>
                    </a:lnTo>
                    <a:lnTo>
                      <a:pt x="865919" y="3398060"/>
                    </a:lnTo>
                    <a:lnTo>
                      <a:pt x="950243" y="3253013"/>
                    </a:lnTo>
                    <a:lnTo>
                      <a:pt x="1146067" y="3180682"/>
                    </a:lnTo>
                    <a:lnTo>
                      <a:pt x="1147977" y="3219854"/>
                    </a:lnTo>
                    <a:lnTo>
                      <a:pt x="1149744" y="3468170"/>
                    </a:lnTo>
                    <a:lnTo>
                      <a:pt x="1176450" y="3253915"/>
                    </a:lnTo>
                    <a:lnTo>
                      <a:pt x="1469020" y="3408296"/>
                    </a:lnTo>
                    <a:lnTo>
                      <a:pt x="1183594" y="3213434"/>
                    </a:lnTo>
                    <a:lnTo>
                      <a:pt x="1186749" y="3046337"/>
                    </a:lnTo>
                    <a:lnTo>
                      <a:pt x="1325414" y="3139070"/>
                    </a:lnTo>
                    <a:lnTo>
                      <a:pt x="1190683" y="2994881"/>
                    </a:lnTo>
                    <a:lnTo>
                      <a:pt x="1208063" y="2716055"/>
                    </a:lnTo>
                    <a:cubicBezTo>
                      <a:pt x="1208984" y="2701292"/>
                      <a:pt x="1224310" y="2736994"/>
                      <a:pt x="1251218" y="2780611"/>
                    </a:cubicBezTo>
                    <a:lnTo>
                      <a:pt x="1312055" y="2879223"/>
                    </a:lnTo>
                    <a:lnTo>
                      <a:pt x="1387863" y="3068704"/>
                    </a:lnTo>
                    <a:lnTo>
                      <a:pt x="1370016" y="2950137"/>
                    </a:lnTo>
                    <a:lnTo>
                      <a:pt x="1647889" y="3219399"/>
                    </a:lnTo>
                    <a:lnTo>
                      <a:pt x="1391285" y="2923886"/>
                    </a:lnTo>
                    <a:lnTo>
                      <a:pt x="1643707" y="3035595"/>
                    </a:lnTo>
                    <a:lnTo>
                      <a:pt x="1338955" y="2861488"/>
                    </a:lnTo>
                    <a:cubicBezTo>
                      <a:pt x="1150008" y="2607466"/>
                      <a:pt x="1338478" y="2762047"/>
                      <a:pt x="1634678" y="2890575"/>
                    </a:cubicBezTo>
                    <a:lnTo>
                      <a:pt x="1717303" y="2926430"/>
                    </a:lnTo>
                    <a:lnTo>
                      <a:pt x="2081273" y="3233974"/>
                    </a:lnTo>
                    <a:lnTo>
                      <a:pt x="1814344" y="2969779"/>
                    </a:lnTo>
                    <a:lnTo>
                      <a:pt x="2187343" y="3093413"/>
                    </a:lnTo>
                    <a:lnTo>
                      <a:pt x="1488951" y="2780736"/>
                    </a:lnTo>
                    <a:lnTo>
                      <a:pt x="1716513" y="2749238"/>
                    </a:lnTo>
                    <a:lnTo>
                      <a:pt x="2011940" y="2855908"/>
                    </a:lnTo>
                    <a:lnTo>
                      <a:pt x="1754860" y="2729873"/>
                    </a:lnTo>
                    <a:lnTo>
                      <a:pt x="2181333" y="2686249"/>
                    </a:lnTo>
                    <a:lnTo>
                      <a:pt x="1783511" y="2695958"/>
                    </a:lnTo>
                    <a:lnTo>
                      <a:pt x="1497190" y="2749297"/>
                    </a:lnTo>
                    <a:lnTo>
                      <a:pt x="1421378" y="2735449"/>
                    </a:lnTo>
                    <a:cubicBezTo>
                      <a:pt x="1353343" y="2723022"/>
                      <a:pt x="1281360" y="2666312"/>
                      <a:pt x="1256548" y="2609405"/>
                    </a:cubicBezTo>
                    <a:cubicBezTo>
                      <a:pt x="1226411" y="2540268"/>
                      <a:pt x="1215489" y="2374909"/>
                      <a:pt x="1256548" y="2357316"/>
                    </a:cubicBezTo>
                    <a:cubicBezTo>
                      <a:pt x="1305983" y="2336130"/>
                      <a:pt x="1525057" y="2510888"/>
                      <a:pt x="1528029" y="2493057"/>
                    </a:cubicBezTo>
                    <a:cubicBezTo>
                      <a:pt x="1531520" y="2472109"/>
                      <a:pt x="1333405" y="2335999"/>
                      <a:pt x="1275940" y="2240968"/>
                    </a:cubicBezTo>
                    <a:cubicBezTo>
                      <a:pt x="1249373" y="2197030"/>
                      <a:pt x="1249829" y="2061327"/>
                      <a:pt x="1275940" y="2076138"/>
                    </a:cubicBezTo>
                    <a:lnTo>
                      <a:pt x="1344313" y="2114921"/>
                    </a:lnTo>
                    <a:lnTo>
                      <a:pt x="1440106" y="2304535"/>
                    </a:lnTo>
                    <a:lnTo>
                      <a:pt x="1405639" y="2130780"/>
                    </a:lnTo>
                    <a:lnTo>
                      <a:pt x="1638696" y="2262168"/>
                    </a:lnTo>
                    <a:lnTo>
                      <a:pt x="1808375" y="2439638"/>
                    </a:lnTo>
                    <a:lnTo>
                      <a:pt x="1738956" y="2281561"/>
                    </a:lnTo>
                    <a:lnTo>
                      <a:pt x="2026050" y="2356583"/>
                    </a:lnTo>
                    <a:lnTo>
                      <a:pt x="2356843" y="2441495"/>
                    </a:lnTo>
                    <a:lnTo>
                      <a:pt x="2091172" y="2327586"/>
                    </a:lnTo>
                    <a:lnTo>
                      <a:pt x="2283129" y="2216315"/>
                    </a:lnTo>
                    <a:lnTo>
                      <a:pt x="2043166" y="2317585"/>
                    </a:lnTo>
                    <a:lnTo>
                      <a:pt x="1686645" y="2218458"/>
                    </a:lnTo>
                    <a:lnTo>
                      <a:pt x="1816899" y="2139896"/>
                    </a:lnTo>
                    <a:lnTo>
                      <a:pt x="1631743" y="2202725"/>
                    </a:lnTo>
                    <a:lnTo>
                      <a:pt x="1556281" y="2162716"/>
                    </a:lnTo>
                    <a:cubicBezTo>
                      <a:pt x="1522431" y="2144769"/>
                      <a:pt x="1411330" y="2066799"/>
                      <a:pt x="1324414" y="1882223"/>
                    </a:cubicBezTo>
                    <a:cubicBezTo>
                      <a:pt x="1281523" y="1791147"/>
                      <a:pt x="1263565" y="1681970"/>
                      <a:pt x="1266239" y="1581653"/>
                    </a:cubicBezTo>
                    <a:cubicBezTo>
                      <a:pt x="1270028" y="1439578"/>
                      <a:pt x="1262507" y="1265604"/>
                      <a:pt x="1343805" y="1155037"/>
                    </a:cubicBezTo>
                    <a:cubicBezTo>
                      <a:pt x="1504901" y="935943"/>
                      <a:pt x="1737588" y="760893"/>
                      <a:pt x="1954634" y="573288"/>
                    </a:cubicBezTo>
                    <a:cubicBezTo>
                      <a:pt x="2027862" y="509998"/>
                      <a:pt x="2109987" y="539224"/>
                      <a:pt x="2240765" y="430747"/>
                    </a:cubicBezTo>
                    <a:cubicBezTo>
                      <a:pt x="1921249" y="528445"/>
                      <a:pt x="1911238" y="517254"/>
                      <a:pt x="1945490" y="307379"/>
                    </a:cubicBezTo>
                    <a:cubicBezTo>
                      <a:pt x="1883764" y="371742"/>
                      <a:pt x="1900590" y="525368"/>
                      <a:pt x="1826723" y="603064"/>
                    </a:cubicBezTo>
                    <a:cubicBezTo>
                      <a:pt x="1660940" y="777428"/>
                      <a:pt x="1471573" y="924237"/>
                      <a:pt x="1353492" y="941725"/>
                    </a:cubicBezTo>
                    <a:cubicBezTo>
                      <a:pt x="1297044" y="950088"/>
                      <a:pt x="1350067" y="710553"/>
                      <a:pt x="1392275" y="612065"/>
                    </a:cubicBezTo>
                    <a:cubicBezTo>
                      <a:pt x="1447025" y="484315"/>
                      <a:pt x="1709677" y="245619"/>
                      <a:pt x="1644364" y="263021"/>
                    </a:cubicBezTo>
                    <a:cubicBezTo>
                      <a:pt x="1606675" y="273063"/>
                      <a:pt x="1386274" y="537417"/>
                      <a:pt x="1334096" y="553896"/>
                    </a:cubicBezTo>
                    <a:cubicBezTo>
                      <a:pt x="1288294" y="568360"/>
                      <a:pt x="1305952" y="214644"/>
                      <a:pt x="1285618" y="272718"/>
                    </a:cubicBezTo>
                    <a:cubicBezTo>
                      <a:pt x="1268869" y="320551"/>
                      <a:pt x="1280613" y="503708"/>
                      <a:pt x="1295313" y="616913"/>
                    </a:cubicBezTo>
                    <a:cubicBezTo>
                      <a:pt x="1308220" y="716306"/>
                      <a:pt x="1213718" y="935962"/>
                      <a:pt x="1181118" y="916160"/>
                    </a:cubicBezTo>
                    <a:cubicBezTo>
                      <a:pt x="1123227" y="881012"/>
                      <a:pt x="984989" y="729775"/>
                      <a:pt x="1020993" y="436709"/>
                    </a:cubicBezTo>
                    <a:cubicBezTo>
                      <a:pt x="1031756" y="349101"/>
                      <a:pt x="1000996" y="-118789"/>
                      <a:pt x="985050" y="28449"/>
                    </a:cubicBezTo>
                    <a:cubicBezTo>
                      <a:pt x="964886" y="214634"/>
                      <a:pt x="989431" y="314018"/>
                      <a:pt x="946267" y="350270"/>
                    </a:cubicBezTo>
                    <a:cubicBezTo>
                      <a:pt x="908634" y="381882"/>
                      <a:pt x="822566" y="316968"/>
                      <a:pt x="742660" y="321183"/>
                    </a:cubicBezTo>
                    <a:cubicBezTo>
                      <a:pt x="670620" y="324982"/>
                      <a:pt x="899823" y="368105"/>
                      <a:pt x="936580" y="427834"/>
                    </a:cubicBezTo>
                    <a:cubicBezTo>
                      <a:pt x="982357" y="502241"/>
                      <a:pt x="928490" y="630021"/>
                      <a:pt x="901410" y="725852"/>
                    </a:cubicBezTo>
                    <a:cubicBezTo>
                      <a:pt x="783052" y="715228"/>
                      <a:pt x="658160" y="669200"/>
                      <a:pt x="527696" y="601189"/>
                    </a:cubicBezTo>
                    <a:cubicBezTo>
                      <a:pt x="460220" y="566011"/>
                      <a:pt x="473975" y="269357"/>
                      <a:pt x="442098" y="292103"/>
                    </a:cubicBezTo>
                    <a:cubicBezTo>
                      <a:pt x="406600" y="317435"/>
                      <a:pt x="460017" y="588302"/>
                      <a:pt x="427554" y="612067"/>
                    </a:cubicBezTo>
                    <a:cubicBezTo>
                      <a:pt x="393251" y="637178"/>
                      <a:pt x="129870" y="811882"/>
                      <a:pt x="141528" y="815673"/>
                    </a:cubicBezTo>
                    <a:cubicBezTo>
                      <a:pt x="192288" y="832212"/>
                      <a:pt x="402265" y="650833"/>
                      <a:pt x="485724" y="675084"/>
                    </a:cubicBezTo>
                    <a:cubicBezTo>
                      <a:pt x="545654" y="692493"/>
                      <a:pt x="989244" y="930173"/>
                      <a:pt x="1043231" y="1019279"/>
                    </a:cubicBezTo>
                    <a:cubicBezTo>
                      <a:pt x="1074993" y="1071702"/>
                      <a:pt x="749909" y="993256"/>
                      <a:pt x="728116" y="1033823"/>
                    </a:cubicBezTo>
                    <a:cubicBezTo>
                      <a:pt x="708475" y="1070393"/>
                      <a:pt x="943285" y="1034783"/>
                      <a:pt x="994749" y="1135626"/>
                    </a:cubicBezTo>
                    <a:close/>
                  </a:path>
                </a:pathLst>
              </a:custGeom>
              <a:solidFill>
                <a:srgbClr val="7B5517"/>
              </a:solidFill>
              <a:ln w="2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9">
              <a:extLst>
                <a:ext uri="{FF2B5EF4-FFF2-40B4-BE49-F238E27FC236}">
                  <a16:creationId xmlns:a16="http://schemas.microsoft.com/office/drawing/2014/main" id="{9C89E14A-BDCE-C303-E66D-99A5A59D4C2D}"/>
                </a:ext>
              </a:extLst>
            </p:cNvPr>
            <p:cNvGrpSpPr/>
            <p:nvPr/>
          </p:nvGrpSpPr>
          <p:grpSpPr>
            <a:xfrm>
              <a:off x="6966901" y="1989141"/>
              <a:ext cx="2562225" cy="1962150"/>
              <a:chOff x="6966901" y="1989141"/>
              <a:chExt cx="2562225" cy="1962150"/>
            </a:xfrm>
            <a:solidFill>
              <a:srgbClr val="FF0000"/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BA48A57-2C4B-53FF-32BD-8BCBAA6D14B2}"/>
                  </a:ext>
                </a:extLst>
              </p:cNvPr>
              <p:cNvSpPr/>
              <p:nvPr/>
            </p:nvSpPr>
            <p:spPr>
              <a:xfrm>
                <a:off x="7424101" y="2322516"/>
                <a:ext cx="428625" cy="428625"/>
              </a:xfrm>
              <a:custGeom>
                <a:avLst/>
                <a:gdLst>
                  <a:gd name="connsiteX0" fmla="*/ 428625 w 428625"/>
                  <a:gd name="connsiteY0" fmla="*/ 214313 h 428625"/>
                  <a:gd name="connsiteX1" fmla="*/ 214312 w 428625"/>
                  <a:gd name="connsiteY1" fmla="*/ 428625 h 428625"/>
                  <a:gd name="connsiteX2" fmla="*/ 0 w 428625"/>
                  <a:gd name="connsiteY2" fmla="*/ 214313 h 428625"/>
                  <a:gd name="connsiteX3" fmla="*/ 214312 w 428625"/>
                  <a:gd name="connsiteY3" fmla="*/ 0 h 428625"/>
                  <a:gd name="connsiteX4" fmla="*/ 428625 w 428625"/>
                  <a:gd name="connsiteY4" fmla="*/ 214313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5" h="428625">
                    <a:moveTo>
                      <a:pt x="428625" y="214313"/>
                    </a:moveTo>
                    <a:cubicBezTo>
                      <a:pt x="428625" y="332674"/>
                      <a:pt x="332674" y="428625"/>
                      <a:pt x="214312" y="428625"/>
                    </a:cubicBezTo>
                    <a:cubicBezTo>
                      <a:pt x="95951" y="428625"/>
                      <a:pt x="0" y="332674"/>
                      <a:pt x="0" y="214313"/>
                    </a:cubicBezTo>
                    <a:cubicBezTo>
                      <a:pt x="0" y="95951"/>
                      <a:pt x="95951" y="0"/>
                      <a:pt x="214312" y="0"/>
                    </a:cubicBezTo>
                    <a:cubicBezTo>
                      <a:pt x="332674" y="0"/>
                      <a:pt x="428625" y="95951"/>
                      <a:pt x="428625" y="214313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68CD5E8D-A071-07F7-F19F-BF9E8CF793FA}"/>
                  </a:ext>
                </a:extLst>
              </p:cNvPr>
              <p:cNvSpPr/>
              <p:nvPr/>
            </p:nvSpPr>
            <p:spPr>
              <a:xfrm>
                <a:off x="7205026" y="2474916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64ACD1-70DC-92D5-674C-4CB3BCD47687}"/>
                  </a:ext>
                </a:extLst>
              </p:cNvPr>
              <p:cNvSpPr/>
              <p:nvPr/>
            </p:nvSpPr>
            <p:spPr>
              <a:xfrm>
                <a:off x="7214551" y="2474916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61FDC03-E97F-2435-4E7C-3A0A2A3AAC73}"/>
                  </a:ext>
                </a:extLst>
              </p:cNvPr>
              <p:cNvSpPr/>
              <p:nvPr/>
            </p:nvSpPr>
            <p:spPr>
              <a:xfrm>
                <a:off x="7252651" y="2341566"/>
                <a:ext cx="19050" cy="228600"/>
              </a:xfrm>
              <a:custGeom>
                <a:avLst/>
                <a:gdLst>
                  <a:gd name="connsiteX0" fmla="*/ 19050 w 19050"/>
                  <a:gd name="connsiteY0" fmla="*/ 114300 h 228600"/>
                  <a:gd name="connsiteX1" fmla="*/ 9525 w 19050"/>
                  <a:gd name="connsiteY1" fmla="*/ 228600 h 228600"/>
                  <a:gd name="connsiteX2" fmla="*/ 0 w 19050"/>
                  <a:gd name="connsiteY2" fmla="*/ 114300 h 228600"/>
                  <a:gd name="connsiteX3" fmla="*/ 9525 w 19050"/>
                  <a:gd name="connsiteY3" fmla="*/ 0 h 228600"/>
                  <a:gd name="connsiteX4" fmla="*/ 19050 w 19050"/>
                  <a:gd name="connsiteY4" fmla="*/ 1143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228600">
                    <a:moveTo>
                      <a:pt x="19050" y="114300"/>
                    </a:moveTo>
                    <a:cubicBezTo>
                      <a:pt x="19050" y="177426"/>
                      <a:pt x="14786" y="228600"/>
                      <a:pt x="9525" y="228600"/>
                    </a:cubicBezTo>
                    <a:cubicBezTo>
                      <a:pt x="4264" y="228600"/>
                      <a:pt x="0" y="177426"/>
                      <a:pt x="0" y="114300"/>
                    </a:cubicBezTo>
                    <a:cubicBezTo>
                      <a:pt x="0" y="51174"/>
                      <a:pt x="4264" y="0"/>
                      <a:pt x="9525" y="0"/>
                    </a:cubicBezTo>
                    <a:cubicBezTo>
                      <a:pt x="14786" y="0"/>
                      <a:pt x="19050" y="51174"/>
                      <a:pt x="19050" y="114300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27320AC-B32C-1ABC-2320-AB0D7D51F75E}"/>
                  </a:ext>
                </a:extLst>
              </p:cNvPr>
              <p:cNvSpPr/>
              <p:nvPr/>
            </p:nvSpPr>
            <p:spPr>
              <a:xfrm>
                <a:off x="9052876" y="2684466"/>
                <a:ext cx="476250" cy="457200"/>
              </a:xfrm>
              <a:custGeom>
                <a:avLst/>
                <a:gdLst>
                  <a:gd name="connsiteX0" fmla="*/ 476250 w 476250"/>
                  <a:gd name="connsiteY0" fmla="*/ 228600 h 457200"/>
                  <a:gd name="connsiteX1" fmla="*/ 238125 w 476250"/>
                  <a:gd name="connsiteY1" fmla="*/ 457200 h 457200"/>
                  <a:gd name="connsiteX2" fmla="*/ 0 w 476250"/>
                  <a:gd name="connsiteY2" fmla="*/ 228600 h 457200"/>
                  <a:gd name="connsiteX3" fmla="*/ 238125 w 476250"/>
                  <a:gd name="connsiteY3" fmla="*/ 0 h 457200"/>
                  <a:gd name="connsiteX4" fmla="*/ 476250 w 47625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0" h="457200">
                    <a:moveTo>
                      <a:pt x="476250" y="228600"/>
                    </a:moveTo>
                    <a:cubicBezTo>
                      <a:pt x="476250" y="354852"/>
                      <a:pt x="369638" y="457200"/>
                      <a:pt x="238125" y="457200"/>
                    </a:cubicBezTo>
                    <a:cubicBezTo>
                      <a:pt x="106612" y="457200"/>
                      <a:pt x="0" y="354852"/>
                      <a:pt x="0" y="228600"/>
                    </a:cubicBezTo>
                    <a:cubicBezTo>
                      <a:pt x="0" y="102348"/>
                      <a:pt x="106612" y="0"/>
                      <a:pt x="238125" y="0"/>
                    </a:cubicBezTo>
                    <a:cubicBezTo>
                      <a:pt x="369638" y="0"/>
                      <a:pt x="476250" y="102348"/>
                      <a:pt x="476250" y="228600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3ED0930-3C21-5C58-741D-7E78D91C6771}"/>
                  </a:ext>
                </a:extLst>
              </p:cNvPr>
              <p:cNvSpPr/>
              <p:nvPr/>
            </p:nvSpPr>
            <p:spPr>
              <a:xfrm>
                <a:off x="9043351" y="3132141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5" y="19050"/>
                      <a:pt x="0" y="14786"/>
                      <a:pt x="0" y="9525"/>
                    </a:cubicBezTo>
                    <a:cubicBezTo>
                      <a:pt x="0" y="4264"/>
                      <a:pt x="4265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2E3677F-7711-14F3-E385-BDE9CC3170E0}"/>
                  </a:ext>
                </a:extLst>
              </p:cNvPr>
              <p:cNvSpPr/>
              <p:nvPr/>
            </p:nvSpPr>
            <p:spPr>
              <a:xfrm>
                <a:off x="8386126" y="1989141"/>
                <a:ext cx="438150" cy="447675"/>
              </a:xfrm>
              <a:custGeom>
                <a:avLst/>
                <a:gdLst>
                  <a:gd name="connsiteX0" fmla="*/ 438150 w 438150"/>
                  <a:gd name="connsiteY0" fmla="*/ 223838 h 447675"/>
                  <a:gd name="connsiteX1" fmla="*/ 219075 w 438150"/>
                  <a:gd name="connsiteY1" fmla="*/ 447675 h 447675"/>
                  <a:gd name="connsiteX2" fmla="*/ 0 w 438150"/>
                  <a:gd name="connsiteY2" fmla="*/ 223838 h 447675"/>
                  <a:gd name="connsiteX3" fmla="*/ 219075 w 438150"/>
                  <a:gd name="connsiteY3" fmla="*/ 0 h 447675"/>
                  <a:gd name="connsiteX4" fmla="*/ 438150 w 438150"/>
                  <a:gd name="connsiteY4" fmla="*/ 223838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447675">
                    <a:moveTo>
                      <a:pt x="438150" y="223838"/>
                    </a:moveTo>
                    <a:cubicBezTo>
                      <a:pt x="438150" y="347460"/>
                      <a:pt x="340067" y="447675"/>
                      <a:pt x="219075" y="447675"/>
                    </a:cubicBezTo>
                    <a:cubicBezTo>
                      <a:pt x="98083" y="447675"/>
                      <a:pt x="0" y="347460"/>
                      <a:pt x="0" y="223838"/>
                    </a:cubicBezTo>
                    <a:cubicBezTo>
                      <a:pt x="0" y="100215"/>
                      <a:pt x="98083" y="0"/>
                      <a:pt x="219075" y="0"/>
                    </a:cubicBezTo>
                    <a:cubicBezTo>
                      <a:pt x="340067" y="0"/>
                      <a:pt x="438150" y="100215"/>
                      <a:pt x="438150" y="223838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79BA5F3-76CF-3C85-820C-B0E06C46ED15}"/>
                  </a:ext>
                </a:extLst>
              </p:cNvPr>
              <p:cNvSpPr/>
              <p:nvPr/>
            </p:nvSpPr>
            <p:spPr>
              <a:xfrm>
                <a:off x="7795576" y="3055941"/>
                <a:ext cx="438150" cy="428625"/>
              </a:xfrm>
              <a:custGeom>
                <a:avLst/>
                <a:gdLst>
                  <a:gd name="connsiteX0" fmla="*/ 438150 w 438150"/>
                  <a:gd name="connsiteY0" fmla="*/ 214313 h 428625"/>
                  <a:gd name="connsiteX1" fmla="*/ 219075 w 438150"/>
                  <a:gd name="connsiteY1" fmla="*/ 428625 h 428625"/>
                  <a:gd name="connsiteX2" fmla="*/ 0 w 438150"/>
                  <a:gd name="connsiteY2" fmla="*/ 214313 h 428625"/>
                  <a:gd name="connsiteX3" fmla="*/ 219075 w 438150"/>
                  <a:gd name="connsiteY3" fmla="*/ 0 h 428625"/>
                  <a:gd name="connsiteX4" fmla="*/ 438150 w 438150"/>
                  <a:gd name="connsiteY4" fmla="*/ 214313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0" h="428625">
                    <a:moveTo>
                      <a:pt x="438150" y="214313"/>
                    </a:moveTo>
                    <a:cubicBezTo>
                      <a:pt x="438150" y="332674"/>
                      <a:pt x="340067" y="428625"/>
                      <a:pt x="219075" y="428625"/>
                    </a:cubicBezTo>
                    <a:cubicBezTo>
                      <a:pt x="98083" y="428625"/>
                      <a:pt x="0" y="332674"/>
                      <a:pt x="0" y="214313"/>
                    </a:cubicBezTo>
                    <a:cubicBezTo>
                      <a:pt x="0" y="95951"/>
                      <a:pt x="98083" y="0"/>
                      <a:pt x="219075" y="0"/>
                    </a:cubicBezTo>
                    <a:cubicBezTo>
                      <a:pt x="340067" y="0"/>
                      <a:pt x="438150" y="95951"/>
                      <a:pt x="438150" y="214313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15C2278-FD9C-A0E2-09C9-2C242159D91E}"/>
                  </a:ext>
                </a:extLst>
              </p:cNvPr>
              <p:cNvSpPr/>
              <p:nvPr/>
            </p:nvSpPr>
            <p:spPr>
              <a:xfrm>
                <a:off x="7795576" y="3455991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E966EC5-AC13-C1B4-E6ED-5B19A4477D22}"/>
                  </a:ext>
                </a:extLst>
              </p:cNvPr>
              <p:cNvSpPr/>
              <p:nvPr/>
            </p:nvSpPr>
            <p:spPr>
              <a:xfrm>
                <a:off x="6966901" y="2894016"/>
                <a:ext cx="447675" cy="428625"/>
              </a:xfrm>
              <a:custGeom>
                <a:avLst/>
                <a:gdLst>
                  <a:gd name="connsiteX0" fmla="*/ 447675 w 447675"/>
                  <a:gd name="connsiteY0" fmla="*/ 214313 h 428625"/>
                  <a:gd name="connsiteX1" fmla="*/ 223837 w 447675"/>
                  <a:gd name="connsiteY1" fmla="*/ 428625 h 428625"/>
                  <a:gd name="connsiteX2" fmla="*/ 0 w 447675"/>
                  <a:gd name="connsiteY2" fmla="*/ 214313 h 428625"/>
                  <a:gd name="connsiteX3" fmla="*/ 223837 w 447675"/>
                  <a:gd name="connsiteY3" fmla="*/ 0 h 428625"/>
                  <a:gd name="connsiteX4" fmla="*/ 447675 w 447675"/>
                  <a:gd name="connsiteY4" fmla="*/ 214313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675" h="428625">
                    <a:moveTo>
                      <a:pt x="447675" y="214313"/>
                    </a:moveTo>
                    <a:cubicBezTo>
                      <a:pt x="447675" y="332674"/>
                      <a:pt x="347460" y="428625"/>
                      <a:pt x="223837" y="428625"/>
                    </a:cubicBezTo>
                    <a:cubicBezTo>
                      <a:pt x="100215" y="428625"/>
                      <a:pt x="0" y="332674"/>
                      <a:pt x="0" y="214313"/>
                    </a:cubicBezTo>
                    <a:cubicBezTo>
                      <a:pt x="0" y="95951"/>
                      <a:pt x="100215" y="0"/>
                      <a:pt x="223837" y="0"/>
                    </a:cubicBezTo>
                    <a:cubicBezTo>
                      <a:pt x="347460" y="0"/>
                      <a:pt x="447675" y="95951"/>
                      <a:pt x="447675" y="214313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DD6FDCE-1704-B7BE-7E8C-05FE90BE4A15}"/>
                  </a:ext>
                </a:extLst>
              </p:cNvPr>
              <p:cNvSpPr/>
              <p:nvPr/>
            </p:nvSpPr>
            <p:spPr>
              <a:xfrm>
                <a:off x="7281226" y="3084516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7F189A8-1301-2AF7-3F03-BD761991E97B}"/>
                  </a:ext>
                </a:extLst>
              </p:cNvPr>
              <p:cNvSpPr/>
              <p:nvPr/>
            </p:nvSpPr>
            <p:spPr>
              <a:xfrm>
                <a:off x="7281226" y="3532191"/>
                <a:ext cx="361950" cy="419100"/>
              </a:xfrm>
              <a:custGeom>
                <a:avLst/>
                <a:gdLst>
                  <a:gd name="connsiteX0" fmla="*/ 361950 w 361950"/>
                  <a:gd name="connsiteY0" fmla="*/ 209550 h 419100"/>
                  <a:gd name="connsiteX1" fmla="*/ 180975 w 361950"/>
                  <a:gd name="connsiteY1" fmla="*/ 419100 h 419100"/>
                  <a:gd name="connsiteX2" fmla="*/ 0 w 361950"/>
                  <a:gd name="connsiteY2" fmla="*/ 209550 h 419100"/>
                  <a:gd name="connsiteX3" fmla="*/ 180975 w 361950"/>
                  <a:gd name="connsiteY3" fmla="*/ 0 h 419100"/>
                  <a:gd name="connsiteX4" fmla="*/ 361950 w 361950"/>
                  <a:gd name="connsiteY4" fmla="*/ 20955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50" h="419100">
                    <a:moveTo>
                      <a:pt x="361950" y="209550"/>
                    </a:moveTo>
                    <a:cubicBezTo>
                      <a:pt x="361950" y="325281"/>
                      <a:pt x="280925" y="419100"/>
                      <a:pt x="180975" y="419100"/>
                    </a:cubicBezTo>
                    <a:cubicBezTo>
                      <a:pt x="81025" y="419100"/>
                      <a:pt x="0" y="325281"/>
                      <a:pt x="0" y="209550"/>
                    </a:cubicBezTo>
                    <a:cubicBezTo>
                      <a:pt x="0" y="93819"/>
                      <a:pt x="81025" y="0"/>
                      <a:pt x="180975" y="0"/>
                    </a:cubicBezTo>
                    <a:cubicBezTo>
                      <a:pt x="280925" y="0"/>
                      <a:pt x="361950" y="93819"/>
                      <a:pt x="361950" y="209550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0A4CE3F-35D8-19C8-D1A8-E04986177863}"/>
                  </a:ext>
                </a:extLst>
              </p:cNvPr>
              <p:cNvSpPr/>
              <p:nvPr/>
            </p:nvSpPr>
            <p:spPr>
              <a:xfrm>
                <a:off x="9071926" y="3408366"/>
                <a:ext cx="409575" cy="447675"/>
              </a:xfrm>
              <a:custGeom>
                <a:avLst/>
                <a:gdLst>
                  <a:gd name="connsiteX0" fmla="*/ 409575 w 409575"/>
                  <a:gd name="connsiteY0" fmla="*/ 223838 h 447675"/>
                  <a:gd name="connsiteX1" fmla="*/ 204788 w 409575"/>
                  <a:gd name="connsiteY1" fmla="*/ 447675 h 447675"/>
                  <a:gd name="connsiteX2" fmla="*/ 0 w 409575"/>
                  <a:gd name="connsiteY2" fmla="*/ 223838 h 447675"/>
                  <a:gd name="connsiteX3" fmla="*/ 204788 w 409575"/>
                  <a:gd name="connsiteY3" fmla="*/ 0 h 447675"/>
                  <a:gd name="connsiteX4" fmla="*/ 409575 w 409575"/>
                  <a:gd name="connsiteY4" fmla="*/ 223838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447675">
                    <a:moveTo>
                      <a:pt x="409575" y="223838"/>
                    </a:moveTo>
                    <a:cubicBezTo>
                      <a:pt x="409575" y="347460"/>
                      <a:pt x="317889" y="447675"/>
                      <a:pt x="204788" y="447675"/>
                    </a:cubicBezTo>
                    <a:cubicBezTo>
                      <a:pt x="91687" y="447675"/>
                      <a:pt x="0" y="347460"/>
                      <a:pt x="0" y="223838"/>
                    </a:cubicBezTo>
                    <a:cubicBezTo>
                      <a:pt x="0" y="100215"/>
                      <a:pt x="91687" y="0"/>
                      <a:pt x="204788" y="0"/>
                    </a:cubicBezTo>
                    <a:cubicBezTo>
                      <a:pt x="317889" y="0"/>
                      <a:pt x="409575" y="100215"/>
                      <a:pt x="409575" y="223838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5F58A4B-7C62-3188-3926-F0B00D31E5DC}"/>
                  </a:ext>
                </a:extLst>
              </p:cNvPr>
              <p:cNvSpPr/>
              <p:nvPr/>
            </p:nvSpPr>
            <p:spPr>
              <a:xfrm>
                <a:off x="8309926" y="2713041"/>
                <a:ext cx="571500" cy="609600"/>
              </a:xfrm>
              <a:custGeom>
                <a:avLst/>
                <a:gdLst>
                  <a:gd name="connsiteX0" fmla="*/ 571500 w 571500"/>
                  <a:gd name="connsiteY0" fmla="*/ 304800 h 609600"/>
                  <a:gd name="connsiteX1" fmla="*/ 285750 w 571500"/>
                  <a:gd name="connsiteY1" fmla="*/ 609600 h 609600"/>
                  <a:gd name="connsiteX2" fmla="*/ 0 w 571500"/>
                  <a:gd name="connsiteY2" fmla="*/ 304800 h 609600"/>
                  <a:gd name="connsiteX3" fmla="*/ 285750 w 571500"/>
                  <a:gd name="connsiteY3" fmla="*/ 0 h 609600"/>
                  <a:gd name="connsiteX4" fmla="*/ 571500 w 571500"/>
                  <a:gd name="connsiteY4" fmla="*/ 3048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609600">
                    <a:moveTo>
                      <a:pt x="571500" y="304800"/>
                    </a:moveTo>
                    <a:cubicBezTo>
                      <a:pt x="571500" y="473136"/>
                      <a:pt x="443566" y="609600"/>
                      <a:pt x="285750" y="609600"/>
                    </a:cubicBezTo>
                    <a:cubicBezTo>
                      <a:pt x="127935" y="609600"/>
                      <a:pt x="0" y="473136"/>
                      <a:pt x="0" y="304800"/>
                    </a:cubicBezTo>
                    <a:cubicBezTo>
                      <a:pt x="0" y="136464"/>
                      <a:pt x="127935" y="0"/>
                      <a:pt x="285750" y="0"/>
                    </a:cubicBezTo>
                    <a:cubicBezTo>
                      <a:pt x="443566" y="0"/>
                      <a:pt x="571500" y="136464"/>
                      <a:pt x="571500" y="304800"/>
                    </a:cubicBezTo>
                    <a:close/>
                  </a:path>
                </a:pathLst>
              </a:custGeom>
              <a:solidFill>
                <a:srgbClr val="FF0000"/>
              </a:solidFill>
              <a:ln w="476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图形 4">
            <a:extLst>
              <a:ext uri="{FF2B5EF4-FFF2-40B4-BE49-F238E27FC236}">
                <a16:creationId xmlns:a16="http://schemas.microsoft.com/office/drawing/2014/main" id="{A204AF9F-2670-7229-15BC-E68F73C50701}"/>
              </a:ext>
            </a:extLst>
          </p:cNvPr>
          <p:cNvGrpSpPr/>
          <p:nvPr/>
        </p:nvGrpSpPr>
        <p:grpSpPr>
          <a:xfrm>
            <a:off x="7592309" y="1641408"/>
            <a:ext cx="4290156" cy="4117719"/>
            <a:chOff x="787671" y="1403855"/>
            <a:chExt cx="4290156" cy="411771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315F7CF-43C2-7A9B-8812-735F38672C02}"/>
                </a:ext>
              </a:extLst>
            </p:cNvPr>
            <p:cNvSpPr/>
            <p:nvPr/>
          </p:nvSpPr>
          <p:spPr>
            <a:xfrm>
              <a:off x="1362909" y="1403855"/>
              <a:ext cx="3259039" cy="2152458"/>
            </a:xfrm>
            <a:custGeom>
              <a:avLst/>
              <a:gdLst>
                <a:gd name="connsiteX0" fmla="*/ 1581300 w 3259039"/>
                <a:gd name="connsiteY0" fmla="*/ 1862773 h 2152458"/>
                <a:gd name="connsiteX1" fmla="*/ 1174078 w 3259039"/>
                <a:gd name="connsiteY1" fmla="*/ 2037300 h 2152458"/>
                <a:gd name="connsiteX2" fmla="*/ 766855 w 3259039"/>
                <a:gd name="connsiteY2" fmla="*/ 1969430 h 2152458"/>
                <a:gd name="connsiteX3" fmla="*/ 272374 w 3259039"/>
                <a:gd name="connsiteY3" fmla="*/ 1339208 h 2152458"/>
                <a:gd name="connsiteX4" fmla="*/ 466294 w 3259039"/>
                <a:gd name="connsiteY4" fmla="*/ 534460 h 2152458"/>
                <a:gd name="connsiteX5" fmla="*/ 1115909 w 3259039"/>
                <a:gd name="connsiteY5" fmla="*/ 253282 h 2152458"/>
                <a:gd name="connsiteX6" fmla="*/ 1668568 w 3259039"/>
                <a:gd name="connsiteY6" fmla="*/ 156327 h 2152458"/>
                <a:gd name="connsiteX7" fmla="*/ 2356969 w 3259039"/>
                <a:gd name="connsiteY7" fmla="*/ 311461 h 2152458"/>
                <a:gd name="connsiteX8" fmla="*/ 2861146 w 3259039"/>
                <a:gd name="connsiteY8" fmla="*/ 728379 h 2152458"/>
                <a:gd name="connsiteX9" fmla="*/ 3200493 w 3259039"/>
                <a:gd name="connsiteY9" fmla="*/ 1426476 h 2152458"/>
                <a:gd name="connsiteX10" fmla="*/ 2492700 w 3259039"/>
                <a:gd name="connsiteY10" fmla="*/ 1785216 h 2152458"/>
                <a:gd name="connsiteX11" fmla="*/ 1707345 w 3259039"/>
                <a:gd name="connsiteY11" fmla="*/ 1872479 h 215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59039" h="2152458">
                  <a:moveTo>
                    <a:pt x="1581300" y="1862773"/>
                  </a:moveTo>
                  <a:cubicBezTo>
                    <a:pt x="1552213" y="1969425"/>
                    <a:pt x="1329211" y="2066380"/>
                    <a:pt x="1174078" y="2037300"/>
                  </a:cubicBezTo>
                  <a:cubicBezTo>
                    <a:pt x="1077123" y="2169812"/>
                    <a:pt x="825034" y="2234449"/>
                    <a:pt x="766855" y="1969430"/>
                  </a:cubicBezTo>
                  <a:cubicBezTo>
                    <a:pt x="97848" y="2341105"/>
                    <a:pt x="-260892" y="1811067"/>
                    <a:pt x="272374" y="1339208"/>
                  </a:cubicBezTo>
                  <a:cubicBezTo>
                    <a:pt x="-170395" y="1487874"/>
                    <a:pt x="-50818" y="589400"/>
                    <a:pt x="466294" y="534460"/>
                  </a:cubicBezTo>
                  <a:cubicBezTo>
                    <a:pt x="382264" y="227431"/>
                    <a:pt x="841198" y="27044"/>
                    <a:pt x="1115909" y="253282"/>
                  </a:cubicBezTo>
                  <a:cubicBezTo>
                    <a:pt x="1083589" y="78755"/>
                    <a:pt x="1497270" y="-163637"/>
                    <a:pt x="1668568" y="156327"/>
                  </a:cubicBezTo>
                  <a:cubicBezTo>
                    <a:pt x="1836627" y="-115155"/>
                    <a:pt x="2217999" y="127239"/>
                    <a:pt x="2356969" y="311461"/>
                  </a:cubicBezTo>
                  <a:cubicBezTo>
                    <a:pt x="2621983" y="324388"/>
                    <a:pt x="2896702" y="502142"/>
                    <a:pt x="2861146" y="728379"/>
                  </a:cubicBezTo>
                  <a:cubicBezTo>
                    <a:pt x="3148791" y="805945"/>
                    <a:pt x="3368561" y="1048343"/>
                    <a:pt x="3200493" y="1426476"/>
                  </a:cubicBezTo>
                  <a:cubicBezTo>
                    <a:pt x="3323308" y="1681794"/>
                    <a:pt x="2932240" y="1956514"/>
                    <a:pt x="2492700" y="1785216"/>
                  </a:cubicBezTo>
                  <a:cubicBezTo>
                    <a:pt x="2240611" y="1895106"/>
                    <a:pt x="1910951" y="2024379"/>
                    <a:pt x="1707345" y="1872479"/>
                  </a:cubicBezTo>
                </a:path>
              </a:pathLst>
            </a:custGeom>
            <a:solidFill>
              <a:srgbClr val="0287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4">
              <a:extLst>
                <a:ext uri="{FF2B5EF4-FFF2-40B4-BE49-F238E27FC236}">
                  <a16:creationId xmlns:a16="http://schemas.microsoft.com/office/drawing/2014/main" id="{ABF33ABD-723C-9C52-FDE6-39D2B61F3244}"/>
                </a:ext>
              </a:extLst>
            </p:cNvPr>
            <p:cNvGrpSpPr/>
            <p:nvPr/>
          </p:nvGrpSpPr>
          <p:grpSpPr>
            <a:xfrm>
              <a:off x="787671" y="3603644"/>
              <a:ext cx="4290156" cy="360225"/>
              <a:chOff x="787671" y="3603644"/>
              <a:chExt cx="4290156" cy="360225"/>
            </a:xfrm>
            <a:noFill/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C7B853C-7504-7ED4-98E5-A792247B3BDB}"/>
                  </a:ext>
                </a:extLst>
              </p:cNvPr>
              <p:cNvSpPr/>
              <p:nvPr/>
            </p:nvSpPr>
            <p:spPr>
              <a:xfrm>
                <a:off x="787671" y="3603644"/>
                <a:ext cx="342795" cy="335937"/>
              </a:xfrm>
              <a:custGeom>
                <a:avLst/>
                <a:gdLst>
                  <a:gd name="connsiteX0" fmla="*/ -126 w 342795"/>
                  <a:gd name="connsiteY0" fmla="*/ -19 h 335937"/>
                  <a:gd name="connsiteX1" fmla="*/ 342669 w 342795"/>
                  <a:gd name="connsiteY1" fmla="*/ -19 h 335937"/>
                  <a:gd name="connsiteX2" fmla="*/ 342669 w 342795"/>
                  <a:gd name="connsiteY2" fmla="*/ 335919 h 335937"/>
                  <a:gd name="connsiteX3" fmla="*/ -126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-126" y="-19"/>
                    </a:moveTo>
                    <a:lnTo>
                      <a:pt x="342669" y="-19"/>
                    </a:lnTo>
                    <a:lnTo>
                      <a:pt x="342669" y="335919"/>
                    </a:lnTo>
                    <a:lnTo>
                      <a:pt x="-12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E497B0F-DDB2-7033-E947-9FE6C0FDF890}"/>
                  </a:ext>
                </a:extLst>
              </p:cNvPr>
              <p:cNvSpPr/>
              <p:nvPr/>
            </p:nvSpPr>
            <p:spPr>
              <a:xfrm rot="10800000" flipV="1">
                <a:off x="1205829" y="3608501"/>
                <a:ext cx="342795" cy="335937"/>
              </a:xfrm>
              <a:custGeom>
                <a:avLst/>
                <a:gdLst>
                  <a:gd name="connsiteX0" fmla="*/ 293 w 342795"/>
                  <a:gd name="connsiteY0" fmla="*/ -19 h 335937"/>
                  <a:gd name="connsiteX1" fmla="*/ 343089 w 342795"/>
                  <a:gd name="connsiteY1" fmla="*/ -19 h 335937"/>
                  <a:gd name="connsiteX2" fmla="*/ 343089 w 342795"/>
                  <a:gd name="connsiteY2" fmla="*/ 335919 h 335937"/>
                  <a:gd name="connsiteX3" fmla="*/ 293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293" y="-19"/>
                    </a:moveTo>
                    <a:lnTo>
                      <a:pt x="343089" y="-19"/>
                    </a:lnTo>
                    <a:lnTo>
                      <a:pt x="343089" y="335919"/>
                    </a:lnTo>
                    <a:lnTo>
                      <a:pt x="293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6C8468E-0B4F-38D2-5000-2B9614C382BB}"/>
                  </a:ext>
                </a:extLst>
              </p:cNvPr>
              <p:cNvSpPr/>
              <p:nvPr/>
            </p:nvSpPr>
            <p:spPr>
              <a:xfrm>
                <a:off x="1642159" y="3608501"/>
                <a:ext cx="342795" cy="335937"/>
              </a:xfrm>
              <a:custGeom>
                <a:avLst/>
                <a:gdLst>
                  <a:gd name="connsiteX0" fmla="*/ -126 w 342795"/>
                  <a:gd name="connsiteY0" fmla="*/ -19 h 335937"/>
                  <a:gd name="connsiteX1" fmla="*/ 342669 w 342795"/>
                  <a:gd name="connsiteY1" fmla="*/ -19 h 335937"/>
                  <a:gd name="connsiteX2" fmla="*/ 342669 w 342795"/>
                  <a:gd name="connsiteY2" fmla="*/ 335919 h 335937"/>
                  <a:gd name="connsiteX3" fmla="*/ -126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-126" y="-19"/>
                    </a:moveTo>
                    <a:lnTo>
                      <a:pt x="342669" y="-19"/>
                    </a:lnTo>
                    <a:lnTo>
                      <a:pt x="342669" y="335919"/>
                    </a:lnTo>
                    <a:lnTo>
                      <a:pt x="-12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3EAACEA-4E3C-F4C0-790B-B6E140815B28}"/>
                  </a:ext>
                </a:extLst>
              </p:cNvPr>
              <p:cNvSpPr/>
              <p:nvPr/>
            </p:nvSpPr>
            <p:spPr>
              <a:xfrm>
                <a:off x="2068689" y="3608501"/>
                <a:ext cx="342795" cy="335937"/>
              </a:xfrm>
              <a:custGeom>
                <a:avLst/>
                <a:gdLst>
                  <a:gd name="connsiteX0" fmla="*/ -126 w 342795"/>
                  <a:gd name="connsiteY0" fmla="*/ -19 h 335937"/>
                  <a:gd name="connsiteX1" fmla="*/ 342669 w 342795"/>
                  <a:gd name="connsiteY1" fmla="*/ -19 h 335937"/>
                  <a:gd name="connsiteX2" fmla="*/ 342669 w 342795"/>
                  <a:gd name="connsiteY2" fmla="*/ 335919 h 335937"/>
                  <a:gd name="connsiteX3" fmla="*/ -126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-126" y="-19"/>
                    </a:moveTo>
                    <a:lnTo>
                      <a:pt x="342669" y="-19"/>
                    </a:lnTo>
                    <a:lnTo>
                      <a:pt x="342669" y="335919"/>
                    </a:lnTo>
                    <a:lnTo>
                      <a:pt x="-12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412FEB0-62F5-1614-3C07-2DBB69F3A833}"/>
                  </a:ext>
                </a:extLst>
              </p:cNvPr>
              <p:cNvSpPr/>
              <p:nvPr/>
            </p:nvSpPr>
            <p:spPr>
              <a:xfrm>
                <a:off x="3125583" y="3618217"/>
                <a:ext cx="342795" cy="335937"/>
              </a:xfrm>
              <a:custGeom>
                <a:avLst/>
                <a:gdLst>
                  <a:gd name="connsiteX0" fmla="*/ -126 w 342795"/>
                  <a:gd name="connsiteY0" fmla="*/ -19 h 335937"/>
                  <a:gd name="connsiteX1" fmla="*/ 342669 w 342795"/>
                  <a:gd name="connsiteY1" fmla="*/ -19 h 335937"/>
                  <a:gd name="connsiteX2" fmla="*/ 342669 w 342795"/>
                  <a:gd name="connsiteY2" fmla="*/ 335919 h 335937"/>
                  <a:gd name="connsiteX3" fmla="*/ -126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-126" y="-19"/>
                    </a:moveTo>
                    <a:lnTo>
                      <a:pt x="342669" y="-19"/>
                    </a:lnTo>
                    <a:lnTo>
                      <a:pt x="342669" y="335919"/>
                    </a:lnTo>
                    <a:lnTo>
                      <a:pt x="-12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1C922D8-088B-EF52-2050-474B461D5F02}"/>
                  </a:ext>
                </a:extLst>
              </p:cNvPr>
              <p:cNvSpPr/>
              <p:nvPr/>
            </p:nvSpPr>
            <p:spPr>
              <a:xfrm rot="10800000" flipV="1">
                <a:off x="2505039" y="3608501"/>
                <a:ext cx="342795" cy="335937"/>
              </a:xfrm>
              <a:custGeom>
                <a:avLst/>
                <a:gdLst>
                  <a:gd name="connsiteX0" fmla="*/ 566 w 342795"/>
                  <a:gd name="connsiteY0" fmla="*/ -19 h 335937"/>
                  <a:gd name="connsiteX1" fmla="*/ 343361 w 342795"/>
                  <a:gd name="connsiteY1" fmla="*/ -19 h 335937"/>
                  <a:gd name="connsiteX2" fmla="*/ 343361 w 342795"/>
                  <a:gd name="connsiteY2" fmla="*/ 335919 h 335937"/>
                  <a:gd name="connsiteX3" fmla="*/ 566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566" y="-19"/>
                    </a:moveTo>
                    <a:lnTo>
                      <a:pt x="343361" y="-19"/>
                    </a:lnTo>
                    <a:lnTo>
                      <a:pt x="343361" y="335919"/>
                    </a:lnTo>
                    <a:lnTo>
                      <a:pt x="56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4A5C3F4-3011-FB60-3452-552FE7C50C13}"/>
                  </a:ext>
                </a:extLst>
              </p:cNvPr>
              <p:cNvSpPr/>
              <p:nvPr/>
            </p:nvSpPr>
            <p:spPr>
              <a:xfrm rot="10800000" flipV="1">
                <a:off x="3532786" y="3627932"/>
                <a:ext cx="342795" cy="335937"/>
              </a:xfrm>
              <a:custGeom>
                <a:avLst/>
                <a:gdLst>
                  <a:gd name="connsiteX0" fmla="*/ 782 w 342795"/>
                  <a:gd name="connsiteY0" fmla="*/ -19 h 335937"/>
                  <a:gd name="connsiteX1" fmla="*/ 343577 w 342795"/>
                  <a:gd name="connsiteY1" fmla="*/ -19 h 335937"/>
                  <a:gd name="connsiteX2" fmla="*/ 343577 w 342795"/>
                  <a:gd name="connsiteY2" fmla="*/ 335918 h 335937"/>
                  <a:gd name="connsiteX3" fmla="*/ 782 w 342795"/>
                  <a:gd name="connsiteY3" fmla="*/ 335918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782" y="-19"/>
                    </a:moveTo>
                    <a:lnTo>
                      <a:pt x="343577" y="-19"/>
                    </a:lnTo>
                    <a:lnTo>
                      <a:pt x="343577" y="335918"/>
                    </a:lnTo>
                    <a:lnTo>
                      <a:pt x="782" y="335918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841192D-FBED-5B5B-97A4-FA38F096B964}"/>
                  </a:ext>
                </a:extLst>
              </p:cNvPr>
              <p:cNvSpPr/>
              <p:nvPr/>
            </p:nvSpPr>
            <p:spPr>
              <a:xfrm rot="10800000" flipV="1">
                <a:off x="4735032" y="3618217"/>
                <a:ext cx="342795" cy="335937"/>
              </a:xfrm>
              <a:custGeom>
                <a:avLst/>
                <a:gdLst>
                  <a:gd name="connsiteX0" fmla="*/ 1034 w 342795"/>
                  <a:gd name="connsiteY0" fmla="*/ -19 h 335937"/>
                  <a:gd name="connsiteX1" fmla="*/ 343830 w 342795"/>
                  <a:gd name="connsiteY1" fmla="*/ -19 h 335937"/>
                  <a:gd name="connsiteX2" fmla="*/ 343830 w 342795"/>
                  <a:gd name="connsiteY2" fmla="*/ 335919 h 335937"/>
                  <a:gd name="connsiteX3" fmla="*/ 1034 w 342795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5" h="335937">
                    <a:moveTo>
                      <a:pt x="1034" y="-19"/>
                    </a:moveTo>
                    <a:lnTo>
                      <a:pt x="343830" y="-19"/>
                    </a:lnTo>
                    <a:lnTo>
                      <a:pt x="343830" y="335919"/>
                    </a:lnTo>
                    <a:lnTo>
                      <a:pt x="1034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8AFC71F-90AC-6B95-7811-3D104CE062CB}"/>
                  </a:ext>
                </a:extLst>
              </p:cNvPr>
              <p:cNvSpPr/>
              <p:nvPr/>
            </p:nvSpPr>
            <p:spPr>
              <a:xfrm>
                <a:off x="4356880" y="3608501"/>
                <a:ext cx="342794" cy="335937"/>
              </a:xfrm>
              <a:custGeom>
                <a:avLst/>
                <a:gdLst>
                  <a:gd name="connsiteX0" fmla="*/ -126 w 342794"/>
                  <a:gd name="connsiteY0" fmla="*/ -19 h 335937"/>
                  <a:gd name="connsiteX1" fmla="*/ 342669 w 342794"/>
                  <a:gd name="connsiteY1" fmla="*/ -19 h 335937"/>
                  <a:gd name="connsiteX2" fmla="*/ 342669 w 342794"/>
                  <a:gd name="connsiteY2" fmla="*/ 335919 h 335937"/>
                  <a:gd name="connsiteX3" fmla="*/ -126 w 342794"/>
                  <a:gd name="connsiteY3" fmla="*/ 335919 h 335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794" h="335937">
                    <a:moveTo>
                      <a:pt x="-126" y="-19"/>
                    </a:moveTo>
                    <a:lnTo>
                      <a:pt x="342669" y="-19"/>
                    </a:lnTo>
                    <a:lnTo>
                      <a:pt x="342669" y="335919"/>
                    </a:lnTo>
                    <a:lnTo>
                      <a:pt x="-126" y="335919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E28874-6011-B645-B6D7-E151F4112F48}"/>
                </a:ext>
              </a:extLst>
            </p:cNvPr>
            <p:cNvSpPr/>
            <p:nvPr/>
          </p:nvSpPr>
          <p:spPr>
            <a:xfrm>
              <a:off x="1813883" y="2053410"/>
              <a:ext cx="2356823" cy="3468164"/>
            </a:xfrm>
            <a:custGeom>
              <a:avLst/>
              <a:gdLst>
                <a:gd name="connsiteX0" fmla="*/ 994595 w 2356823"/>
                <a:gd name="connsiteY0" fmla="*/ 1135590 h 3468164"/>
                <a:gd name="connsiteX1" fmla="*/ 1062465 w 2356823"/>
                <a:gd name="connsiteY1" fmla="*/ 1600991 h 3468164"/>
                <a:gd name="connsiteX2" fmla="*/ 965510 w 2356823"/>
                <a:gd name="connsiteY2" fmla="*/ 1950034 h 3468164"/>
                <a:gd name="connsiteX3" fmla="*/ 913776 w 2356823"/>
                <a:gd name="connsiteY3" fmla="*/ 2027600 h 3468164"/>
                <a:gd name="connsiteX4" fmla="*/ 498677 w 2356823"/>
                <a:gd name="connsiteY4" fmla="*/ 2105166 h 3468164"/>
                <a:gd name="connsiteX5" fmla="*/ 906290 w 2356823"/>
                <a:gd name="connsiteY5" fmla="*/ 2073037 h 3468164"/>
                <a:gd name="connsiteX6" fmla="*/ 850506 w 2356823"/>
                <a:gd name="connsiteY6" fmla="*/ 2121566 h 3468164"/>
                <a:gd name="connsiteX7" fmla="*/ 610076 w 2356823"/>
                <a:gd name="connsiteY7" fmla="*/ 2210962 h 3468164"/>
                <a:gd name="connsiteX8" fmla="*/ 232534 w 2356823"/>
                <a:gd name="connsiteY8" fmla="*/ 2170095 h 3468164"/>
                <a:gd name="connsiteX9" fmla="*/ 389306 w 2356823"/>
                <a:gd name="connsiteY9" fmla="*/ 2221120 h 3468164"/>
                <a:gd name="connsiteX10" fmla="*/ 176317 w 2356823"/>
                <a:gd name="connsiteY10" fmla="*/ 2445452 h 3468164"/>
                <a:gd name="connsiteX11" fmla="*/ 436388 w 2356823"/>
                <a:gd name="connsiteY11" fmla="*/ 2237865 h 3468164"/>
                <a:gd name="connsiteX12" fmla="*/ 619668 w 2356823"/>
                <a:gd name="connsiteY12" fmla="*/ 2250786 h 3468164"/>
                <a:gd name="connsiteX13" fmla="*/ 478888 w 2356823"/>
                <a:gd name="connsiteY13" fmla="*/ 2441172 h 3468164"/>
                <a:gd name="connsiteX14" fmla="*/ 684333 w 2356823"/>
                <a:gd name="connsiteY14" fmla="*/ 2230488 h 3468164"/>
                <a:gd name="connsiteX15" fmla="*/ 889778 w 2356823"/>
                <a:gd name="connsiteY15" fmla="*/ 2184346 h 3468164"/>
                <a:gd name="connsiteX16" fmla="*/ 875598 w 2356823"/>
                <a:gd name="connsiteY16" fmla="*/ 2325163 h 3468164"/>
                <a:gd name="connsiteX17" fmla="*/ 943689 w 2356823"/>
                <a:gd name="connsiteY17" fmla="*/ 2198595 h 3468164"/>
                <a:gd name="connsiteX18" fmla="*/ 1043083 w 2356823"/>
                <a:gd name="connsiteY18" fmla="*/ 2074417 h 3468164"/>
                <a:gd name="connsiteX19" fmla="*/ 1043083 w 2356823"/>
                <a:gd name="connsiteY19" fmla="*/ 2308780 h 3468164"/>
                <a:gd name="connsiteX20" fmla="*/ 839477 w 2356823"/>
                <a:gd name="connsiteY20" fmla="*/ 2493003 h 3468164"/>
                <a:gd name="connsiteX21" fmla="*/ 1072172 w 2356823"/>
                <a:gd name="connsiteY21" fmla="*/ 2405742 h 3468164"/>
                <a:gd name="connsiteX22" fmla="*/ 1043085 w 2356823"/>
                <a:gd name="connsiteY22" fmla="*/ 2686920 h 3468164"/>
                <a:gd name="connsiteX23" fmla="*/ 987334 w 2356823"/>
                <a:gd name="connsiteY23" fmla="*/ 2730551 h 3468164"/>
                <a:gd name="connsiteX24" fmla="*/ 591018 w 2356823"/>
                <a:gd name="connsiteY24" fmla="*/ 2699039 h 3468164"/>
                <a:gd name="connsiteX25" fmla="*/ 316850 w 2356823"/>
                <a:gd name="connsiteY25" fmla="*/ 2558984 h 3468164"/>
                <a:gd name="connsiteX26" fmla="*/ 546860 w 2356823"/>
                <a:gd name="connsiteY26" fmla="*/ 2704955 h 3468164"/>
                <a:gd name="connsiteX27" fmla="*/ 233906 w 2356823"/>
                <a:gd name="connsiteY27" fmla="*/ 2758812 h 3468164"/>
                <a:gd name="connsiteX28" fmla="*/ -132 w 2356823"/>
                <a:gd name="connsiteY28" fmla="*/ 2870578 h 3468164"/>
                <a:gd name="connsiteX29" fmla="*/ 323327 w 2356823"/>
                <a:gd name="connsiteY29" fmla="*/ 2759345 h 3468164"/>
                <a:gd name="connsiteX30" fmla="*/ 598600 w 2356823"/>
                <a:gd name="connsiteY30" fmla="*/ 2732379 h 3468164"/>
                <a:gd name="connsiteX31" fmla="*/ 896218 w 2356823"/>
                <a:gd name="connsiteY31" fmla="*/ 2755255 h 3468164"/>
                <a:gd name="connsiteX32" fmla="*/ 587846 w 2356823"/>
                <a:gd name="connsiteY32" fmla="*/ 2879937 h 3468164"/>
                <a:gd name="connsiteX33" fmla="*/ 405785 w 2356823"/>
                <a:gd name="connsiteY33" fmla="*/ 2811385 h 3468164"/>
                <a:gd name="connsiteX34" fmla="*/ 548536 w 2356823"/>
                <a:gd name="connsiteY34" fmla="*/ 2893117 h 3468164"/>
                <a:gd name="connsiteX35" fmla="*/ 182252 w 2356823"/>
                <a:gd name="connsiteY35" fmla="*/ 3081502 h 3468164"/>
                <a:gd name="connsiteX36" fmla="*/ 347616 w 2356823"/>
                <a:gd name="connsiteY36" fmla="*/ 3032853 h 3468164"/>
                <a:gd name="connsiteX37" fmla="*/ 284863 w 2356823"/>
                <a:gd name="connsiteY37" fmla="*/ 3301830 h 3468164"/>
                <a:gd name="connsiteX38" fmla="*/ 391791 w 2356823"/>
                <a:gd name="connsiteY38" fmla="*/ 3013299 h 3468164"/>
                <a:gd name="connsiteX39" fmla="*/ 528075 w 2356823"/>
                <a:gd name="connsiteY39" fmla="*/ 2940411 h 3468164"/>
                <a:gd name="connsiteX40" fmla="*/ 630421 w 2356823"/>
                <a:gd name="connsiteY40" fmla="*/ 3071132 h 3468164"/>
                <a:gd name="connsiteX41" fmla="*/ 582548 w 2356823"/>
                <a:gd name="connsiteY41" fmla="*/ 2929333 h 3468164"/>
                <a:gd name="connsiteX42" fmla="*/ 947956 w 2356823"/>
                <a:gd name="connsiteY42" fmla="*/ 2782686 h 3468164"/>
                <a:gd name="connsiteX43" fmla="*/ 712231 w 2356823"/>
                <a:gd name="connsiteY43" fmla="*/ 3033565 h 3468164"/>
                <a:gd name="connsiteX44" fmla="*/ 1006744 w 2356823"/>
                <a:gd name="connsiteY44" fmla="*/ 2788744 h 3468164"/>
                <a:gd name="connsiteX45" fmla="*/ 1101278 w 2356823"/>
                <a:gd name="connsiteY45" fmla="*/ 2735417 h 3468164"/>
                <a:gd name="connsiteX46" fmla="*/ 1144706 w 2356823"/>
                <a:gd name="connsiteY46" fmla="*/ 2869548 h 3468164"/>
                <a:gd name="connsiteX47" fmla="*/ 1149189 w 2356823"/>
                <a:gd name="connsiteY47" fmla="*/ 2966027 h 3468164"/>
                <a:gd name="connsiteX48" fmla="*/ 1024592 w 2356823"/>
                <a:gd name="connsiteY48" fmla="*/ 3069116 h 3468164"/>
                <a:gd name="connsiteX49" fmla="*/ 1161114 w 2356823"/>
                <a:gd name="connsiteY49" fmla="*/ 3004109 h 3468164"/>
                <a:gd name="connsiteX50" fmla="*/ 1146808 w 2356823"/>
                <a:gd name="connsiteY50" fmla="*/ 3144784 h 3468164"/>
                <a:gd name="connsiteX51" fmla="*/ 920428 w 2356823"/>
                <a:gd name="connsiteY51" fmla="*/ 3228554 h 3468164"/>
                <a:gd name="connsiteX52" fmla="*/ 714764 w 2356823"/>
                <a:gd name="connsiteY52" fmla="*/ 3191322 h 3468164"/>
                <a:gd name="connsiteX53" fmla="*/ 906626 w 2356823"/>
                <a:gd name="connsiteY53" fmla="*/ 3255896 h 3468164"/>
                <a:gd name="connsiteX54" fmla="*/ 865787 w 2356823"/>
                <a:gd name="connsiteY54" fmla="*/ 3398037 h 3468164"/>
                <a:gd name="connsiteX55" fmla="*/ 950110 w 2356823"/>
                <a:gd name="connsiteY55" fmla="*/ 3252991 h 3468164"/>
                <a:gd name="connsiteX56" fmla="*/ 1145935 w 2356823"/>
                <a:gd name="connsiteY56" fmla="*/ 3180660 h 3468164"/>
                <a:gd name="connsiteX57" fmla="*/ 1147845 w 2356823"/>
                <a:gd name="connsiteY57" fmla="*/ 3219830 h 3468164"/>
                <a:gd name="connsiteX58" fmla="*/ 1149612 w 2356823"/>
                <a:gd name="connsiteY58" fmla="*/ 3468147 h 3468164"/>
                <a:gd name="connsiteX59" fmla="*/ 1176318 w 2356823"/>
                <a:gd name="connsiteY59" fmla="*/ 3253892 h 3468164"/>
                <a:gd name="connsiteX60" fmla="*/ 1468888 w 2356823"/>
                <a:gd name="connsiteY60" fmla="*/ 3408273 h 3468164"/>
                <a:gd name="connsiteX61" fmla="*/ 1183462 w 2356823"/>
                <a:gd name="connsiteY61" fmla="*/ 3213410 h 3468164"/>
                <a:gd name="connsiteX62" fmla="*/ 1186618 w 2356823"/>
                <a:gd name="connsiteY62" fmla="*/ 3046313 h 3468164"/>
                <a:gd name="connsiteX63" fmla="*/ 1325283 w 2356823"/>
                <a:gd name="connsiteY63" fmla="*/ 3139047 h 3468164"/>
                <a:gd name="connsiteX64" fmla="*/ 1190552 w 2356823"/>
                <a:gd name="connsiteY64" fmla="*/ 2994857 h 3468164"/>
                <a:gd name="connsiteX65" fmla="*/ 1207932 w 2356823"/>
                <a:gd name="connsiteY65" fmla="*/ 2716032 h 3468164"/>
                <a:gd name="connsiteX66" fmla="*/ 1251087 w 2356823"/>
                <a:gd name="connsiteY66" fmla="*/ 2780588 h 3468164"/>
                <a:gd name="connsiteX67" fmla="*/ 1311923 w 2356823"/>
                <a:gd name="connsiteY67" fmla="*/ 2879200 h 3468164"/>
                <a:gd name="connsiteX68" fmla="*/ 1387731 w 2356823"/>
                <a:gd name="connsiteY68" fmla="*/ 3068681 h 3468164"/>
                <a:gd name="connsiteX69" fmla="*/ 1369883 w 2356823"/>
                <a:gd name="connsiteY69" fmla="*/ 2950114 h 3468164"/>
                <a:gd name="connsiteX70" fmla="*/ 1647756 w 2356823"/>
                <a:gd name="connsiteY70" fmla="*/ 3219376 h 3468164"/>
                <a:gd name="connsiteX71" fmla="*/ 1391153 w 2356823"/>
                <a:gd name="connsiteY71" fmla="*/ 2923863 h 3468164"/>
                <a:gd name="connsiteX72" fmla="*/ 1643575 w 2356823"/>
                <a:gd name="connsiteY72" fmla="*/ 3035572 h 3468164"/>
                <a:gd name="connsiteX73" fmla="*/ 1338823 w 2356823"/>
                <a:gd name="connsiteY73" fmla="*/ 2861464 h 3468164"/>
                <a:gd name="connsiteX74" fmla="*/ 1634545 w 2356823"/>
                <a:gd name="connsiteY74" fmla="*/ 2890552 h 3468164"/>
                <a:gd name="connsiteX75" fmla="*/ 1717171 w 2356823"/>
                <a:gd name="connsiteY75" fmla="*/ 2926407 h 3468164"/>
                <a:gd name="connsiteX76" fmla="*/ 2081140 w 2356823"/>
                <a:gd name="connsiteY76" fmla="*/ 3233950 h 3468164"/>
                <a:gd name="connsiteX77" fmla="*/ 1814212 w 2356823"/>
                <a:gd name="connsiteY77" fmla="*/ 2969755 h 3468164"/>
                <a:gd name="connsiteX78" fmla="*/ 2187201 w 2356823"/>
                <a:gd name="connsiteY78" fmla="*/ 3093390 h 3468164"/>
                <a:gd name="connsiteX79" fmla="*/ 1488809 w 2356823"/>
                <a:gd name="connsiteY79" fmla="*/ 2780712 h 3468164"/>
                <a:gd name="connsiteX80" fmla="*/ 1716371 w 2356823"/>
                <a:gd name="connsiteY80" fmla="*/ 2749214 h 3468164"/>
                <a:gd name="connsiteX81" fmla="*/ 2011798 w 2356823"/>
                <a:gd name="connsiteY81" fmla="*/ 2855885 h 3468164"/>
                <a:gd name="connsiteX82" fmla="*/ 1754718 w 2356823"/>
                <a:gd name="connsiteY82" fmla="*/ 2729850 h 3468164"/>
                <a:gd name="connsiteX83" fmla="*/ 2181181 w 2356823"/>
                <a:gd name="connsiteY83" fmla="*/ 2686225 h 3468164"/>
                <a:gd name="connsiteX84" fmla="*/ 1783360 w 2356823"/>
                <a:gd name="connsiteY84" fmla="*/ 2695934 h 3468164"/>
                <a:gd name="connsiteX85" fmla="*/ 1497038 w 2356823"/>
                <a:gd name="connsiteY85" fmla="*/ 2749274 h 3468164"/>
                <a:gd name="connsiteX86" fmla="*/ 1421226 w 2356823"/>
                <a:gd name="connsiteY86" fmla="*/ 2735427 h 3468164"/>
                <a:gd name="connsiteX87" fmla="*/ 1256396 w 2356823"/>
                <a:gd name="connsiteY87" fmla="*/ 2609382 h 3468164"/>
                <a:gd name="connsiteX88" fmla="*/ 1256396 w 2356823"/>
                <a:gd name="connsiteY88" fmla="*/ 2357294 h 3468164"/>
                <a:gd name="connsiteX89" fmla="*/ 1527878 w 2356823"/>
                <a:gd name="connsiteY89" fmla="*/ 2493035 h 3468164"/>
                <a:gd name="connsiteX90" fmla="*/ 1275789 w 2356823"/>
                <a:gd name="connsiteY90" fmla="*/ 2240946 h 3468164"/>
                <a:gd name="connsiteX91" fmla="*/ 1275789 w 2356823"/>
                <a:gd name="connsiteY91" fmla="*/ 2076116 h 3468164"/>
                <a:gd name="connsiteX92" fmla="*/ 1344161 w 2356823"/>
                <a:gd name="connsiteY92" fmla="*/ 2114899 h 3468164"/>
                <a:gd name="connsiteX93" fmla="*/ 1439954 w 2356823"/>
                <a:gd name="connsiteY93" fmla="*/ 2304513 h 3468164"/>
                <a:gd name="connsiteX94" fmla="*/ 1405487 w 2356823"/>
                <a:gd name="connsiteY94" fmla="*/ 2130758 h 3468164"/>
                <a:gd name="connsiteX95" fmla="*/ 1638545 w 2356823"/>
                <a:gd name="connsiteY95" fmla="*/ 2262146 h 3468164"/>
                <a:gd name="connsiteX96" fmla="*/ 1808223 w 2356823"/>
                <a:gd name="connsiteY96" fmla="*/ 2439615 h 3468164"/>
                <a:gd name="connsiteX97" fmla="*/ 1738805 w 2356823"/>
                <a:gd name="connsiteY97" fmla="*/ 2281539 h 3468164"/>
                <a:gd name="connsiteX98" fmla="*/ 2025898 w 2356823"/>
                <a:gd name="connsiteY98" fmla="*/ 2356560 h 3468164"/>
                <a:gd name="connsiteX99" fmla="*/ 2356692 w 2356823"/>
                <a:gd name="connsiteY99" fmla="*/ 2441473 h 3468164"/>
                <a:gd name="connsiteX100" fmla="*/ 2091020 w 2356823"/>
                <a:gd name="connsiteY100" fmla="*/ 2327563 h 3468164"/>
                <a:gd name="connsiteX101" fmla="*/ 2282978 w 2356823"/>
                <a:gd name="connsiteY101" fmla="*/ 2216292 h 3468164"/>
                <a:gd name="connsiteX102" fmla="*/ 2043014 w 2356823"/>
                <a:gd name="connsiteY102" fmla="*/ 2317562 h 3468164"/>
                <a:gd name="connsiteX103" fmla="*/ 1686493 w 2356823"/>
                <a:gd name="connsiteY103" fmla="*/ 2218435 h 3468164"/>
                <a:gd name="connsiteX104" fmla="*/ 1816748 w 2356823"/>
                <a:gd name="connsiteY104" fmla="*/ 2139873 h 3468164"/>
                <a:gd name="connsiteX105" fmla="*/ 1631592 w 2356823"/>
                <a:gd name="connsiteY105" fmla="*/ 2202702 h 3468164"/>
                <a:gd name="connsiteX106" fmla="*/ 1556130 w 2356823"/>
                <a:gd name="connsiteY106" fmla="*/ 2162692 h 3468164"/>
                <a:gd name="connsiteX107" fmla="*/ 1324263 w 2356823"/>
                <a:gd name="connsiteY107" fmla="*/ 1882200 h 3468164"/>
                <a:gd name="connsiteX108" fmla="*/ 1266088 w 2356823"/>
                <a:gd name="connsiteY108" fmla="*/ 1581629 h 3468164"/>
                <a:gd name="connsiteX109" fmla="*/ 1343654 w 2356823"/>
                <a:gd name="connsiteY109" fmla="*/ 1155014 h 3468164"/>
                <a:gd name="connsiteX110" fmla="*/ 1954482 w 2356823"/>
                <a:gd name="connsiteY110" fmla="*/ 573265 h 3468164"/>
                <a:gd name="connsiteX111" fmla="*/ 2240613 w 2356823"/>
                <a:gd name="connsiteY111" fmla="*/ 430723 h 3468164"/>
                <a:gd name="connsiteX112" fmla="*/ 1945338 w 2356823"/>
                <a:gd name="connsiteY112" fmla="*/ 307356 h 3468164"/>
                <a:gd name="connsiteX113" fmla="*/ 1826571 w 2356823"/>
                <a:gd name="connsiteY113" fmla="*/ 603040 h 3468164"/>
                <a:gd name="connsiteX114" fmla="*/ 1353341 w 2356823"/>
                <a:gd name="connsiteY114" fmla="*/ 941702 h 3468164"/>
                <a:gd name="connsiteX115" fmla="*/ 1392123 w 2356823"/>
                <a:gd name="connsiteY115" fmla="*/ 612041 h 3468164"/>
                <a:gd name="connsiteX116" fmla="*/ 1644212 w 2356823"/>
                <a:gd name="connsiteY116" fmla="*/ 262998 h 3468164"/>
                <a:gd name="connsiteX117" fmla="*/ 1333945 w 2356823"/>
                <a:gd name="connsiteY117" fmla="*/ 553872 h 3468164"/>
                <a:gd name="connsiteX118" fmla="*/ 1285466 w 2356823"/>
                <a:gd name="connsiteY118" fmla="*/ 272694 h 3468164"/>
                <a:gd name="connsiteX119" fmla="*/ 1295162 w 2356823"/>
                <a:gd name="connsiteY119" fmla="*/ 616890 h 3468164"/>
                <a:gd name="connsiteX120" fmla="*/ 1180966 w 2356823"/>
                <a:gd name="connsiteY120" fmla="*/ 916136 h 3468164"/>
                <a:gd name="connsiteX121" fmla="*/ 1020842 w 2356823"/>
                <a:gd name="connsiteY121" fmla="*/ 436686 h 3468164"/>
                <a:gd name="connsiteX122" fmla="*/ 984898 w 2356823"/>
                <a:gd name="connsiteY122" fmla="*/ 28435 h 3468164"/>
                <a:gd name="connsiteX123" fmla="*/ 946115 w 2356823"/>
                <a:gd name="connsiteY123" fmla="*/ 350256 h 3468164"/>
                <a:gd name="connsiteX124" fmla="*/ 742509 w 2356823"/>
                <a:gd name="connsiteY124" fmla="*/ 321169 h 3468164"/>
                <a:gd name="connsiteX125" fmla="*/ 936428 w 2356823"/>
                <a:gd name="connsiteY125" fmla="*/ 427820 h 3468164"/>
                <a:gd name="connsiteX126" fmla="*/ 901258 w 2356823"/>
                <a:gd name="connsiteY126" fmla="*/ 725838 h 3468164"/>
                <a:gd name="connsiteX127" fmla="*/ 527545 w 2356823"/>
                <a:gd name="connsiteY127" fmla="*/ 601175 h 3468164"/>
                <a:gd name="connsiteX128" fmla="*/ 441946 w 2356823"/>
                <a:gd name="connsiteY128" fmla="*/ 292089 h 3468164"/>
                <a:gd name="connsiteX129" fmla="*/ 427403 w 2356823"/>
                <a:gd name="connsiteY129" fmla="*/ 612053 h 3468164"/>
                <a:gd name="connsiteX130" fmla="*/ 141377 w 2356823"/>
                <a:gd name="connsiteY130" fmla="*/ 815659 h 3468164"/>
                <a:gd name="connsiteX131" fmla="*/ 485572 w 2356823"/>
                <a:gd name="connsiteY131" fmla="*/ 675070 h 3468164"/>
                <a:gd name="connsiteX132" fmla="*/ 1043080 w 2356823"/>
                <a:gd name="connsiteY132" fmla="*/ 1019265 h 3468164"/>
                <a:gd name="connsiteX133" fmla="*/ 727964 w 2356823"/>
                <a:gd name="connsiteY133" fmla="*/ 1033809 h 3468164"/>
                <a:gd name="connsiteX134" fmla="*/ 994598 w 2356823"/>
                <a:gd name="connsiteY134" fmla="*/ 1135612 h 346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2356823" h="3468164">
                  <a:moveTo>
                    <a:pt x="994595" y="1135590"/>
                  </a:moveTo>
                  <a:cubicBezTo>
                    <a:pt x="1057169" y="1258214"/>
                    <a:pt x="1067942" y="1447629"/>
                    <a:pt x="1062465" y="1600991"/>
                  </a:cubicBezTo>
                  <a:cubicBezTo>
                    <a:pt x="1058247" y="1719110"/>
                    <a:pt x="1030975" y="1851879"/>
                    <a:pt x="965510" y="1950034"/>
                  </a:cubicBezTo>
                  <a:lnTo>
                    <a:pt x="913776" y="2027600"/>
                  </a:lnTo>
                  <a:lnTo>
                    <a:pt x="498677" y="2105166"/>
                  </a:lnTo>
                  <a:lnTo>
                    <a:pt x="906290" y="2073037"/>
                  </a:lnTo>
                  <a:lnTo>
                    <a:pt x="850506" y="2121566"/>
                  </a:lnTo>
                  <a:lnTo>
                    <a:pt x="610076" y="2210962"/>
                  </a:lnTo>
                  <a:lnTo>
                    <a:pt x="232534" y="2170095"/>
                  </a:lnTo>
                  <a:lnTo>
                    <a:pt x="389306" y="2221120"/>
                  </a:lnTo>
                  <a:lnTo>
                    <a:pt x="176317" y="2445452"/>
                  </a:lnTo>
                  <a:lnTo>
                    <a:pt x="436388" y="2237865"/>
                  </a:lnTo>
                  <a:lnTo>
                    <a:pt x="619668" y="2250786"/>
                  </a:lnTo>
                  <a:lnTo>
                    <a:pt x="478888" y="2441172"/>
                  </a:lnTo>
                  <a:lnTo>
                    <a:pt x="684333" y="2230488"/>
                  </a:lnTo>
                  <a:lnTo>
                    <a:pt x="889778" y="2184346"/>
                  </a:lnTo>
                  <a:lnTo>
                    <a:pt x="875598" y="2325163"/>
                  </a:lnTo>
                  <a:lnTo>
                    <a:pt x="943689" y="2198595"/>
                  </a:lnTo>
                  <a:lnTo>
                    <a:pt x="1043083" y="2074417"/>
                  </a:lnTo>
                  <a:cubicBezTo>
                    <a:pt x="1071293" y="2039173"/>
                    <a:pt x="1077784" y="2239371"/>
                    <a:pt x="1043083" y="2308780"/>
                  </a:cubicBezTo>
                  <a:cubicBezTo>
                    <a:pt x="1009914" y="2375117"/>
                    <a:pt x="834495" y="2476430"/>
                    <a:pt x="839477" y="2493003"/>
                  </a:cubicBezTo>
                  <a:cubicBezTo>
                    <a:pt x="844200" y="2508748"/>
                    <a:pt x="1041168" y="2370312"/>
                    <a:pt x="1072172" y="2405742"/>
                  </a:cubicBezTo>
                  <a:cubicBezTo>
                    <a:pt x="1109041" y="2447877"/>
                    <a:pt x="1110117" y="2634456"/>
                    <a:pt x="1043085" y="2686920"/>
                  </a:cubicBezTo>
                  <a:lnTo>
                    <a:pt x="987334" y="2730551"/>
                  </a:lnTo>
                  <a:lnTo>
                    <a:pt x="591018" y="2699039"/>
                  </a:lnTo>
                  <a:lnTo>
                    <a:pt x="316850" y="2558984"/>
                  </a:lnTo>
                  <a:lnTo>
                    <a:pt x="546860" y="2704955"/>
                  </a:lnTo>
                  <a:cubicBezTo>
                    <a:pt x="449009" y="2718059"/>
                    <a:pt x="346511" y="2706348"/>
                    <a:pt x="233906" y="2758812"/>
                  </a:cubicBezTo>
                  <a:cubicBezTo>
                    <a:pt x="149503" y="2798135"/>
                    <a:pt x="84345" y="2828475"/>
                    <a:pt x="-132" y="2870578"/>
                  </a:cubicBezTo>
                  <a:cubicBezTo>
                    <a:pt x="80218" y="2852891"/>
                    <a:pt x="229944" y="2783006"/>
                    <a:pt x="323327" y="2759345"/>
                  </a:cubicBezTo>
                  <a:cubicBezTo>
                    <a:pt x="411742" y="2736941"/>
                    <a:pt x="506836" y="2741367"/>
                    <a:pt x="598600" y="2732379"/>
                  </a:cubicBezTo>
                  <a:lnTo>
                    <a:pt x="896218" y="2755255"/>
                  </a:lnTo>
                  <a:lnTo>
                    <a:pt x="587846" y="2879937"/>
                  </a:lnTo>
                  <a:lnTo>
                    <a:pt x="405785" y="2811385"/>
                  </a:lnTo>
                  <a:lnTo>
                    <a:pt x="548536" y="2893117"/>
                  </a:lnTo>
                  <a:lnTo>
                    <a:pt x="182252" y="3081502"/>
                  </a:lnTo>
                  <a:lnTo>
                    <a:pt x="347616" y="3032853"/>
                  </a:lnTo>
                  <a:lnTo>
                    <a:pt x="284863" y="3301830"/>
                  </a:lnTo>
                  <a:lnTo>
                    <a:pt x="391791" y="3013299"/>
                  </a:lnTo>
                  <a:lnTo>
                    <a:pt x="528075" y="2940411"/>
                  </a:lnTo>
                  <a:lnTo>
                    <a:pt x="630421" y="3071132"/>
                  </a:lnTo>
                  <a:lnTo>
                    <a:pt x="582548" y="2929333"/>
                  </a:lnTo>
                  <a:lnTo>
                    <a:pt x="947956" y="2782686"/>
                  </a:lnTo>
                  <a:lnTo>
                    <a:pt x="712231" y="3033565"/>
                  </a:lnTo>
                  <a:lnTo>
                    <a:pt x="1006744" y="2788744"/>
                  </a:lnTo>
                  <a:lnTo>
                    <a:pt x="1101278" y="2735417"/>
                  </a:lnTo>
                  <a:cubicBezTo>
                    <a:pt x="1148945" y="2708528"/>
                    <a:pt x="1138465" y="2735240"/>
                    <a:pt x="1144706" y="2869548"/>
                  </a:cubicBezTo>
                  <a:lnTo>
                    <a:pt x="1149189" y="2966027"/>
                  </a:lnTo>
                  <a:lnTo>
                    <a:pt x="1024592" y="3069116"/>
                  </a:lnTo>
                  <a:lnTo>
                    <a:pt x="1161114" y="3004109"/>
                  </a:lnTo>
                  <a:lnTo>
                    <a:pt x="1146808" y="3144784"/>
                  </a:lnTo>
                  <a:lnTo>
                    <a:pt x="920428" y="3228554"/>
                  </a:lnTo>
                  <a:lnTo>
                    <a:pt x="714764" y="3191322"/>
                  </a:lnTo>
                  <a:lnTo>
                    <a:pt x="906626" y="3255896"/>
                  </a:lnTo>
                  <a:lnTo>
                    <a:pt x="865787" y="3398037"/>
                  </a:lnTo>
                  <a:lnTo>
                    <a:pt x="950110" y="3252991"/>
                  </a:lnTo>
                  <a:lnTo>
                    <a:pt x="1145935" y="3180660"/>
                  </a:lnTo>
                  <a:lnTo>
                    <a:pt x="1147845" y="3219830"/>
                  </a:lnTo>
                  <a:lnTo>
                    <a:pt x="1149612" y="3468147"/>
                  </a:lnTo>
                  <a:lnTo>
                    <a:pt x="1176318" y="3253892"/>
                  </a:lnTo>
                  <a:lnTo>
                    <a:pt x="1468888" y="3408273"/>
                  </a:lnTo>
                  <a:lnTo>
                    <a:pt x="1183462" y="3213410"/>
                  </a:lnTo>
                  <a:lnTo>
                    <a:pt x="1186618" y="3046313"/>
                  </a:lnTo>
                  <a:lnTo>
                    <a:pt x="1325283" y="3139047"/>
                  </a:lnTo>
                  <a:lnTo>
                    <a:pt x="1190552" y="2994857"/>
                  </a:lnTo>
                  <a:lnTo>
                    <a:pt x="1207932" y="2716032"/>
                  </a:lnTo>
                  <a:cubicBezTo>
                    <a:pt x="1208852" y="2701268"/>
                    <a:pt x="1224179" y="2736971"/>
                    <a:pt x="1251087" y="2780588"/>
                  </a:cubicBezTo>
                  <a:lnTo>
                    <a:pt x="1311923" y="2879200"/>
                  </a:lnTo>
                  <a:lnTo>
                    <a:pt x="1387731" y="3068681"/>
                  </a:lnTo>
                  <a:lnTo>
                    <a:pt x="1369883" y="2950114"/>
                  </a:lnTo>
                  <a:lnTo>
                    <a:pt x="1647756" y="3219376"/>
                  </a:lnTo>
                  <a:lnTo>
                    <a:pt x="1391153" y="2923863"/>
                  </a:lnTo>
                  <a:lnTo>
                    <a:pt x="1643575" y="3035572"/>
                  </a:lnTo>
                  <a:lnTo>
                    <a:pt x="1338823" y="2861464"/>
                  </a:lnTo>
                  <a:cubicBezTo>
                    <a:pt x="1149875" y="2607442"/>
                    <a:pt x="1338346" y="2762023"/>
                    <a:pt x="1634545" y="2890552"/>
                  </a:cubicBezTo>
                  <a:lnTo>
                    <a:pt x="1717171" y="2926407"/>
                  </a:lnTo>
                  <a:lnTo>
                    <a:pt x="2081140" y="3233950"/>
                  </a:lnTo>
                  <a:lnTo>
                    <a:pt x="1814212" y="2969755"/>
                  </a:lnTo>
                  <a:lnTo>
                    <a:pt x="2187201" y="3093390"/>
                  </a:lnTo>
                  <a:lnTo>
                    <a:pt x="1488809" y="2780712"/>
                  </a:lnTo>
                  <a:lnTo>
                    <a:pt x="1716371" y="2749214"/>
                  </a:lnTo>
                  <a:lnTo>
                    <a:pt x="2011798" y="2855885"/>
                  </a:lnTo>
                  <a:lnTo>
                    <a:pt x="1754718" y="2729850"/>
                  </a:lnTo>
                  <a:lnTo>
                    <a:pt x="2181181" y="2686225"/>
                  </a:lnTo>
                  <a:lnTo>
                    <a:pt x="1783360" y="2695934"/>
                  </a:lnTo>
                  <a:lnTo>
                    <a:pt x="1497038" y="2749274"/>
                  </a:lnTo>
                  <a:lnTo>
                    <a:pt x="1421226" y="2735427"/>
                  </a:lnTo>
                  <a:cubicBezTo>
                    <a:pt x="1353191" y="2723000"/>
                    <a:pt x="1281209" y="2666289"/>
                    <a:pt x="1256396" y="2609382"/>
                  </a:cubicBezTo>
                  <a:cubicBezTo>
                    <a:pt x="1226259" y="2540245"/>
                    <a:pt x="1215338" y="2374887"/>
                    <a:pt x="1256396" y="2357294"/>
                  </a:cubicBezTo>
                  <a:cubicBezTo>
                    <a:pt x="1305832" y="2336107"/>
                    <a:pt x="1524906" y="2510866"/>
                    <a:pt x="1527878" y="2493035"/>
                  </a:cubicBezTo>
                  <a:cubicBezTo>
                    <a:pt x="1531369" y="2472086"/>
                    <a:pt x="1333253" y="2335977"/>
                    <a:pt x="1275789" y="2240946"/>
                  </a:cubicBezTo>
                  <a:cubicBezTo>
                    <a:pt x="1249222" y="2197008"/>
                    <a:pt x="1249677" y="2061305"/>
                    <a:pt x="1275789" y="2076116"/>
                  </a:cubicBezTo>
                  <a:lnTo>
                    <a:pt x="1344161" y="2114899"/>
                  </a:lnTo>
                  <a:lnTo>
                    <a:pt x="1439954" y="2304513"/>
                  </a:lnTo>
                  <a:lnTo>
                    <a:pt x="1405487" y="2130758"/>
                  </a:lnTo>
                  <a:lnTo>
                    <a:pt x="1638545" y="2262146"/>
                  </a:lnTo>
                  <a:lnTo>
                    <a:pt x="1808223" y="2439615"/>
                  </a:lnTo>
                  <a:lnTo>
                    <a:pt x="1738805" y="2281539"/>
                  </a:lnTo>
                  <a:lnTo>
                    <a:pt x="2025898" y="2356560"/>
                  </a:lnTo>
                  <a:lnTo>
                    <a:pt x="2356692" y="2441473"/>
                  </a:lnTo>
                  <a:lnTo>
                    <a:pt x="2091020" y="2327563"/>
                  </a:lnTo>
                  <a:lnTo>
                    <a:pt x="2282978" y="2216292"/>
                  </a:lnTo>
                  <a:lnTo>
                    <a:pt x="2043014" y="2317562"/>
                  </a:lnTo>
                  <a:lnTo>
                    <a:pt x="1686493" y="2218435"/>
                  </a:lnTo>
                  <a:lnTo>
                    <a:pt x="1816748" y="2139873"/>
                  </a:lnTo>
                  <a:lnTo>
                    <a:pt x="1631592" y="2202702"/>
                  </a:lnTo>
                  <a:lnTo>
                    <a:pt x="1556130" y="2162692"/>
                  </a:lnTo>
                  <a:cubicBezTo>
                    <a:pt x="1522280" y="2144745"/>
                    <a:pt x="1411178" y="2066775"/>
                    <a:pt x="1324263" y="1882200"/>
                  </a:cubicBezTo>
                  <a:cubicBezTo>
                    <a:pt x="1281371" y="1791124"/>
                    <a:pt x="1263413" y="1681947"/>
                    <a:pt x="1266088" y="1581629"/>
                  </a:cubicBezTo>
                  <a:cubicBezTo>
                    <a:pt x="1269876" y="1439554"/>
                    <a:pt x="1262355" y="1265580"/>
                    <a:pt x="1343654" y="1155014"/>
                  </a:cubicBezTo>
                  <a:cubicBezTo>
                    <a:pt x="1504750" y="935920"/>
                    <a:pt x="1737427" y="760869"/>
                    <a:pt x="1954482" y="573265"/>
                  </a:cubicBezTo>
                  <a:cubicBezTo>
                    <a:pt x="2027710" y="509974"/>
                    <a:pt x="2109845" y="539201"/>
                    <a:pt x="2240613" y="430723"/>
                  </a:cubicBezTo>
                  <a:cubicBezTo>
                    <a:pt x="1921097" y="528421"/>
                    <a:pt x="1911086" y="517230"/>
                    <a:pt x="1945338" y="307356"/>
                  </a:cubicBezTo>
                  <a:cubicBezTo>
                    <a:pt x="1883613" y="371719"/>
                    <a:pt x="1900438" y="525345"/>
                    <a:pt x="1826571" y="603040"/>
                  </a:cubicBezTo>
                  <a:cubicBezTo>
                    <a:pt x="1660788" y="777395"/>
                    <a:pt x="1471422" y="924214"/>
                    <a:pt x="1353341" y="941702"/>
                  </a:cubicBezTo>
                  <a:cubicBezTo>
                    <a:pt x="1296893" y="950064"/>
                    <a:pt x="1349916" y="710530"/>
                    <a:pt x="1392123" y="612041"/>
                  </a:cubicBezTo>
                  <a:cubicBezTo>
                    <a:pt x="1446873" y="484292"/>
                    <a:pt x="1709525" y="245596"/>
                    <a:pt x="1644212" y="262998"/>
                  </a:cubicBezTo>
                  <a:cubicBezTo>
                    <a:pt x="1606524" y="273040"/>
                    <a:pt x="1386123" y="537394"/>
                    <a:pt x="1333945" y="553872"/>
                  </a:cubicBezTo>
                  <a:cubicBezTo>
                    <a:pt x="1288143" y="568337"/>
                    <a:pt x="1305800" y="214620"/>
                    <a:pt x="1285466" y="272694"/>
                  </a:cubicBezTo>
                  <a:cubicBezTo>
                    <a:pt x="1268717" y="320528"/>
                    <a:pt x="1280461" y="503685"/>
                    <a:pt x="1295162" y="616890"/>
                  </a:cubicBezTo>
                  <a:cubicBezTo>
                    <a:pt x="1308068" y="716283"/>
                    <a:pt x="1213567" y="935929"/>
                    <a:pt x="1180966" y="916136"/>
                  </a:cubicBezTo>
                  <a:cubicBezTo>
                    <a:pt x="1123076" y="880988"/>
                    <a:pt x="984837" y="729751"/>
                    <a:pt x="1020842" y="436686"/>
                  </a:cubicBezTo>
                  <a:cubicBezTo>
                    <a:pt x="1031605" y="349078"/>
                    <a:pt x="1000845" y="-118812"/>
                    <a:pt x="984898" y="28435"/>
                  </a:cubicBezTo>
                  <a:cubicBezTo>
                    <a:pt x="964735" y="214620"/>
                    <a:pt x="989280" y="314004"/>
                    <a:pt x="946115" y="350256"/>
                  </a:cubicBezTo>
                  <a:cubicBezTo>
                    <a:pt x="908482" y="381868"/>
                    <a:pt x="822414" y="316954"/>
                    <a:pt x="742509" y="321169"/>
                  </a:cubicBezTo>
                  <a:cubicBezTo>
                    <a:pt x="670469" y="324968"/>
                    <a:pt x="899681" y="368091"/>
                    <a:pt x="936428" y="427820"/>
                  </a:cubicBezTo>
                  <a:cubicBezTo>
                    <a:pt x="982206" y="502228"/>
                    <a:pt x="928339" y="630007"/>
                    <a:pt x="901258" y="725838"/>
                  </a:cubicBezTo>
                  <a:cubicBezTo>
                    <a:pt x="782901" y="715214"/>
                    <a:pt x="658009" y="669187"/>
                    <a:pt x="527545" y="601175"/>
                  </a:cubicBezTo>
                  <a:cubicBezTo>
                    <a:pt x="460068" y="565997"/>
                    <a:pt x="473824" y="269343"/>
                    <a:pt x="441946" y="292089"/>
                  </a:cubicBezTo>
                  <a:cubicBezTo>
                    <a:pt x="406449" y="317422"/>
                    <a:pt x="459865" y="588288"/>
                    <a:pt x="427403" y="612053"/>
                  </a:cubicBezTo>
                  <a:cubicBezTo>
                    <a:pt x="393099" y="637165"/>
                    <a:pt x="129718" y="811868"/>
                    <a:pt x="141377" y="815659"/>
                  </a:cubicBezTo>
                  <a:cubicBezTo>
                    <a:pt x="192136" y="832198"/>
                    <a:pt x="402114" y="650829"/>
                    <a:pt x="485572" y="675070"/>
                  </a:cubicBezTo>
                  <a:cubicBezTo>
                    <a:pt x="545502" y="692479"/>
                    <a:pt x="989092" y="930159"/>
                    <a:pt x="1043080" y="1019265"/>
                  </a:cubicBezTo>
                  <a:cubicBezTo>
                    <a:pt x="1074842" y="1071688"/>
                    <a:pt x="749757" y="993242"/>
                    <a:pt x="727964" y="1033809"/>
                  </a:cubicBezTo>
                  <a:cubicBezTo>
                    <a:pt x="708324" y="1070380"/>
                    <a:pt x="943134" y="1034769"/>
                    <a:pt x="994598" y="1135612"/>
                  </a:cubicBezTo>
                  <a:close/>
                </a:path>
              </a:pathLst>
            </a:custGeom>
            <a:solidFill>
              <a:srgbClr val="7B55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144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4" name="图形 21">
            <a:extLst>
              <a:ext uri="{FF2B5EF4-FFF2-40B4-BE49-F238E27FC236}">
                <a16:creationId xmlns:a16="http://schemas.microsoft.com/office/drawing/2014/main" id="{4AE2B2FE-4C8D-44D3-3015-C477EAC3E942}"/>
              </a:ext>
            </a:extLst>
          </p:cNvPr>
          <p:cNvGrpSpPr/>
          <p:nvPr/>
        </p:nvGrpSpPr>
        <p:grpSpPr>
          <a:xfrm>
            <a:off x="8208142" y="1464587"/>
            <a:ext cx="2990730" cy="4000135"/>
            <a:chOff x="14044292" y="2045419"/>
            <a:chExt cx="1471364" cy="1967966"/>
          </a:xfrm>
        </p:grpSpPr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01ED5F17-06B2-3C43-1518-9E20F03A6F86}"/>
                </a:ext>
              </a:extLst>
            </p:cNvPr>
            <p:cNvSpPr/>
            <p:nvPr/>
          </p:nvSpPr>
          <p:spPr>
            <a:xfrm>
              <a:off x="14204620" y="2283649"/>
              <a:ext cx="1258637" cy="941295"/>
            </a:xfrm>
            <a:custGeom>
              <a:avLst/>
              <a:gdLst>
                <a:gd name="connsiteX0" fmla="*/ 484085 w 1258637"/>
                <a:gd name="connsiteY0" fmla="*/ 579 h 941295"/>
                <a:gd name="connsiteX1" fmla="*/ 460665 w 1258637"/>
                <a:gd name="connsiteY1" fmla="*/ 1386 h 941295"/>
                <a:gd name="connsiteX2" fmla="*/ 351140 w 1258637"/>
                <a:gd name="connsiteY2" fmla="*/ 117190 h 941295"/>
                <a:gd name="connsiteX3" fmla="*/ 365157 w 1258637"/>
                <a:gd name="connsiteY3" fmla="*/ 156030 h 941295"/>
                <a:gd name="connsiteX4" fmla="*/ 350655 w 1258637"/>
                <a:gd name="connsiteY4" fmla="*/ 233570 h 941295"/>
                <a:gd name="connsiteX5" fmla="*/ 348267 w 1258637"/>
                <a:gd name="connsiteY5" fmla="*/ 235144 h 941295"/>
                <a:gd name="connsiteX6" fmla="*/ 338254 w 1258637"/>
                <a:gd name="connsiteY6" fmla="*/ 242230 h 941295"/>
                <a:gd name="connsiteX7" fmla="*/ 276265 w 1258637"/>
                <a:gd name="connsiteY7" fmla="*/ 243935 h 941295"/>
                <a:gd name="connsiteX8" fmla="*/ 187460 w 1258637"/>
                <a:gd name="connsiteY8" fmla="*/ 223304 h 941295"/>
                <a:gd name="connsiteX9" fmla="*/ 77935 w 1258637"/>
                <a:gd name="connsiteY9" fmla="*/ 339107 h 941295"/>
                <a:gd name="connsiteX10" fmla="*/ 172833 w 1258637"/>
                <a:gd name="connsiteY10" fmla="*/ 426655 h 941295"/>
                <a:gd name="connsiteX11" fmla="*/ 218735 w 1258637"/>
                <a:gd name="connsiteY11" fmla="*/ 489895 h 941295"/>
                <a:gd name="connsiteX12" fmla="*/ 218455 w 1258637"/>
                <a:gd name="connsiteY12" fmla="*/ 491687 h 941295"/>
                <a:gd name="connsiteX13" fmla="*/ 215059 w 1258637"/>
                <a:gd name="connsiteY13" fmla="*/ 517790 h 941295"/>
                <a:gd name="connsiteX14" fmla="*/ 156292 w 1258637"/>
                <a:gd name="connsiteY14" fmla="*/ 568484 h 941295"/>
                <a:gd name="connsiteX15" fmla="*/ 152111 w 1258637"/>
                <a:gd name="connsiteY15" fmla="*/ 567933 h 941295"/>
                <a:gd name="connsiteX16" fmla="*/ 112410 w 1258637"/>
                <a:gd name="connsiteY16" fmla="*/ 566857 h 941295"/>
                <a:gd name="connsiteX17" fmla="*/ 2886 w 1258637"/>
                <a:gd name="connsiteY17" fmla="*/ 682661 h 941295"/>
                <a:gd name="connsiteX18" fmla="*/ 126778 w 1258637"/>
                <a:gd name="connsiteY18" fmla="*/ 771555 h 941295"/>
                <a:gd name="connsiteX19" fmla="*/ 184061 w 1258637"/>
                <a:gd name="connsiteY19" fmla="*/ 824020 h 941295"/>
                <a:gd name="connsiteX20" fmla="*/ 183805 w 1258637"/>
                <a:gd name="connsiteY20" fmla="*/ 833627 h 941295"/>
                <a:gd name="connsiteX21" fmla="*/ 183805 w 1258637"/>
                <a:gd name="connsiteY21" fmla="*/ 852554 h 941295"/>
                <a:gd name="connsiteX22" fmla="*/ 315359 w 1258637"/>
                <a:gd name="connsiteY22" fmla="*/ 940730 h 941295"/>
                <a:gd name="connsiteX23" fmla="*/ 410433 w 1258637"/>
                <a:gd name="connsiteY23" fmla="*/ 884129 h 941295"/>
                <a:gd name="connsiteX24" fmla="*/ 470594 w 1258637"/>
                <a:gd name="connsiteY24" fmla="*/ 860896 h 941295"/>
                <a:gd name="connsiteX25" fmla="*/ 638977 w 1258637"/>
                <a:gd name="connsiteY25" fmla="*/ 874710 h 941295"/>
                <a:gd name="connsiteX26" fmla="*/ 827993 w 1258637"/>
                <a:gd name="connsiteY26" fmla="*/ 806268 h 941295"/>
                <a:gd name="connsiteX27" fmla="*/ 882930 w 1258637"/>
                <a:gd name="connsiteY27" fmla="*/ 803756 h 941295"/>
                <a:gd name="connsiteX28" fmla="*/ 930120 w 1258637"/>
                <a:gd name="connsiteY28" fmla="*/ 812547 h 941295"/>
                <a:gd name="connsiteX29" fmla="*/ 990889 w 1258637"/>
                <a:gd name="connsiteY29" fmla="*/ 770567 h 941295"/>
                <a:gd name="connsiteX30" fmla="*/ 1061726 w 1258637"/>
                <a:gd name="connsiteY30" fmla="*/ 740411 h 941295"/>
                <a:gd name="connsiteX31" fmla="*/ 1075691 w 1258637"/>
                <a:gd name="connsiteY31" fmla="*/ 749129 h 941295"/>
                <a:gd name="connsiteX32" fmla="*/ 1163537 w 1258637"/>
                <a:gd name="connsiteY32" fmla="*/ 774245 h 941295"/>
                <a:gd name="connsiteX33" fmla="*/ 1260614 w 1258637"/>
                <a:gd name="connsiteY33" fmla="*/ 672615 h 941295"/>
                <a:gd name="connsiteX34" fmla="*/ 1192618 w 1258637"/>
                <a:gd name="connsiteY34" fmla="*/ 599241 h 941295"/>
                <a:gd name="connsiteX35" fmla="*/ 1155246 w 1258637"/>
                <a:gd name="connsiteY35" fmla="*/ 530298 h 941295"/>
                <a:gd name="connsiteX36" fmla="*/ 1160751 w 1258637"/>
                <a:gd name="connsiteY36" fmla="*/ 517076 h 941295"/>
                <a:gd name="connsiteX37" fmla="*/ 1171373 w 1258637"/>
                <a:gd name="connsiteY37" fmla="*/ 469085 h 941295"/>
                <a:gd name="connsiteX38" fmla="*/ 1143340 w 1258637"/>
                <a:gd name="connsiteY38" fmla="*/ 417240 h 941295"/>
                <a:gd name="connsiteX39" fmla="*/ 1134198 w 1258637"/>
                <a:gd name="connsiteY39" fmla="*/ 342340 h 941295"/>
                <a:gd name="connsiteX40" fmla="*/ 1151002 w 1258637"/>
                <a:gd name="connsiteY40" fmla="*/ 279730 h 941295"/>
                <a:gd name="connsiteX41" fmla="*/ 1042956 w 1258637"/>
                <a:gd name="connsiteY41" fmla="*/ 190836 h 941295"/>
                <a:gd name="connsiteX42" fmla="*/ 991519 w 1258637"/>
                <a:gd name="connsiteY42" fmla="*/ 132293 h 941295"/>
                <a:gd name="connsiteX43" fmla="*/ 992025 w 1258637"/>
                <a:gd name="connsiteY43" fmla="*/ 126970 h 941295"/>
                <a:gd name="connsiteX44" fmla="*/ 992286 w 1258637"/>
                <a:gd name="connsiteY44" fmla="*/ 108402 h 941295"/>
                <a:gd name="connsiteX45" fmla="*/ 875969 w 1258637"/>
                <a:gd name="connsiteY45" fmla="*/ 31078 h 941295"/>
                <a:gd name="connsiteX46" fmla="*/ 803445 w 1258637"/>
                <a:gd name="connsiteY46" fmla="*/ 66063 h 941295"/>
                <a:gd name="connsiteX47" fmla="*/ 758782 w 1258637"/>
                <a:gd name="connsiteY47" fmla="*/ 82478 h 941295"/>
                <a:gd name="connsiteX48" fmla="*/ 730139 w 1258637"/>
                <a:gd name="connsiteY48" fmla="*/ 82389 h 941295"/>
                <a:gd name="connsiteX49" fmla="*/ 672502 w 1258637"/>
                <a:gd name="connsiteY49" fmla="*/ 104545 h 941295"/>
                <a:gd name="connsiteX50" fmla="*/ 596962 w 1258637"/>
                <a:gd name="connsiteY50" fmla="*/ 91176 h 941295"/>
                <a:gd name="connsiteX51" fmla="*/ 589269 w 1258637"/>
                <a:gd name="connsiteY51" fmla="*/ 74853 h 941295"/>
                <a:gd name="connsiteX52" fmla="*/ 484096 w 1258637"/>
                <a:gd name="connsiteY52" fmla="*/ 581 h 941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58637" h="941295">
                  <a:moveTo>
                    <a:pt x="484085" y="579"/>
                  </a:moveTo>
                  <a:cubicBezTo>
                    <a:pt x="476644" y="197"/>
                    <a:pt x="468806" y="453"/>
                    <a:pt x="460665" y="1386"/>
                  </a:cubicBezTo>
                  <a:cubicBezTo>
                    <a:pt x="389924" y="9490"/>
                    <a:pt x="345454" y="64507"/>
                    <a:pt x="351140" y="117190"/>
                  </a:cubicBezTo>
                  <a:cubicBezTo>
                    <a:pt x="352674" y="131406"/>
                    <a:pt x="357348" y="144153"/>
                    <a:pt x="365157" y="156030"/>
                  </a:cubicBezTo>
                  <a:cubicBezTo>
                    <a:pt x="381935" y="181568"/>
                    <a:pt x="375443" y="216284"/>
                    <a:pt x="350655" y="233570"/>
                  </a:cubicBezTo>
                  <a:cubicBezTo>
                    <a:pt x="349872" y="234116"/>
                    <a:pt x="349076" y="234641"/>
                    <a:pt x="348267" y="235144"/>
                  </a:cubicBezTo>
                  <a:cubicBezTo>
                    <a:pt x="345352" y="236951"/>
                    <a:pt x="342006" y="239376"/>
                    <a:pt x="338254" y="242230"/>
                  </a:cubicBezTo>
                  <a:cubicBezTo>
                    <a:pt x="319979" y="256125"/>
                    <a:pt x="295233" y="256805"/>
                    <a:pt x="276265" y="243935"/>
                  </a:cubicBezTo>
                  <a:cubicBezTo>
                    <a:pt x="252973" y="228125"/>
                    <a:pt x="221569" y="219396"/>
                    <a:pt x="187460" y="223304"/>
                  </a:cubicBezTo>
                  <a:cubicBezTo>
                    <a:pt x="116720" y="231407"/>
                    <a:pt x="72249" y="286424"/>
                    <a:pt x="77935" y="339107"/>
                  </a:cubicBezTo>
                  <a:cubicBezTo>
                    <a:pt x="82599" y="382327"/>
                    <a:pt x="119422" y="418684"/>
                    <a:pt x="172833" y="426655"/>
                  </a:cubicBezTo>
                  <a:cubicBezTo>
                    <a:pt x="202459" y="431059"/>
                    <a:pt x="223009" y="459373"/>
                    <a:pt x="218735" y="489895"/>
                  </a:cubicBezTo>
                  <a:cubicBezTo>
                    <a:pt x="218651" y="490494"/>
                    <a:pt x="218557" y="491091"/>
                    <a:pt x="218455" y="491687"/>
                  </a:cubicBezTo>
                  <a:cubicBezTo>
                    <a:pt x="216959" y="500327"/>
                    <a:pt x="215814" y="509016"/>
                    <a:pt x="215059" y="517790"/>
                  </a:cubicBezTo>
                  <a:cubicBezTo>
                    <a:pt x="212418" y="548508"/>
                    <a:pt x="186108" y="571205"/>
                    <a:pt x="156292" y="568484"/>
                  </a:cubicBezTo>
                  <a:cubicBezTo>
                    <a:pt x="154892" y="568357"/>
                    <a:pt x="153498" y="568173"/>
                    <a:pt x="152111" y="567933"/>
                  </a:cubicBezTo>
                  <a:cubicBezTo>
                    <a:pt x="139475" y="565747"/>
                    <a:pt x="126156" y="565282"/>
                    <a:pt x="112410" y="566857"/>
                  </a:cubicBezTo>
                  <a:cubicBezTo>
                    <a:pt x="41670" y="574960"/>
                    <a:pt x="-2801" y="629977"/>
                    <a:pt x="2886" y="682661"/>
                  </a:cubicBezTo>
                  <a:cubicBezTo>
                    <a:pt x="8365" y="733441"/>
                    <a:pt x="59481" y="775674"/>
                    <a:pt x="126778" y="771555"/>
                  </a:cubicBezTo>
                  <a:cubicBezTo>
                    <a:pt x="156658" y="769745"/>
                    <a:pt x="182305" y="793235"/>
                    <a:pt x="184061" y="824020"/>
                  </a:cubicBezTo>
                  <a:cubicBezTo>
                    <a:pt x="184244" y="827224"/>
                    <a:pt x="184158" y="830438"/>
                    <a:pt x="183805" y="833627"/>
                  </a:cubicBezTo>
                  <a:cubicBezTo>
                    <a:pt x="183097" y="839981"/>
                    <a:pt x="183122" y="846221"/>
                    <a:pt x="183805" y="852554"/>
                  </a:cubicBezTo>
                  <a:cubicBezTo>
                    <a:pt x="189488" y="905215"/>
                    <a:pt x="244602" y="948834"/>
                    <a:pt x="315359" y="940730"/>
                  </a:cubicBezTo>
                  <a:cubicBezTo>
                    <a:pt x="358139" y="935830"/>
                    <a:pt x="392477" y="912450"/>
                    <a:pt x="410433" y="884129"/>
                  </a:cubicBezTo>
                  <a:cubicBezTo>
                    <a:pt x="423389" y="863652"/>
                    <a:pt x="447766" y="854239"/>
                    <a:pt x="470594" y="860896"/>
                  </a:cubicBezTo>
                  <a:cubicBezTo>
                    <a:pt x="522727" y="876122"/>
                    <a:pt x="579726" y="881497"/>
                    <a:pt x="638977" y="874710"/>
                  </a:cubicBezTo>
                  <a:cubicBezTo>
                    <a:pt x="709998" y="866574"/>
                    <a:pt x="774395" y="842073"/>
                    <a:pt x="827993" y="806268"/>
                  </a:cubicBezTo>
                  <a:cubicBezTo>
                    <a:pt x="844503" y="795210"/>
                    <a:pt x="865535" y="794248"/>
                    <a:pt x="882930" y="803756"/>
                  </a:cubicBezTo>
                  <a:cubicBezTo>
                    <a:pt x="895819" y="810820"/>
                    <a:pt x="912240" y="814595"/>
                    <a:pt x="930120" y="812547"/>
                  </a:cubicBezTo>
                  <a:cubicBezTo>
                    <a:pt x="960878" y="809024"/>
                    <a:pt x="983270" y="789487"/>
                    <a:pt x="990889" y="770567"/>
                  </a:cubicBezTo>
                  <a:cubicBezTo>
                    <a:pt x="1002368" y="742086"/>
                    <a:pt x="1034082" y="728585"/>
                    <a:pt x="1061726" y="740411"/>
                  </a:cubicBezTo>
                  <a:cubicBezTo>
                    <a:pt x="1066782" y="742573"/>
                    <a:pt x="1071490" y="745513"/>
                    <a:pt x="1075691" y="749129"/>
                  </a:cubicBezTo>
                  <a:cubicBezTo>
                    <a:pt x="1096644" y="767174"/>
                    <a:pt x="1128364" y="778275"/>
                    <a:pt x="1163537" y="774245"/>
                  </a:cubicBezTo>
                  <a:cubicBezTo>
                    <a:pt x="1226669" y="767013"/>
                    <a:pt x="1265551" y="718381"/>
                    <a:pt x="1260614" y="672615"/>
                  </a:cubicBezTo>
                  <a:cubicBezTo>
                    <a:pt x="1257023" y="639335"/>
                    <a:pt x="1231882" y="610740"/>
                    <a:pt x="1192618" y="599241"/>
                  </a:cubicBezTo>
                  <a:cubicBezTo>
                    <a:pt x="1163819" y="590836"/>
                    <a:pt x="1147087" y="559969"/>
                    <a:pt x="1155246" y="530298"/>
                  </a:cubicBezTo>
                  <a:cubicBezTo>
                    <a:pt x="1156520" y="525664"/>
                    <a:pt x="1158370" y="521220"/>
                    <a:pt x="1160751" y="517076"/>
                  </a:cubicBezTo>
                  <a:cubicBezTo>
                    <a:pt x="1169583" y="501697"/>
                    <a:pt x="1173186" y="485886"/>
                    <a:pt x="1171373" y="469085"/>
                  </a:cubicBezTo>
                  <a:cubicBezTo>
                    <a:pt x="1169205" y="448994"/>
                    <a:pt x="1159710" y="431506"/>
                    <a:pt x="1143340" y="417240"/>
                  </a:cubicBezTo>
                  <a:cubicBezTo>
                    <a:pt x="1121892" y="398498"/>
                    <a:pt x="1117922" y="365969"/>
                    <a:pt x="1134198" y="342340"/>
                  </a:cubicBezTo>
                  <a:cubicBezTo>
                    <a:pt x="1147605" y="322891"/>
                    <a:pt x="1153379" y="301761"/>
                    <a:pt x="1151002" y="279730"/>
                  </a:cubicBezTo>
                  <a:cubicBezTo>
                    <a:pt x="1145964" y="233049"/>
                    <a:pt x="1102784" y="193936"/>
                    <a:pt x="1042956" y="190836"/>
                  </a:cubicBezTo>
                  <a:cubicBezTo>
                    <a:pt x="1013061" y="189304"/>
                    <a:pt x="990032" y="163094"/>
                    <a:pt x="991519" y="132293"/>
                  </a:cubicBezTo>
                  <a:cubicBezTo>
                    <a:pt x="991605" y="130511"/>
                    <a:pt x="991774" y="128735"/>
                    <a:pt x="992025" y="126970"/>
                  </a:cubicBezTo>
                  <a:cubicBezTo>
                    <a:pt x="992885" y="120884"/>
                    <a:pt x="992981" y="114840"/>
                    <a:pt x="992286" y="108402"/>
                  </a:cubicBezTo>
                  <a:cubicBezTo>
                    <a:pt x="987345" y="62616"/>
                    <a:pt x="939061" y="23854"/>
                    <a:pt x="875969" y="31078"/>
                  </a:cubicBezTo>
                  <a:cubicBezTo>
                    <a:pt x="845924" y="34520"/>
                    <a:pt x="820507" y="48147"/>
                    <a:pt x="803445" y="66063"/>
                  </a:cubicBezTo>
                  <a:cubicBezTo>
                    <a:pt x="791794" y="78311"/>
                    <a:pt x="775327" y="84363"/>
                    <a:pt x="758782" y="82478"/>
                  </a:cubicBezTo>
                  <a:cubicBezTo>
                    <a:pt x="749318" y="81390"/>
                    <a:pt x="739693" y="81294"/>
                    <a:pt x="730139" y="82389"/>
                  </a:cubicBezTo>
                  <a:cubicBezTo>
                    <a:pt x="707974" y="84928"/>
                    <a:pt x="688273" y="93092"/>
                    <a:pt x="672502" y="104545"/>
                  </a:cubicBezTo>
                  <a:cubicBezTo>
                    <a:pt x="648059" y="122344"/>
                    <a:pt x="614239" y="116359"/>
                    <a:pt x="596962" y="91176"/>
                  </a:cubicBezTo>
                  <a:cubicBezTo>
                    <a:pt x="593551" y="86204"/>
                    <a:pt x="590952" y="80690"/>
                    <a:pt x="589269" y="74853"/>
                  </a:cubicBezTo>
                  <a:cubicBezTo>
                    <a:pt x="578060" y="36074"/>
                    <a:pt x="537365" y="3314"/>
                    <a:pt x="484096" y="581"/>
                  </a:cubicBezTo>
                  <a:close/>
                </a:path>
              </a:pathLst>
            </a:custGeom>
            <a:solidFill>
              <a:srgbClr val="376E04"/>
            </a:solidFill>
            <a:ln w="2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5E37E62A-D06F-CA4D-5919-C6AFE22C374D}"/>
                </a:ext>
              </a:extLst>
            </p:cNvPr>
            <p:cNvSpPr/>
            <p:nvPr/>
          </p:nvSpPr>
          <p:spPr>
            <a:xfrm>
              <a:off x="14306622" y="2805860"/>
              <a:ext cx="877531" cy="1207525"/>
            </a:xfrm>
            <a:custGeom>
              <a:avLst/>
              <a:gdLst>
                <a:gd name="connsiteX0" fmla="*/ 149019 w 877531"/>
                <a:gd name="connsiteY0" fmla="*/ 187179 h 1207525"/>
                <a:gd name="connsiteX1" fmla="*/ 394889 w 877531"/>
                <a:gd name="connsiteY1" fmla="*/ 499014 h 1207525"/>
                <a:gd name="connsiteX2" fmla="*/ 29083 w 877531"/>
                <a:gd name="connsiteY2" fmla="*/ 1140675 h 1207525"/>
                <a:gd name="connsiteX3" fmla="*/ 352911 w 877531"/>
                <a:gd name="connsiteY3" fmla="*/ 1122684 h 1207525"/>
                <a:gd name="connsiteX4" fmla="*/ 496835 w 877531"/>
                <a:gd name="connsiteY4" fmla="*/ 1206640 h 1207525"/>
                <a:gd name="connsiteX5" fmla="*/ 568797 w 877531"/>
                <a:gd name="connsiteY5" fmla="*/ 1080706 h 1207525"/>
                <a:gd name="connsiteX6" fmla="*/ 820664 w 877531"/>
                <a:gd name="connsiteY6" fmla="*/ 1182653 h 1207525"/>
                <a:gd name="connsiteX7" fmla="*/ 580791 w 877531"/>
                <a:gd name="connsiteY7" fmla="*/ 546989 h 1207525"/>
                <a:gd name="connsiteX8" fmla="*/ 874636 w 877531"/>
                <a:gd name="connsiteY8" fmla="*/ 85233 h 1207525"/>
                <a:gd name="connsiteX9" fmla="*/ 598781 w 877531"/>
                <a:gd name="connsiteY9" fmla="*/ 409062 h 1207525"/>
                <a:gd name="connsiteX10" fmla="*/ 628766 w 877531"/>
                <a:gd name="connsiteY10" fmla="*/ 13271 h 1207525"/>
                <a:gd name="connsiteX11" fmla="*/ 514826 w 877531"/>
                <a:gd name="connsiteY11" fmla="*/ 391071 h 1207525"/>
                <a:gd name="connsiteX12" fmla="*/ 352911 w 877531"/>
                <a:gd name="connsiteY12" fmla="*/ 1277 h 1207525"/>
                <a:gd name="connsiteX13" fmla="*/ 427872 w 877531"/>
                <a:gd name="connsiteY13" fmla="*/ 370082 h 1207525"/>
                <a:gd name="connsiteX14" fmla="*/ 251361 w 877531"/>
                <a:gd name="connsiteY14" fmla="*/ 235852 h 1207525"/>
                <a:gd name="connsiteX15" fmla="*/ 149019 w 877531"/>
                <a:gd name="connsiteY15" fmla="*/ 187179 h 120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7531" h="1207525">
                  <a:moveTo>
                    <a:pt x="149019" y="187179"/>
                  </a:moveTo>
                  <a:cubicBezTo>
                    <a:pt x="74710" y="280295"/>
                    <a:pt x="385990" y="380214"/>
                    <a:pt x="394889" y="499014"/>
                  </a:cubicBezTo>
                  <a:cubicBezTo>
                    <a:pt x="411440" y="719979"/>
                    <a:pt x="155016" y="1098697"/>
                    <a:pt x="29083" y="1140675"/>
                  </a:cubicBezTo>
                  <a:cubicBezTo>
                    <a:pt x="-96851" y="1182653"/>
                    <a:pt x="258317" y="1099908"/>
                    <a:pt x="352911" y="1122684"/>
                  </a:cubicBezTo>
                  <a:cubicBezTo>
                    <a:pt x="401510" y="1134386"/>
                    <a:pt x="448552" y="1219578"/>
                    <a:pt x="496835" y="1206640"/>
                  </a:cubicBezTo>
                  <a:cubicBezTo>
                    <a:pt x="538867" y="1195378"/>
                    <a:pt x="527683" y="1094952"/>
                    <a:pt x="568797" y="1080706"/>
                  </a:cubicBezTo>
                  <a:cubicBezTo>
                    <a:pt x="645821" y="1054021"/>
                    <a:pt x="778686" y="1206640"/>
                    <a:pt x="820664" y="1182653"/>
                  </a:cubicBezTo>
                  <a:cubicBezTo>
                    <a:pt x="862642" y="1158665"/>
                    <a:pt x="532816" y="588967"/>
                    <a:pt x="580791" y="546989"/>
                  </a:cubicBezTo>
                  <a:cubicBezTo>
                    <a:pt x="628766" y="505011"/>
                    <a:pt x="922610" y="241150"/>
                    <a:pt x="874636" y="85233"/>
                  </a:cubicBezTo>
                  <a:cubicBezTo>
                    <a:pt x="838655" y="58247"/>
                    <a:pt x="716787" y="457636"/>
                    <a:pt x="598781" y="409062"/>
                  </a:cubicBezTo>
                  <a:cubicBezTo>
                    <a:pt x="614606" y="258781"/>
                    <a:pt x="721716" y="76238"/>
                    <a:pt x="628766" y="13271"/>
                  </a:cubicBezTo>
                  <a:cubicBezTo>
                    <a:pt x="592785" y="1277"/>
                    <a:pt x="633058" y="385104"/>
                    <a:pt x="514826" y="391071"/>
                  </a:cubicBezTo>
                  <a:cubicBezTo>
                    <a:pt x="457325" y="364467"/>
                    <a:pt x="568797" y="-19712"/>
                    <a:pt x="352911" y="1277"/>
                  </a:cubicBezTo>
                  <a:cubicBezTo>
                    <a:pt x="309869" y="5462"/>
                    <a:pt x="505756" y="320039"/>
                    <a:pt x="427872" y="370082"/>
                  </a:cubicBezTo>
                  <a:cubicBezTo>
                    <a:pt x="358498" y="414666"/>
                    <a:pt x="318382" y="283899"/>
                    <a:pt x="251361" y="235852"/>
                  </a:cubicBezTo>
                  <a:cubicBezTo>
                    <a:pt x="223730" y="216044"/>
                    <a:pt x="170227" y="160607"/>
                    <a:pt x="149019" y="187179"/>
                  </a:cubicBezTo>
                  <a:close/>
                </a:path>
              </a:pathLst>
            </a:custGeom>
            <a:solidFill>
              <a:srgbClr val="8F5902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C99D07E2-CCFC-477A-17EB-57BF68B1C004}"/>
                </a:ext>
              </a:extLst>
            </p:cNvPr>
            <p:cNvSpPr/>
            <p:nvPr/>
          </p:nvSpPr>
          <p:spPr>
            <a:xfrm>
              <a:off x="14432857" y="2830766"/>
              <a:ext cx="719141" cy="1152221"/>
            </a:xfrm>
            <a:custGeom>
              <a:avLst/>
              <a:gdLst>
                <a:gd name="connsiteX0" fmla="*/ 254776 w 719141"/>
                <a:gd name="connsiteY0" fmla="*/ 332 h 1152221"/>
                <a:gd name="connsiteX1" fmla="*/ 259929 w 719141"/>
                <a:gd name="connsiteY1" fmla="*/ 16355 h 1152221"/>
                <a:gd name="connsiteX2" fmla="*/ 305655 w 719141"/>
                <a:gd name="connsiteY2" fmla="*/ 130388 h 1152221"/>
                <a:gd name="connsiteX3" fmla="*/ 344634 w 719141"/>
                <a:gd name="connsiteY3" fmla="*/ 250417 h 1152221"/>
                <a:gd name="connsiteX4" fmla="*/ 343041 w 719141"/>
                <a:gd name="connsiteY4" fmla="*/ 160839 h 1152221"/>
                <a:gd name="connsiteX5" fmla="*/ 318961 w 719141"/>
                <a:gd name="connsiteY5" fmla="*/ 43808 h 1152221"/>
                <a:gd name="connsiteX6" fmla="*/ 254777 w 719141"/>
                <a:gd name="connsiteY6" fmla="*/ 331 h 1152221"/>
                <a:gd name="connsiteX7" fmla="*/ 514981 w 719141"/>
                <a:gd name="connsiteY7" fmla="*/ 59833 h 1152221"/>
                <a:gd name="connsiteX8" fmla="*/ 511608 w 719141"/>
                <a:gd name="connsiteY8" fmla="*/ 106401 h 1152221"/>
                <a:gd name="connsiteX9" fmla="*/ 514981 w 719141"/>
                <a:gd name="connsiteY9" fmla="*/ 59833 h 1152221"/>
                <a:gd name="connsiteX10" fmla="*/ 721404 w 719141"/>
                <a:gd name="connsiteY10" fmla="*/ 139665 h 1152221"/>
                <a:gd name="connsiteX11" fmla="*/ 668182 w 719141"/>
                <a:gd name="connsiteY11" fmla="*/ 240487 h 1152221"/>
                <a:gd name="connsiteX12" fmla="*/ 648786 w 719141"/>
                <a:gd name="connsiteY12" fmla="*/ 274687 h 1152221"/>
                <a:gd name="connsiteX13" fmla="*/ 707441 w 719141"/>
                <a:gd name="connsiteY13" fmla="*/ 177895 h 1152221"/>
                <a:gd name="connsiteX14" fmla="*/ 721402 w 719141"/>
                <a:gd name="connsiteY14" fmla="*/ 139665 h 1152221"/>
                <a:gd name="connsiteX15" fmla="*/ 44422 w 719141"/>
                <a:gd name="connsiteY15" fmla="*/ 180893 h 1152221"/>
                <a:gd name="connsiteX16" fmla="*/ 41798 w 719141"/>
                <a:gd name="connsiteY16" fmla="*/ 191201 h 1152221"/>
                <a:gd name="connsiteX17" fmla="*/ 53136 w 719141"/>
                <a:gd name="connsiteY17" fmla="*/ 213595 h 1152221"/>
                <a:gd name="connsiteX18" fmla="*/ 133718 w 719141"/>
                <a:gd name="connsiteY18" fmla="*/ 283401 h 1152221"/>
                <a:gd name="connsiteX19" fmla="*/ 199590 w 719141"/>
                <a:gd name="connsiteY19" fmla="*/ 332875 h 1152221"/>
                <a:gd name="connsiteX20" fmla="*/ 194156 w 719141"/>
                <a:gd name="connsiteY20" fmla="*/ 326972 h 1152221"/>
                <a:gd name="connsiteX21" fmla="*/ 111981 w 719141"/>
                <a:gd name="connsiteY21" fmla="*/ 230087 h 1152221"/>
                <a:gd name="connsiteX22" fmla="*/ 59227 w 719141"/>
                <a:gd name="connsiteY22" fmla="*/ 188859 h 1152221"/>
                <a:gd name="connsiteX23" fmla="*/ 44422 w 719141"/>
                <a:gd name="connsiteY23" fmla="*/ 180894 h 1152221"/>
                <a:gd name="connsiteX24" fmla="*/ 347082 w 719141"/>
                <a:gd name="connsiteY24" fmla="*/ 323975 h 1152221"/>
                <a:gd name="connsiteX25" fmla="*/ 319346 w 719141"/>
                <a:gd name="connsiteY25" fmla="*/ 365110 h 1152221"/>
                <a:gd name="connsiteX26" fmla="*/ 245603 w 719141"/>
                <a:gd name="connsiteY26" fmla="*/ 371575 h 1152221"/>
                <a:gd name="connsiteX27" fmla="*/ 241668 w 719141"/>
                <a:gd name="connsiteY27" fmla="*/ 369326 h 1152221"/>
                <a:gd name="connsiteX28" fmla="*/ 298920 w 719141"/>
                <a:gd name="connsiteY28" fmla="*/ 468931 h 1152221"/>
                <a:gd name="connsiteX29" fmla="*/ 165490 w 719141"/>
                <a:gd name="connsiteY29" fmla="*/ 873237 h 1152221"/>
                <a:gd name="connsiteX30" fmla="*/ 38525 w 719141"/>
                <a:gd name="connsiteY30" fmla="*/ 1044333 h 1152221"/>
                <a:gd name="connsiteX31" fmla="*/ 2263 w 719141"/>
                <a:gd name="connsiteY31" fmla="*/ 1080688 h 1152221"/>
                <a:gd name="connsiteX32" fmla="*/ 119015 w 719141"/>
                <a:gd name="connsiteY32" fmla="*/ 1066446 h 1152221"/>
                <a:gd name="connsiteX33" fmla="*/ 236046 w 719141"/>
                <a:gd name="connsiteY33" fmla="*/ 1067945 h 1152221"/>
                <a:gd name="connsiteX34" fmla="*/ 319816 w 719141"/>
                <a:gd name="connsiteY34" fmla="*/ 1125290 h 1152221"/>
                <a:gd name="connsiteX35" fmla="*/ 350363 w 719141"/>
                <a:gd name="connsiteY35" fmla="*/ 1148340 h 1152221"/>
                <a:gd name="connsiteX36" fmla="*/ 366386 w 719141"/>
                <a:gd name="connsiteY36" fmla="*/ 1152088 h 1152221"/>
                <a:gd name="connsiteX37" fmla="*/ 372102 w 719141"/>
                <a:gd name="connsiteY37" fmla="*/ 1144124 h 1152221"/>
                <a:gd name="connsiteX38" fmla="*/ 383346 w 719141"/>
                <a:gd name="connsiteY38" fmla="*/ 1109642 h 1152221"/>
                <a:gd name="connsiteX39" fmla="*/ 397870 w 719141"/>
                <a:gd name="connsiteY39" fmla="*/ 1065229 h 1152221"/>
                <a:gd name="connsiteX40" fmla="*/ 436474 w 719141"/>
                <a:gd name="connsiteY40" fmla="*/ 1026718 h 1152221"/>
                <a:gd name="connsiteX41" fmla="*/ 522115 w 719141"/>
                <a:gd name="connsiteY41" fmla="*/ 1035432 h 1152221"/>
                <a:gd name="connsiteX42" fmla="*/ 599699 w 719141"/>
                <a:gd name="connsiteY42" fmla="*/ 1079751 h 1152221"/>
                <a:gd name="connsiteX43" fmla="*/ 664072 w 719141"/>
                <a:gd name="connsiteY43" fmla="*/ 1120887 h 1152221"/>
                <a:gd name="connsiteX44" fmla="*/ 668382 w 719141"/>
                <a:gd name="connsiteY44" fmla="*/ 1122761 h 1152221"/>
                <a:gd name="connsiteX45" fmla="*/ 645519 w 719141"/>
                <a:gd name="connsiteY45" fmla="*/ 1061761 h 1152221"/>
                <a:gd name="connsiteX46" fmla="*/ 550320 w 719141"/>
                <a:gd name="connsiteY46" fmla="*/ 855245 h 1152221"/>
                <a:gd name="connsiteX47" fmla="*/ 455120 w 719141"/>
                <a:gd name="connsiteY47" fmla="*/ 642639 h 1152221"/>
                <a:gd name="connsiteX48" fmla="*/ 428977 w 719141"/>
                <a:gd name="connsiteY48" fmla="*/ 563274 h 1152221"/>
                <a:gd name="connsiteX49" fmla="*/ 425323 w 719141"/>
                <a:gd name="connsiteY49" fmla="*/ 531791 h 1152221"/>
                <a:gd name="connsiteX50" fmla="*/ 439378 w 719141"/>
                <a:gd name="connsiteY50" fmla="*/ 498341 h 1152221"/>
                <a:gd name="connsiteX51" fmla="*/ 542448 w 719141"/>
                <a:gd name="connsiteY51" fmla="*/ 399111 h 1152221"/>
                <a:gd name="connsiteX52" fmla="*/ 530361 w 719141"/>
                <a:gd name="connsiteY52" fmla="*/ 405202 h 1152221"/>
                <a:gd name="connsiteX53" fmla="*/ 465053 w 719141"/>
                <a:gd name="connsiteY53" fmla="*/ 406420 h 1152221"/>
                <a:gd name="connsiteX54" fmla="*/ 448187 w 719141"/>
                <a:gd name="connsiteY54" fmla="*/ 378122 h 1152221"/>
                <a:gd name="connsiteX55" fmla="*/ 450436 w 719141"/>
                <a:gd name="connsiteY55" fmla="*/ 361443 h 1152221"/>
                <a:gd name="connsiteX56" fmla="*/ 448936 w 719141"/>
                <a:gd name="connsiteY56" fmla="*/ 363317 h 1152221"/>
                <a:gd name="connsiteX57" fmla="*/ 392902 w 719141"/>
                <a:gd name="connsiteY57" fmla="*/ 390397 h 1152221"/>
                <a:gd name="connsiteX58" fmla="*/ 379971 w 719141"/>
                <a:gd name="connsiteY58" fmla="*/ 387961 h 1152221"/>
                <a:gd name="connsiteX59" fmla="*/ 350456 w 719141"/>
                <a:gd name="connsiteY59" fmla="*/ 345233 h 1152221"/>
                <a:gd name="connsiteX60" fmla="*/ 347082 w 719141"/>
                <a:gd name="connsiteY60" fmla="*/ 323963 h 115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19141" h="1152221">
                  <a:moveTo>
                    <a:pt x="254776" y="332"/>
                  </a:moveTo>
                  <a:cubicBezTo>
                    <a:pt x="256203" y="5143"/>
                    <a:pt x="257765" y="10335"/>
                    <a:pt x="259929" y="16355"/>
                  </a:cubicBezTo>
                  <a:cubicBezTo>
                    <a:pt x="270460" y="45647"/>
                    <a:pt x="288501" y="87108"/>
                    <a:pt x="305655" y="130388"/>
                  </a:cubicBezTo>
                  <a:cubicBezTo>
                    <a:pt x="321629" y="170692"/>
                    <a:pt x="336614" y="212343"/>
                    <a:pt x="344634" y="250417"/>
                  </a:cubicBezTo>
                  <a:cubicBezTo>
                    <a:pt x="344601" y="221408"/>
                    <a:pt x="344643" y="191183"/>
                    <a:pt x="343041" y="160839"/>
                  </a:cubicBezTo>
                  <a:cubicBezTo>
                    <a:pt x="340645" y="115476"/>
                    <a:pt x="333604" y="72230"/>
                    <a:pt x="318961" y="43808"/>
                  </a:cubicBezTo>
                  <a:cubicBezTo>
                    <a:pt x="305182" y="17063"/>
                    <a:pt x="288875" y="2571"/>
                    <a:pt x="254777" y="331"/>
                  </a:cubicBezTo>
                  <a:close/>
                  <a:moveTo>
                    <a:pt x="514981" y="59833"/>
                  </a:moveTo>
                  <a:cubicBezTo>
                    <a:pt x="513896" y="74303"/>
                    <a:pt x="512786" y="89069"/>
                    <a:pt x="511608" y="106401"/>
                  </a:cubicBezTo>
                  <a:cubicBezTo>
                    <a:pt x="514288" y="89084"/>
                    <a:pt x="515784" y="73068"/>
                    <a:pt x="514981" y="59833"/>
                  </a:cubicBezTo>
                  <a:close/>
                  <a:moveTo>
                    <a:pt x="721404" y="139665"/>
                  </a:moveTo>
                  <a:cubicBezTo>
                    <a:pt x="705637" y="169421"/>
                    <a:pt x="688772" y="203049"/>
                    <a:pt x="668182" y="240487"/>
                  </a:cubicBezTo>
                  <a:cubicBezTo>
                    <a:pt x="661878" y="251950"/>
                    <a:pt x="655430" y="263421"/>
                    <a:pt x="648786" y="274687"/>
                  </a:cubicBezTo>
                  <a:cubicBezTo>
                    <a:pt x="672401" y="242253"/>
                    <a:pt x="693177" y="209217"/>
                    <a:pt x="707441" y="177895"/>
                  </a:cubicBezTo>
                  <a:cubicBezTo>
                    <a:pt x="713488" y="164618"/>
                    <a:pt x="717853" y="151936"/>
                    <a:pt x="721402" y="139665"/>
                  </a:cubicBezTo>
                  <a:close/>
                  <a:moveTo>
                    <a:pt x="44422" y="180893"/>
                  </a:moveTo>
                  <a:cubicBezTo>
                    <a:pt x="42244" y="184697"/>
                    <a:pt x="41380" y="187701"/>
                    <a:pt x="41798" y="191201"/>
                  </a:cubicBezTo>
                  <a:cubicBezTo>
                    <a:pt x="42376" y="196042"/>
                    <a:pt x="45552" y="203823"/>
                    <a:pt x="53136" y="213595"/>
                  </a:cubicBezTo>
                  <a:cubicBezTo>
                    <a:pt x="68303" y="233140"/>
                    <a:pt x="99203" y="257894"/>
                    <a:pt x="133718" y="283401"/>
                  </a:cubicBezTo>
                  <a:cubicBezTo>
                    <a:pt x="155145" y="299237"/>
                    <a:pt x="177861" y="315688"/>
                    <a:pt x="199590" y="332875"/>
                  </a:cubicBezTo>
                  <a:cubicBezTo>
                    <a:pt x="197855" y="330829"/>
                    <a:pt x="195860" y="329057"/>
                    <a:pt x="194156" y="326972"/>
                  </a:cubicBezTo>
                  <a:cubicBezTo>
                    <a:pt x="165029" y="291336"/>
                    <a:pt x="138019" y="248752"/>
                    <a:pt x="111981" y="230087"/>
                  </a:cubicBezTo>
                  <a:cubicBezTo>
                    <a:pt x="95137" y="218011"/>
                    <a:pt x="75862" y="199965"/>
                    <a:pt x="59227" y="188859"/>
                  </a:cubicBezTo>
                  <a:cubicBezTo>
                    <a:pt x="52930" y="184654"/>
                    <a:pt x="47861" y="182254"/>
                    <a:pt x="44422" y="180894"/>
                  </a:cubicBezTo>
                  <a:close/>
                  <a:moveTo>
                    <a:pt x="347082" y="323975"/>
                  </a:moveTo>
                  <a:cubicBezTo>
                    <a:pt x="342997" y="339842"/>
                    <a:pt x="334376" y="355449"/>
                    <a:pt x="319346" y="365110"/>
                  </a:cubicBezTo>
                  <a:cubicBezTo>
                    <a:pt x="295858" y="380204"/>
                    <a:pt x="267084" y="381521"/>
                    <a:pt x="245603" y="371575"/>
                  </a:cubicBezTo>
                  <a:cubicBezTo>
                    <a:pt x="244206" y="370928"/>
                    <a:pt x="243015" y="370029"/>
                    <a:pt x="241668" y="369326"/>
                  </a:cubicBezTo>
                  <a:cubicBezTo>
                    <a:pt x="271222" y="397816"/>
                    <a:pt x="295963" y="429457"/>
                    <a:pt x="298920" y="468931"/>
                  </a:cubicBezTo>
                  <a:cubicBezTo>
                    <a:pt x="308071" y="591098"/>
                    <a:pt x="244981" y="742893"/>
                    <a:pt x="165490" y="873237"/>
                  </a:cubicBezTo>
                  <a:cubicBezTo>
                    <a:pt x="125746" y="938414"/>
                    <a:pt x="81580" y="997785"/>
                    <a:pt x="38525" y="1044333"/>
                  </a:cubicBezTo>
                  <a:cubicBezTo>
                    <a:pt x="26237" y="1057619"/>
                    <a:pt x="14191" y="1069605"/>
                    <a:pt x="2263" y="1080688"/>
                  </a:cubicBezTo>
                  <a:cubicBezTo>
                    <a:pt x="39830" y="1075264"/>
                    <a:pt x="80518" y="1069808"/>
                    <a:pt x="119015" y="1066446"/>
                  </a:cubicBezTo>
                  <a:cubicBezTo>
                    <a:pt x="164696" y="1062456"/>
                    <a:pt x="204925" y="1060451"/>
                    <a:pt x="236046" y="1067945"/>
                  </a:cubicBezTo>
                  <a:cubicBezTo>
                    <a:pt x="273115" y="1076871"/>
                    <a:pt x="296923" y="1105014"/>
                    <a:pt x="319816" y="1125290"/>
                  </a:cubicBezTo>
                  <a:cubicBezTo>
                    <a:pt x="331262" y="1135428"/>
                    <a:pt x="342058" y="1143931"/>
                    <a:pt x="350363" y="1148340"/>
                  </a:cubicBezTo>
                  <a:cubicBezTo>
                    <a:pt x="358669" y="1152749"/>
                    <a:pt x="362661" y="1153086"/>
                    <a:pt x="366386" y="1152088"/>
                  </a:cubicBezTo>
                  <a:cubicBezTo>
                    <a:pt x="366755" y="1151989"/>
                    <a:pt x="368372" y="1151728"/>
                    <a:pt x="372102" y="1144124"/>
                  </a:cubicBezTo>
                  <a:cubicBezTo>
                    <a:pt x="375832" y="1136520"/>
                    <a:pt x="379564" y="1123727"/>
                    <a:pt x="383346" y="1109642"/>
                  </a:cubicBezTo>
                  <a:cubicBezTo>
                    <a:pt x="387128" y="1095557"/>
                    <a:pt x="390921" y="1080175"/>
                    <a:pt x="397870" y="1065229"/>
                  </a:cubicBezTo>
                  <a:cubicBezTo>
                    <a:pt x="404819" y="1050284"/>
                    <a:pt x="416411" y="1033671"/>
                    <a:pt x="436474" y="1026718"/>
                  </a:cubicBezTo>
                  <a:cubicBezTo>
                    <a:pt x="465678" y="1016600"/>
                    <a:pt x="495114" y="1023951"/>
                    <a:pt x="522115" y="1035432"/>
                  </a:cubicBezTo>
                  <a:cubicBezTo>
                    <a:pt x="549116" y="1046912"/>
                    <a:pt x="575295" y="1063605"/>
                    <a:pt x="599699" y="1079751"/>
                  </a:cubicBezTo>
                  <a:cubicBezTo>
                    <a:pt x="624103" y="1095897"/>
                    <a:pt x="646843" y="1111625"/>
                    <a:pt x="664072" y="1120887"/>
                  </a:cubicBezTo>
                  <a:cubicBezTo>
                    <a:pt x="665955" y="1121899"/>
                    <a:pt x="666649" y="1121918"/>
                    <a:pt x="668382" y="1122761"/>
                  </a:cubicBezTo>
                  <a:cubicBezTo>
                    <a:pt x="663682" y="1107329"/>
                    <a:pt x="656070" y="1086732"/>
                    <a:pt x="645519" y="1061761"/>
                  </a:cubicBezTo>
                  <a:cubicBezTo>
                    <a:pt x="621693" y="1005367"/>
                    <a:pt x="585965" y="930661"/>
                    <a:pt x="550320" y="855245"/>
                  </a:cubicBezTo>
                  <a:cubicBezTo>
                    <a:pt x="514674" y="779829"/>
                    <a:pt x="479176" y="703687"/>
                    <a:pt x="455120" y="642639"/>
                  </a:cubicBezTo>
                  <a:cubicBezTo>
                    <a:pt x="443092" y="612116"/>
                    <a:pt x="433913" y="585586"/>
                    <a:pt x="428977" y="563274"/>
                  </a:cubicBezTo>
                  <a:cubicBezTo>
                    <a:pt x="426510" y="552119"/>
                    <a:pt x="424958" y="542094"/>
                    <a:pt x="425323" y="531791"/>
                  </a:cubicBezTo>
                  <a:cubicBezTo>
                    <a:pt x="425688" y="521488"/>
                    <a:pt x="427663" y="508590"/>
                    <a:pt x="439378" y="498341"/>
                  </a:cubicBezTo>
                  <a:cubicBezTo>
                    <a:pt x="454566" y="485051"/>
                    <a:pt x="496075" y="447236"/>
                    <a:pt x="542448" y="399111"/>
                  </a:cubicBezTo>
                  <a:cubicBezTo>
                    <a:pt x="538524" y="401336"/>
                    <a:pt x="534522" y="403442"/>
                    <a:pt x="530361" y="405202"/>
                  </a:cubicBezTo>
                  <a:cubicBezTo>
                    <a:pt x="510474" y="413617"/>
                    <a:pt x="486689" y="415328"/>
                    <a:pt x="465053" y="406420"/>
                  </a:cubicBezTo>
                  <a:cubicBezTo>
                    <a:pt x="453763" y="401788"/>
                    <a:pt x="446890" y="390256"/>
                    <a:pt x="448187" y="378122"/>
                  </a:cubicBezTo>
                  <a:cubicBezTo>
                    <a:pt x="448770" y="372585"/>
                    <a:pt x="449647" y="367009"/>
                    <a:pt x="450436" y="361443"/>
                  </a:cubicBezTo>
                  <a:cubicBezTo>
                    <a:pt x="449902" y="362042"/>
                    <a:pt x="449484" y="362730"/>
                    <a:pt x="448936" y="363317"/>
                  </a:cubicBezTo>
                  <a:cubicBezTo>
                    <a:pt x="434959" y="378325"/>
                    <a:pt x="415114" y="389277"/>
                    <a:pt x="392902" y="390397"/>
                  </a:cubicBezTo>
                  <a:cubicBezTo>
                    <a:pt x="388458" y="390646"/>
                    <a:pt x="384020" y="389810"/>
                    <a:pt x="379971" y="387961"/>
                  </a:cubicBezTo>
                  <a:cubicBezTo>
                    <a:pt x="360462" y="378934"/>
                    <a:pt x="354145" y="361013"/>
                    <a:pt x="350456" y="345233"/>
                  </a:cubicBezTo>
                  <a:cubicBezTo>
                    <a:pt x="348881" y="338499"/>
                    <a:pt x="347892" y="331339"/>
                    <a:pt x="347082" y="323963"/>
                  </a:cubicBezTo>
                  <a:close/>
                </a:path>
              </a:pathLst>
            </a:custGeom>
            <a:solidFill>
              <a:srgbClr val="C17D11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FF456FBA-63AC-E3FE-C08F-30D24326D4DD}"/>
                </a:ext>
              </a:extLst>
            </p:cNvPr>
            <p:cNvSpPr/>
            <p:nvPr/>
          </p:nvSpPr>
          <p:spPr>
            <a:xfrm>
              <a:off x="14447785" y="2802798"/>
              <a:ext cx="742344" cy="491532"/>
            </a:xfrm>
            <a:custGeom>
              <a:avLst/>
              <a:gdLst>
                <a:gd name="connsiteX0" fmla="*/ 237018 w 742344"/>
                <a:gd name="connsiteY0" fmla="*/ 505 h 491532"/>
                <a:gd name="connsiteX1" fmla="*/ 217716 w 742344"/>
                <a:gd name="connsiteY1" fmla="*/ 1348 h 491532"/>
                <a:gd name="connsiteX2" fmla="*/ 292676 w 742344"/>
                <a:gd name="connsiteY2" fmla="*/ 370153 h 491532"/>
                <a:gd name="connsiteX3" fmla="*/ 116144 w 742344"/>
                <a:gd name="connsiteY3" fmla="*/ 235881 h 491532"/>
                <a:gd name="connsiteX4" fmla="*/ 13824 w 742344"/>
                <a:gd name="connsiteY4" fmla="*/ 187250 h 491532"/>
                <a:gd name="connsiteX5" fmla="*/ 257259 w 742344"/>
                <a:gd name="connsiteY5" fmla="*/ 485124 h 491532"/>
                <a:gd name="connsiteX6" fmla="*/ 402775 w 742344"/>
                <a:gd name="connsiteY6" fmla="*/ 488685 h 491532"/>
                <a:gd name="connsiteX7" fmla="*/ 544264 w 742344"/>
                <a:gd name="connsiteY7" fmla="*/ 453172 h 491532"/>
                <a:gd name="connsiteX8" fmla="*/ 739443 w 742344"/>
                <a:gd name="connsiteY8" fmla="*/ 85296 h 491532"/>
                <a:gd name="connsiteX9" fmla="*/ 463589 w 742344"/>
                <a:gd name="connsiteY9" fmla="*/ 409125 h 491532"/>
                <a:gd name="connsiteX10" fmla="*/ 493573 w 742344"/>
                <a:gd name="connsiteY10" fmla="*/ 13334 h 491532"/>
                <a:gd name="connsiteX11" fmla="*/ 379633 w 742344"/>
                <a:gd name="connsiteY11" fmla="*/ 391135 h 491532"/>
                <a:gd name="connsiteX12" fmla="*/ 237022 w 742344"/>
                <a:gd name="connsiteY12" fmla="*/ 501 h 49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2344" h="491532">
                  <a:moveTo>
                    <a:pt x="237018" y="505"/>
                  </a:moveTo>
                  <a:cubicBezTo>
                    <a:pt x="230896" y="393"/>
                    <a:pt x="224462" y="692"/>
                    <a:pt x="217716" y="1348"/>
                  </a:cubicBezTo>
                  <a:cubicBezTo>
                    <a:pt x="174674" y="5533"/>
                    <a:pt x="370560" y="320110"/>
                    <a:pt x="292676" y="370153"/>
                  </a:cubicBezTo>
                  <a:cubicBezTo>
                    <a:pt x="223302" y="414737"/>
                    <a:pt x="183165" y="283928"/>
                    <a:pt x="116144" y="235881"/>
                  </a:cubicBezTo>
                  <a:cubicBezTo>
                    <a:pt x="88514" y="216073"/>
                    <a:pt x="35028" y="160678"/>
                    <a:pt x="13824" y="187250"/>
                  </a:cubicBezTo>
                  <a:cubicBezTo>
                    <a:pt x="-57554" y="276696"/>
                    <a:pt x="226831" y="372420"/>
                    <a:pt x="257259" y="485124"/>
                  </a:cubicBezTo>
                  <a:cubicBezTo>
                    <a:pt x="303890" y="492700"/>
                    <a:pt x="352794" y="494242"/>
                    <a:pt x="402775" y="488685"/>
                  </a:cubicBezTo>
                  <a:cubicBezTo>
                    <a:pt x="452839" y="483119"/>
                    <a:pt x="500349" y="470831"/>
                    <a:pt x="544264" y="453172"/>
                  </a:cubicBezTo>
                  <a:cubicBezTo>
                    <a:pt x="643488" y="351130"/>
                    <a:pt x="772467" y="192634"/>
                    <a:pt x="739443" y="85296"/>
                  </a:cubicBezTo>
                  <a:cubicBezTo>
                    <a:pt x="703462" y="58311"/>
                    <a:pt x="581594" y="457700"/>
                    <a:pt x="463589" y="409125"/>
                  </a:cubicBezTo>
                  <a:cubicBezTo>
                    <a:pt x="479413" y="258845"/>
                    <a:pt x="586524" y="76301"/>
                    <a:pt x="493573" y="13334"/>
                  </a:cubicBezTo>
                  <a:cubicBezTo>
                    <a:pt x="457592" y="1341"/>
                    <a:pt x="497865" y="385168"/>
                    <a:pt x="379633" y="391135"/>
                  </a:cubicBezTo>
                  <a:cubicBezTo>
                    <a:pt x="323929" y="365362"/>
                    <a:pt x="426810" y="3979"/>
                    <a:pt x="237022" y="501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A6958DD1-736D-D8D7-20E0-95059609A011}"/>
                </a:ext>
              </a:extLst>
            </p:cNvPr>
            <p:cNvSpPr/>
            <p:nvPr/>
          </p:nvSpPr>
          <p:spPr>
            <a:xfrm>
              <a:off x="14044292" y="2045419"/>
              <a:ext cx="1471364" cy="1099896"/>
            </a:xfrm>
            <a:custGeom>
              <a:avLst/>
              <a:gdLst>
                <a:gd name="connsiteX0" fmla="*/ 547503 w 1471364"/>
                <a:gd name="connsiteY0" fmla="*/ 1859 h 1099896"/>
                <a:gd name="connsiteX1" fmla="*/ 378057 w 1471364"/>
                <a:gd name="connsiteY1" fmla="*/ 187287 h 1099896"/>
                <a:gd name="connsiteX2" fmla="*/ 402927 w 1471364"/>
                <a:gd name="connsiteY2" fmla="*/ 254097 h 1099896"/>
                <a:gd name="connsiteX3" fmla="*/ 387582 w 1471364"/>
                <a:gd name="connsiteY3" fmla="*/ 264477 h 1099896"/>
                <a:gd name="connsiteX4" fmla="*/ 253487 w 1471364"/>
                <a:gd name="connsiteY4" fmla="*/ 233662 h 1099896"/>
                <a:gd name="connsiteX5" fmla="*/ 84041 w 1471364"/>
                <a:gd name="connsiteY5" fmla="*/ 419090 h 1099896"/>
                <a:gd name="connsiteX6" fmla="*/ 235859 w 1471364"/>
                <a:gd name="connsiteY6" fmla="*/ 561824 h 1099896"/>
                <a:gd name="connsiteX7" fmla="*/ 231537 w 1471364"/>
                <a:gd name="connsiteY7" fmla="*/ 594171 h 1099896"/>
                <a:gd name="connsiteX8" fmla="*/ 172723 w 1471364"/>
                <a:gd name="connsiteY8" fmla="*/ 592602 h 1099896"/>
                <a:gd name="connsiteX9" fmla="*/ 3276 w 1471364"/>
                <a:gd name="connsiteY9" fmla="*/ 778030 h 1099896"/>
                <a:gd name="connsiteX10" fmla="*/ 198098 w 1471364"/>
                <a:gd name="connsiteY10" fmla="*/ 922581 h 1099896"/>
                <a:gd name="connsiteX11" fmla="*/ 197987 w 1471364"/>
                <a:gd name="connsiteY11" fmla="*/ 955497 h 1099896"/>
                <a:gd name="connsiteX12" fmla="*/ 404017 w 1471364"/>
                <a:gd name="connsiteY12" fmla="*/ 1099085 h 1099896"/>
                <a:gd name="connsiteX13" fmla="*/ 548678 w 1471364"/>
                <a:gd name="connsiteY13" fmla="*/ 1013801 h 1099896"/>
                <a:gd name="connsiteX14" fmla="*/ 752348 w 1471364"/>
                <a:gd name="connsiteY14" fmla="*/ 1030187 h 1099896"/>
                <a:gd name="connsiteX15" fmla="*/ 981065 w 1471364"/>
                <a:gd name="connsiteY15" fmla="*/ 949605 h 1099896"/>
                <a:gd name="connsiteX16" fmla="*/ 1065668 w 1471364"/>
                <a:gd name="connsiteY16" fmla="*/ 965182 h 1099896"/>
                <a:gd name="connsiteX17" fmla="*/ 1178450 w 1471364"/>
                <a:gd name="connsiteY17" fmla="*/ 885706 h 1099896"/>
                <a:gd name="connsiteX18" fmla="*/ 1316902 w 1471364"/>
                <a:gd name="connsiteY18" fmla="*/ 925183 h 1099896"/>
                <a:gd name="connsiteX19" fmla="*/ 1472909 w 1471364"/>
                <a:gd name="connsiteY19" fmla="*/ 754541 h 1099896"/>
                <a:gd name="connsiteX20" fmla="*/ 1357620 w 1471364"/>
                <a:gd name="connsiteY20" fmla="*/ 628298 h 1099896"/>
                <a:gd name="connsiteX21" fmla="*/ 1376871 w 1471364"/>
                <a:gd name="connsiteY21" fmla="*/ 541968 h 1099896"/>
                <a:gd name="connsiteX22" fmla="*/ 1326360 w 1471364"/>
                <a:gd name="connsiteY22" fmla="*/ 449725 h 1099896"/>
                <a:gd name="connsiteX23" fmla="*/ 1354880 w 1471364"/>
                <a:gd name="connsiteY23" fmla="*/ 344169 h 1099896"/>
                <a:gd name="connsiteX24" fmla="*/ 1183514 w 1471364"/>
                <a:gd name="connsiteY24" fmla="*/ 199462 h 1099896"/>
                <a:gd name="connsiteX25" fmla="*/ 1184133 w 1471364"/>
                <a:gd name="connsiteY25" fmla="*/ 165169 h 1099896"/>
                <a:gd name="connsiteX26" fmla="*/ 994444 w 1471364"/>
                <a:gd name="connsiteY26" fmla="*/ 32870 h 1099896"/>
                <a:gd name="connsiteX27" fmla="*/ 881248 w 1471364"/>
                <a:gd name="connsiteY27" fmla="*/ 86560 h 1099896"/>
                <a:gd name="connsiteX28" fmla="*/ 837498 w 1471364"/>
                <a:gd name="connsiteY28" fmla="*/ 86522 h 1099896"/>
                <a:gd name="connsiteX29" fmla="*/ 748346 w 1471364"/>
                <a:gd name="connsiteY29" fmla="*/ 119909 h 1099896"/>
                <a:gd name="connsiteX30" fmla="*/ 547512 w 1471364"/>
                <a:gd name="connsiteY30" fmla="*/ 1858 h 109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71364" h="1099896">
                  <a:moveTo>
                    <a:pt x="547503" y="1859"/>
                  </a:moveTo>
                  <a:cubicBezTo>
                    <a:pt x="443869" y="13381"/>
                    <a:pt x="367958" y="96480"/>
                    <a:pt x="378057" y="187287"/>
                  </a:cubicBezTo>
                  <a:cubicBezTo>
                    <a:pt x="380787" y="211842"/>
                    <a:pt x="389576" y="234389"/>
                    <a:pt x="402927" y="254097"/>
                  </a:cubicBezTo>
                  <a:cubicBezTo>
                    <a:pt x="397591" y="257308"/>
                    <a:pt x="392513" y="260836"/>
                    <a:pt x="387582" y="264477"/>
                  </a:cubicBezTo>
                  <a:cubicBezTo>
                    <a:pt x="350813" y="240255"/>
                    <a:pt x="303498" y="228100"/>
                    <a:pt x="253487" y="233662"/>
                  </a:cubicBezTo>
                  <a:cubicBezTo>
                    <a:pt x="149853" y="245185"/>
                    <a:pt x="73942" y="328283"/>
                    <a:pt x="84041" y="419090"/>
                  </a:cubicBezTo>
                  <a:cubicBezTo>
                    <a:pt x="92327" y="493619"/>
                    <a:pt x="156009" y="550256"/>
                    <a:pt x="235859" y="561824"/>
                  </a:cubicBezTo>
                  <a:cubicBezTo>
                    <a:pt x="233954" y="572510"/>
                    <a:pt x="232501" y="583290"/>
                    <a:pt x="231537" y="594171"/>
                  </a:cubicBezTo>
                  <a:cubicBezTo>
                    <a:pt x="212701" y="591007"/>
                    <a:pt x="192947" y="590353"/>
                    <a:pt x="172723" y="592602"/>
                  </a:cubicBezTo>
                  <a:cubicBezTo>
                    <a:pt x="69088" y="604125"/>
                    <a:pt x="-6823" y="687223"/>
                    <a:pt x="3276" y="778030"/>
                  </a:cubicBezTo>
                  <a:cubicBezTo>
                    <a:pt x="13008" y="865557"/>
                    <a:pt x="99091" y="928461"/>
                    <a:pt x="198098" y="922581"/>
                  </a:cubicBezTo>
                  <a:cubicBezTo>
                    <a:pt x="196860" y="933356"/>
                    <a:pt x="196750" y="944370"/>
                    <a:pt x="197987" y="955497"/>
                  </a:cubicBezTo>
                  <a:cubicBezTo>
                    <a:pt x="208083" y="1046304"/>
                    <a:pt x="300382" y="1110608"/>
                    <a:pt x="404017" y="1099085"/>
                  </a:cubicBezTo>
                  <a:cubicBezTo>
                    <a:pt x="466681" y="1092118"/>
                    <a:pt x="519171" y="1058973"/>
                    <a:pt x="548678" y="1013801"/>
                  </a:cubicBezTo>
                  <a:cubicBezTo>
                    <a:pt x="612053" y="1031766"/>
                    <a:pt x="681118" y="1038107"/>
                    <a:pt x="752348" y="1030187"/>
                  </a:cubicBezTo>
                  <a:cubicBezTo>
                    <a:pt x="837743" y="1020693"/>
                    <a:pt x="915705" y="991985"/>
                    <a:pt x="981065" y="949605"/>
                  </a:cubicBezTo>
                  <a:cubicBezTo>
                    <a:pt x="1005391" y="962546"/>
                    <a:pt x="1034793" y="968615"/>
                    <a:pt x="1065668" y="965182"/>
                  </a:cubicBezTo>
                  <a:cubicBezTo>
                    <a:pt x="1118515" y="959306"/>
                    <a:pt x="1161230" y="927198"/>
                    <a:pt x="1178450" y="885706"/>
                  </a:cubicBezTo>
                  <a:cubicBezTo>
                    <a:pt x="1213846" y="915294"/>
                    <a:pt x="1263743" y="931093"/>
                    <a:pt x="1316902" y="925183"/>
                  </a:cubicBezTo>
                  <a:cubicBezTo>
                    <a:pt x="1412311" y="914575"/>
                    <a:pt x="1482204" y="838142"/>
                    <a:pt x="1472909" y="754541"/>
                  </a:cubicBezTo>
                  <a:cubicBezTo>
                    <a:pt x="1466150" y="693751"/>
                    <a:pt x="1419325" y="645839"/>
                    <a:pt x="1357620" y="628298"/>
                  </a:cubicBezTo>
                  <a:cubicBezTo>
                    <a:pt x="1372935" y="602414"/>
                    <a:pt x="1380287" y="572696"/>
                    <a:pt x="1376871" y="541968"/>
                  </a:cubicBezTo>
                  <a:cubicBezTo>
                    <a:pt x="1372789" y="505258"/>
                    <a:pt x="1354100" y="473187"/>
                    <a:pt x="1326360" y="449725"/>
                  </a:cubicBezTo>
                  <a:cubicBezTo>
                    <a:pt x="1348149" y="419045"/>
                    <a:pt x="1359120" y="382311"/>
                    <a:pt x="1354880" y="344169"/>
                  </a:cubicBezTo>
                  <a:cubicBezTo>
                    <a:pt x="1345927" y="263652"/>
                    <a:pt x="1272321" y="203930"/>
                    <a:pt x="1183514" y="199462"/>
                  </a:cubicBezTo>
                  <a:cubicBezTo>
                    <a:pt x="1185145" y="188258"/>
                    <a:pt x="1185427" y="176810"/>
                    <a:pt x="1184133" y="165169"/>
                  </a:cubicBezTo>
                  <a:cubicBezTo>
                    <a:pt x="1174838" y="81567"/>
                    <a:pt x="1089854" y="22262"/>
                    <a:pt x="994444" y="32870"/>
                  </a:cubicBezTo>
                  <a:cubicBezTo>
                    <a:pt x="948988" y="37924"/>
                    <a:pt x="909313" y="57960"/>
                    <a:pt x="881248" y="86560"/>
                  </a:cubicBezTo>
                  <a:cubicBezTo>
                    <a:pt x="867098" y="84980"/>
                    <a:pt x="852407" y="84864"/>
                    <a:pt x="837498" y="86522"/>
                  </a:cubicBezTo>
                  <a:cubicBezTo>
                    <a:pt x="803784" y="90270"/>
                    <a:pt x="773320" y="102306"/>
                    <a:pt x="748346" y="119909"/>
                  </a:cubicBezTo>
                  <a:cubicBezTo>
                    <a:pt x="725431" y="42964"/>
                    <a:pt x="641096" y="-8546"/>
                    <a:pt x="547512" y="1858"/>
                  </a:cubicBezTo>
                  <a:close/>
                </a:path>
              </a:pathLst>
            </a:custGeom>
            <a:solidFill>
              <a:srgbClr val="4E9A06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3D95429-DE8F-8972-31B3-0E493C389A7D}"/>
                </a:ext>
              </a:extLst>
            </p:cNvPr>
            <p:cNvSpPr/>
            <p:nvPr/>
          </p:nvSpPr>
          <p:spPr>
            <a:xfrm>
              <a:off x="14102679" y="2085753"/>
              <a:ext cx="1354582" cy="983271"/>
            </a:xfrm>
            <a:custGeom>
              <a:avLst/>
              <a:gdLst>
                <a:gd name="connsiteX0" fmla="*/ 520790 w 1354582"/>
                <a:gd name="connsiteY0" fmla="*/ 544 h 983271"/>
                <a:gd name="connsiteX1" fmla="*/ 495585 w 1354582"/>
                <a:gd name="connsiteY1" fmla="*/ 1387 h 983271"/>
                <a:gd name="connsiteX2" fmla="*/ 377711 w 1354582"/>
                <a:gd name="connsiteY2" fmla="*/ 122355 h 983271"/>
                <a:gd name="connsiteX3" fmla="*/ 392797 w 1354582"/>
                <a:gd name="connsiteY3" fmla="*/ 162927 h 983271"/>
                <a:gd name="connsiteX4" fmla="*/ 377190 w 1354582"/>
                <a:gd name="connsiteY4" fmla="*/ 243925 h 983271"/>
                <a:gd name="connsiteX5" fmla="*/ 374619 w 1354582"/>
                <a:gd name="connsiteY5" fmla="*/ 245569 h 983271"/>
                <a:gd name="connsiteX6" fmla="*/ 363843 w 1354582"/>
                <a:gd name="connsiteY6" fmla="*/ 252972 h 983271"/>
                <a:gd name="connsiteX7" fmla="*/ 297129 w 1354582"/>
                <a:gd name="connsiteY7" fmla="*/ 254752 h 983271"/>
                <a:gd name="connsiteX8" fmla="*/ 201554 w 1354582"/>
                <a:gd name="connsiteY8" fmla="*/ 233201 h 983271"/>
                <a:gd name="connsiteX9" fmla="*/ 83681 w 1354582"/>
                <a:gd name="connsiteY9" fmla="*/ 354169 h 983271"/>
                <a:gd name="connsiteX10" fmla="*/ 185813 w 1354582"/>
                <a:gd name="connsiteY10" fmla="*/ 445621 h 983271"/>
                <a:gd name="connsiteX11" fmla="*/ 235213 w 1354582"/>
                <a:gd name="connsiteY11" fmla="*/ 511681 h 983271"/>
                <a:gd name="connsiteX12" fmla="*/ 234912 w 1354582"/>
                <a:gd name="connsiteY12" fmla="*/ 513553 h 983271"/>
                <a:gd name="connsiteX13" fmla="*/ 231257 w 1354582"/>
                <a:gd name="connsiteY13" fmla="*/ 540820 h 983271"/>
                <a:gd name="connsiteX14" fmla="*/ 168011 w 1354582"/>
                <a:gd name="connsiteY14" fmla="*/ 593775 h 983271"/>
                <a:gd name="connsiteX15" fmla="*/ 163511 w 1354582"/>
                <a:gd name="connsiteY15" fmla="*/ 593199 h 983271"/>
                <a:gd name="connsiteX16" fmla="*/ 120784 w 1354582"/>
                <a:gd name="connsiteY16" fmla="*/ 592075 h 983271"/>
                <a:gd name="connsiteX17" fmla="*/ 2910 w 1354582"/>
                <a:gd name="connsiteY17" fmla="*/ 713043 h 983271"/>
                <a:gd name="connsiteX18" fmla="*/ 136246 w 1354582"/>
                <a:gd name="connsiteY18" fmla="*/ 805901 h 983271"/>
                <a:gd name="connsiteX19" fmla="*/ 197896 w 1354582"/>
                <a:gd name="connsiteY19" fmla="*/ 860706 h 983271"/>
                <a:gd name="connsiteX20" fmla="*/ 197621 w 1354582"/>
                <a:gd name="connsiteY20" fmla="*/ 870741 h 983271"/>
                <a:gd name="connsiteX21" fmla="*/ 197621 w 1354582"/>
                <a:gd name="connsiteY21" fmla="*/ 890512 h 983271"/>
                <a:gd name="connsiteX22" fmla="*/ 339203 w 1354582"/>
                <a:gd name="connsiteY22" fmla="*/ 982620 h 983271"/>
                <a:gd name="connsiteX23" fmla="*/ 441524 w 1354582"/>
                <a:gd name="connsiteY23" fmla="*/ 923495 h 983271"/>
                <a:gd name="connsiteX24" fmla="*/ 506272 w 1354582"/>
                <a:gd name="connsiteY24" fmla="*/ 899226 h 983271"/>
                <a:gd name="connsiteX25" fmla="*/ 687490 w 1354582"/>
                <a:gd name="connsiteY25" fmla="*/ 913656 h 983271"/>
                <a:gd name="connsiteX26" fmla="*/ 890914 w 1354582"/>
                <a:gd name="connsiteY26" fmla="*/ 842162 h 983271"/>
                <a:gd name="connsiteX27" fmla="*/ 950040 w 1354582"/>
                <a:gd name="connsiteY27" fmla="*/ 839538 h 983271"/>
                <a:gd name="connsiteX28" fmla="*/ 1000827 w 1354582"/>
                <a:gd name="connsiteY28" fmla="*/ 848721 h 983271"/>
                <a:gd name="connsiteX29" fmla="*/ 1066229 w 1354582"/>
                <a:gd name="connsiteY29" fmla="*/ 804869 h 983271"/>
                <a:gd name="connsiteX30" fmla="*/ 1142465 w 1354582"/>
                <a:gd name="connsiteY30" fmla="*/ 773368 h 983271"/>
                <a:gd name="connsiteX31" fmla="*/ 1157494 w 1354582"/>
                <a:gd name="connsiteY31" fmla="*/ 782474 h 983271"/>
                <a:gd name="connsiteX32" fmla="*/ 1252037 w 1354582"/>
                <a:gd name="connsiteY32" fmla="*/ 808711 h 983271"/>
                <a:gd name="connsiteX33" fmla="*/ 1356514 w 1354582"/>
                <a:gd name="connsiteY33" fmla="*/ 702549 h 983271"/>
                <a:gd name="connsiteX34" fmla="*/ 1283335 w 1354582"/>
                <a:gd name="connsiteY34" fmla="*/ 625903 h 983271"/>
                <a:gd name="connsiteX35" fmla="*/ 1243114 w 1354582"/>
                <a:gd name="connsiteY35" fmla="*/ 553885 h 983271"/>
                <a:gd name="connsiteX36" fmla="*/ 1249039 w 1354582"/>
                <a:gd name="connsiteY36" fmla="*/ 540074 h 983271"/>
                <a:gd name="connsiteX37" fmla="*/ 1260470 w 1354582"/>
                <a:gd name="connsiteY37" fmla="*/ 489943 h 983271"/>
                <a:gd name="connsiteX38" fmla="*/ 1230300 w 1354582"/>
                <a:gd name="connsiteY38" fmla="*/ 435786 h 983271"/>
                <a:gd name="connsiteX39" fmla="*/ 1220462 w 1354582"/>
                <a:gd name="connsiteY39" fmla="*/ 357545 h 983271"/>
                <a:gd name="connsiteX40" fmla="*/ 1238546 w 1354582"/>
                <a:gd name="connsiteY40" fmla="*/ 292144 h 983271"/>
                <a:gd name="connsiteX41" fmla="*/ 1122264 w 1354582"/>
                <a:gd name="connsiteY41" fmla="*/ 199286 h 983271"/>
                <a:gd name="connsiteX42" fmla="*/ 1066906 w 1354582"/>
                <a:gd name="connsiteY42" fmla="*/ 138132 h 983271"/>
                <a:gd name="connsiteX43" fmla="*/ 1067450 w 1354582"/>
                <a:gd name="connsiteY43" fmla="*/ 132571 h 983271"/>
                <a:gd name="connsiteX44" fmla="*/ 1067731 w 1354582"/>
                <a:gd name="connsiteY44" fmla="*/ 113175 h 983271"/>
                <a:gd name="connsiteX45" fmla="*/ 942548 w 1354582"/>
                <a:gd name="connsiteY45" fmla="*/ 32404 h 983271"/>
                <a:gd name="connsiteX46" fmla="*/ 864496 w 1354582"/>
                <a:gd name="connsiteY46" fmla="*/ 68948 h 983271"/>
                <a:gd name="connsiteX47" fmla="*/ 816428 w 1354582"/>
                <a:gd name="connsiteY47" fmla="*/ 86096 h 983271"/>
                <a:gd name="connsiteX48" fmla="*/ 785602 w 1354582"/>
                <a:gd name="connsiteY48" fmla="*/ 86002 h 983271"/>
                <a:gd name="connsiteX49" fmla="*/ 723570 w 1354582"/>
                <a:gd name="connsiteY49" fmla="*/ 109146 h 983271"/>
                <a:gd name="connsiteX50" fmla="*/ 642273 w 1354582"/>
                <a:gd name="connsiteY50" fmla="*/ 95181 h 983271"/>
                <a:gd name="connsiteX51" fmla="*/ 633993 w 1354582"/>
                <a:gd name="connsiteY51" fmla="*/ 78131 h 983271"/>
                <a:gd name="connsiteX52" fmla="*/ 520803 w 1354582"/>
                <a:gd name="connsiteY52" fmla="*/ 547 h 9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354582" h="983271">
                  <a:moveTo>
                    <a:pt x="520790" y="544"/>
                  </a:moveTo>
                  <a:cubicBezTo>
                    <a:pt x="512782" y="145"/>
                    <a:pt x="504347" y="413"/>
                    <a:pt x="495585" y="1387"/>
                  </a:cubicBezTo>
                  <a:cubicBezTo>
                    <a:pt x="419452" y="9852"/>
                    <a:pt x="371592" y="67322"/>
                    <a:pt x="377711" y="122355"/>
                  </a:cubicBezTo>
                  <a:cubicBezTo>
                    <a:pt x="379362" y="137206"/>
                    <a:pt x="384393" y="150521"/>
                    <a:pt x="392797" y="162927"/>
                  </a:cubicBezTo>
                  <a:cubicBezTo>
                    <a:pt x="410854" y="189604"/>
                    <a:pt x="403867" y="225868"/>
                    <a:pt x="377190" y="243925"/>
                  </a:cubicBezTo>
                  <a:cubicBezTo>
                    <a:pt x="376347" y="244496"/>
                    <a:pt x="375490" y="245044"/>
                    <a:pt x="374619" y="245569"/>
                  </a:cubicBezTo>
                  <a:cubicBezTo>
                    <a:pt x="371482" y="247457"/>
                    <a:pt x="367881" y="249990"/>
                    <a:pt x="363843" y="252972"/>
                  </a:cubicBezTo>
                  <a:cubicBezTo>
                    <a:pt x="344175" y="267486"/>
                    <a:pt x="317543" y="268196"/>
                    <a:pt x="297129" y="254752"/>
                  </a:cubicBezTo>
                  <a:cubicBezTo>
                    <a:pt x="272061" y="238238"/>
                    <a:pt x="238264" y="229119"/>
                    <a:pt x="201554" y="233201"/>
                  </a:cubicBezTo>
                  <a:cubicBezTo>
                    <a:pt x="125421" y="241666"/>
                    <a:pt x="77561" y="299136"/>
                    <a:pt x="83681" y="354169"/>
                  </a:cubicBezTo>
                  <a:cubicBezTo>
                    <a:pt x="88700" y="399316"/>
                    <a:pt x="128330" y="437294"/>
                    <a:pt x="185813" y="445621"/>
                  </a:cubicBezTo>
                  <a:cubicBezTo>
                    <a:pt x="217696" y="450221"/>
                    <a:pt x="239813" y="479797"/>
                    <a:pt x="235213" y="511681"/>
                  </a:cubicBezTo>
                  <a:cubicBezTo>
                    <a:pt x="235123" y="512306"/>
                    <a:pt x="235022" y="512930"/>
                    <a:pt x="234912" y="513553"/>
                  </a:cubicBezTo>
                  <a:cubicBezTo>
                    <a:pt x="233302" y="522578"/>
                    <a:pt x="232070" y="531654"/>
                    <a:pt x="231257" y="540820"/>
                  </a:cubicBezTo>
                  <a:cubicBezTo>
                    <a:pt x="228415" y="572908"/>
                    <a:pt x="200099" y="596617"/>
                    <a:pt x="168011" y="593775"/>
                  </a:cubicBezTo>
                  <a:cubicBezTo>
                    <a:pt x="166504" y="593641"/>
                    <a:pt x="165003" y="593449"/>
                    <a:pt x="163511" y="593199"/>
                  </a:cubicBezTo>
                  <a:cubicBezTo>
                    <a:pt x="149912" y="590915"/>
                    <a:pt x="135577" y="590430"/>
                    <a:pt x="120784" y="592075"/>
                  </a:cubicBezTo>
                  <a:cubicBezTo>
                    <a:pt x="44651" y="600539"/>
                    <a:pt x="-3210" y="658010"/>
                    <a:pt x="2910" y="713043"/>
                  </a:cubicBezTo>
                  <a:cubicBezTo>
                    <a:pt x="8807" y="766088"/>
                    <a:pt x="63820" y="810203"/>
                    <a:pt x="136246" y="805901"/>
                  </a:cubicBezTo>
                  <a:cubicBezTo>
                    <a:pt x="168405" y="804010"/>
                    <a:pt x="196006" y="828547"/>
                    <a:pt x="197896" y="860706"/>
                  </a:cubicBezTo>
                  <a:cubicBezTo>
                    <a:pt x="198093" y="864053"/>
                    <a:pt x="198001" y="867410"/>
                    <a:pt x="197621" y="870741"/>
                  </a:cubicBezTo>
                  <a:cubicBezTo>
                    <a:pt x="196858" y="877379"/>
                    <a:pt x="196885" y="883896"/>
                    <a:pt x="197621" y="890512"/>
                  </a:cubicBezTo>
                  <a:cubicBezTo>
                    <a:pt x="203737" y="945521"/>
                    <a:pt x="263052" y="991085"/>
                    <a:pt x="339203" y="982620"/>
                  </a:cubicBezTo>
                  <a:cubicBezTo>
                    <a:pt x="385244" y="977502"/>
                    <a:pt x="422199" y="953079"/>
                    <a:pt x="441524" y="923495"/>
                  </a:cubicBezTo>
                  <a:cubicBezTo>
                    <a:pt x="455468" y="902105"/>
                    <a:pt x="481704" y="892272"/>
                    <a:pt x="506272" y="899226"/>
                  </a:cubicBezTo>
                  <a:cubicBezTo>
                    <a:pt x="562378" y="915131"/>
                    <a:pt x="623723" y="920746"/>
                    <a:pt x="687490" y="913656"/>
                  </a:cubicBezTo>
                  <a:cubicBezTo>
                    <a:pt x="763925" y="905158"/>
                    <a:pt x="833231" y="879564"/>
                    <a:pt x="890914" y="842162"/>
                  </a:cubicBezTo>
                  <a:cubicBezTo>
                    <a:pt x="908683" y="830611"/>
                    <a:pt x="931318" y="829606"/>
                    <a:pt x="950040" y="839538"/>
                  </a:cubicBezTo>
                  <a:cubicBezTo>
                    <a:pt x="963911" y="846917"/>
                    <a:pt x="981583" y="850860"/>
                    <a:pt x="1000827" y="848721"/>
                  </a:cubicBezTo>
                  <a:cubicBezTo>
                    <a:pt x="1033930" y="845041"/>
                    <a:pt x="1058028" y="824632"/>
                    <a:pt x="1066229" y="804869"/>
                  </a:cubicBezTo>
                  <a:cubicBezTo>
                    <a:pt x="1078582" y="775118"/>
                    <a:pt x="1112714" y="761014"/>
                    <a:pt x="1142465" y="773368"/>
                  </a:cubicBezTo>
                  <a:cubicBezTo>
                    <a:pt x="1147906" y="775627"/>
                    <a:pt x="1152973" y="778697"/>
                    <a:pt x="1157494" y="782474"/>
                  </a:cubicBezTo>
                  <a:cubicBezTo>
                    <a:pt x="1180044" y="801324"/>
                    <a:pt x="1214182" y="812920"/>
                    <a:pt x="1252037" y="808711"/>
                  </a:cubicBezTo>
                  <a:cubicBezTo>
                    <a:pt x="1319981" y="801156"/>
                    <a:pt x="1361827" y="750355"/>
                    <a:pt x="1356514" y="702549"/>
                  </a:cubicBezTo>
                  <a:cubicBezTo>
                    <a:pt x="1352649" y="667785"/>
                    <a:pt x="1325591" y="637915"/>
                    <a:pt x="1283335" y="625903"/>
                  </a:cubicBezTo>
                  <a:cubicBezTo>
                    <a:pt x="1252341" y="617123"/>
                    <a:pt x="1234333" y="584879"/>
                    <a:pt x="1243114" y="553885"/>
                  </a:cubicBezTo>
                  <a:cubicBezTo>
                    <a:pt x="1244485" y="549045"/>
                    <a:pt x="1246477" y="544403"/>
                    <a:pt x="1249039" y="540074"/>
                  </a:cubicBezTo>
                  <a:cubicBezTo>
                    <a:pt x="1258544" y="524009"/>
                    <a:pt x="1262421" y="507493"/>
                    <a:pt x="1260470" y="489943"/>
                  </a:cubicBezTo>
                  <a:cubicBezTo>
                    <a:pt x="1258137" y="468956"/>
                    <a:pt x="1247918" y="450688"/>
                    <a:pt x="1230300" y="435786"/>
                  </a:cubicBezTo>
                  <a:cubicBezTo>
                    <a:pt x="1207218" y="416208"/>
                    <a:pt x="1202945" y="382228"/>
                    <a:pt x="1220462" y="357545"/>
                  </a:cubicBezTo>
                  <a:cubicBezTo>
                    <a:pt x="1234891" y="337230"/>
                    <a:pt x="1241105" y="315157"/>
                    <a:pt x="1238546" y="292144"/>
                  </a:cubicBezTo>
                  <a:cubicBezTo>
                    <a:pt x="1233124" y="243380"/>
                    <a:pt x="1186652" y="202524"/>
                    <a:pt x="1122264" y="199286"/>
                  </a:cubicBezTo>
                  <a:cubicBezTo>
                    <a:pt x="1090090" y="197686"/>
                    <a:pt x="1065306" y="170306"/>
                    <a:pt x="1066906" y="138132"/>
                  </a:cubicBezTo>
                  <a:cubicBezTo>
                    <a:pt x="1066998" y="136271"/>
                    <a:pt x="1067180" y="134415"/>
                    <a:pt x="1067450" y="132571"/>
                  </a:cubicBezTo>
                  <a:cubicBezTo>
                    <a:pt x="1068376" y="126214"/>
                    <a:pt x="1068479" y="119901"/>
                    <a:pt x="1067731" y="113175"/>
                  </a:cubicBezTo>
                  <a:cubicBezTo>
                    <a:pt x="1062414" y="65347"/>
                    <a:pt x="1010450" y="24857"/>
                    <a:pt x="942548" y="32404"/>
                  </a:cubicBezTo>
                  <a:cubicBezTo>
                    <a:pt x="910213" y="35999"/>
                    <a:pt x="882858" y="50234"/>
                    <a:pt x="864496" y="68948"/>
                  </a:cubicBezTo>
                  <a:cubicBezTo>
                    <a:pt x="851957" y="81742"/>
                    <a:pt x="834234" y="88065"/>
                    <a:pt x="816428" y="86096"/>
                  </a:cubicBezTo>
                  <a:cubicBezTo>
                    <a:pt x="806242" y="84959"/>
                    <a:pt x="795884" y="84859"/>
                    <a:pt x="785602" y="86002"/>
                  </a:cubicBezTo>
                  <a:cubicBezTo>
                    <a:pt x="761747" y="88654"/>
                    <a:pt x="740544" y="97183"/>
                    <a:pt x="723570" y="109146"/>
                  </a:cubicBezTo>
                  <a:cubicBezTo>
                    <a:pt x="697264" y="127740"/>
                    <a:pt x="660866" y="121487"/>
                    <a:pt x="642273" y="95181"/>
                  </a:cubicBezTo>
                  <a:cubicBezTo>
                    <a:pt x="638602" y="89987"/>
                    <a:pt x="635805" y="84228"/>
                    <a:pt x="633993" y="78131"/>
                  </a:cubicBezTo>
                  <a:cubicBezTo>
                    <a:pt x="621929" y="37622"/>
                    <a:pt x="578132" y="3401"/>
                    <a:pt x="520803" y="547"/>
                  </a:cubicBezTo>
                  <a:close/>
                </a:path>
              </a:pathLst>
            </a:custGeom>
            <a:solidFill>
              <a:srgbClr val="73D216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2E142D50-4637-8915-6E56-AC5EB335DAC2}"/>
                </a:ext>
              </a:extLst>
            </p:cNvPr>
            <p:cNvSpPr/>
            <p:nvPr/>
          </p:nvSpPr>
          <p:spPr>
            <a:xfrm>
              <a:off x="14734496" y="3338458"/>
              <a:ext cx="21659" cy="202111"/>
            </a:xfrm>
            <a:custGeom>
              <a:avLst/>
              <a:gdLst>
                <a:gd name="connsiteX0" fmla="*/ 13341 w 21659"/>
                <a:gd name="connsiteY0" fmla="*/ 445 h 202111"/>
                <a:gd name="connsiteX1" fmla="*/ 24023 w 21659"/>
                <a:gd name="connsiteY1" fmla="*/ 98550 h 202111"/>
                <a:gd name="connsiteX2" fmla="*/ 13341 w 21659"/>
                <a:gd name="connsiteY2" fmla="*/ 445 h 202111"/>
                <a:gd name="connsiteX3" fmla="*/ 23086 w 21659"/>
                <a:gd name="connsiteY3" fmla="*/ 116727 h 202111"/>
                <a:gd name="connsiteX4" fmla="*/ 2378 w 21659"/>
                <a:gd name="connsiteY4" fmla="*/ 202556 h 202111"/>
                <a:gd name="connsiteX5" fmla="*/ 23273 w 21659"/>
                <a:gd name="connsiteY5" fmla="*/ 115788 h 202111"/>
                <a:gd name="connsiteX6" fmla="*/ 23086 w 21659"/>
                <a:gd name="connsiteY6" fmla="*/ 116725 h 2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59" h="202111">
                  <a:moveTo>
                    <a:pt x="13341" y="445"/>
                  </a:moveTo>
                  <a:cubicBezTo>
                    <a:pt x="3308" y="33548"/>
                    <a:pt x="23302" y="65469"/>
                    <a:pt x="24023" y="98550"/>
                  </a:cubicBezTo>
                  <a:cubicBezTo>
                    <a:pt x="24283" y="65835"/>
                    <a:pt x="21114" y="30693"/>
                    <a:pt x="13341" y="445"/>
                  </a:cubicBezTo>
                  <a:close/>
                  <a:moveTo>
                    <a:pt x="23086" y="116727"/>
                  </a:moveTo>
                  <a:cubicBezTo>
                    <a:pt x="17565" y="145626"/>
                    <a:pt x="11256" y="174710"/>
                    <a:pt x="2378" y="202556"/>
                  </a:cubicBezTo>
                  <a:cubicBezTo>
                    <a:pt x="14541" y="175389"/>
                    <a:pt x="21329" y="145509"/>
                    <a:pt x="23273" y="115788"/>
                  </a:cubicBezTo>
                  <a:lnTo>
                    <a:pt x="23086" y="116725"/>
                  </a:ln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F54E6168-E2E0-327A-83F1-E51B0CE81A16}"/>
                </a:ext>
              </a:extLst>
            </p:cNvPr>
            <p:cNvSpPr/>
            <p:nvPr/>
          </p:nvSpPr>
          <p:spPr>
            <a:xfrm>
              <a:off x="14807731" y="3529138"/>
              <a:ext cx="45960" cy="389546"/>
            </a:xfrm>
            <a:custGeom>
              <a:avLst/>
              <a:gdLst>
                <a:gd name="connsiteX0" fmla="*/ 47861 w 45960"/>
                <a:gd name="connsiteY0" fmla="*/ 1548 h 389546"/>
                <a:gd name="connsiteX1" fmla="*/ 18064 w 45960"/>
                <a:gd name="connsiteY1" fmla="*/ 157933 h 389546"/>
                <a:gd name="connsiteX2" fmla="*/ 21906 w 45960"/>
                <a:gd name="connsiteY2" fmla="*/ 385998 h 389546"/>
                <a:gd name="connsiteX3" fmla="*/ 23780 w 45960"/>
                <a:gd name="connsiteY3" fmla="*/ 374192 h 389546"/>
                <a:gd name="connsiteX4" fmla="*/ 6146 w 45960"/>
                <a:gd name="connsiteY4" fmla="*/ 281808 h 389546"/>
                <a:gd name="connsiteX5" fmla="*/ 48330 w 45960"/>
                <a:gd name="connsiteY5" fmla="*/ 419 h 389546"/>
                <a:gd name="connsiteX6" fmla="*/ 47862 w 45960"/>
                <a:gd name="connsiteY6" fmla="*/ 1543 h 38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960" h="389546">
                  <a:moveTo>
                    <a:pt x="47861" y="1548"/>
                  </a:moveTo>
                  <a:cubicBezTo>
                    <a:pt x="28595" y="51528"/>
                    <a:pt x="32332" y="106780"/>
                    <a:pt x="18064" y="157933"/>
                  </a:cubicBezTo>
                  <a:cubicBezTo>
                    <a:pt x="8455" y="232953"/>
                    <a:pt x="-13755" y="314585"/>
                    <a:pt x="21906" y="385998"/>
                  </a:cubicBezTo>
                  <a:cubicBezTo>
                    <a:pt x="31684" y="397854"/>
                    <a:pt x="25263" y="379900"/>
                    <a:pt x="23780" y="374192"/>
                  </a:cubicBezTo>
                  <a:cubicBezTo>
                    <a:pt x="14948" y="343830"/>
                    <a:pt x="471" y="314320"/>
                    <a:pt x="6146" y="281808"/>
                  </a:cubicBezTo>
                  <a:cubicBezTo>
                    <a:pt x="9886" y="186755"/>
                    <a:pt x="31746" y="93828"/>
                    <a:pt x="48330" y="419"/>
                  </a:cubicBezTo>
                  <a:lnTo>
                    <a:pt x="47862" y="1543"/>
                  </a:lnTo>
                  <a:close/>
                </a:path>
              </a:pathLst>
            </a:custGeom>
            <a:solidFill>
              <a:srgbClr val="E9B96E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0402DBE5-C44C-EFAD-7152-6479EEC657D9}"/>
                </a:ext>
              </a:extLst>
            </p:cNvPr>
            <p:cNvSpPr/>
            <p:nvPr/>
          </p:nvSpPr>
          <p:spPr>
            <a:xfrm>
              <a:off x="14844844" y="3353996"/>
              <a:ext cx="190804" cy="527157"/>
            </a:xfrm>
            <a:custGeom>
              <a:avLst/>
              <a:gdLst>
                <a:gd name="connsiteX0" fmla="*/ 16134 w 190804"/>
                <a:gd name="connsiteY0" fmla="*/ 1082 h 527157"/>
                <a:gd name="connsiteX1" fmla="*/ 2360 w 190804"/>
                <a:gd name="connsiteY1" fmla="*/ 120083 h 527157"/>
                <a:gd name="connsiteX2" fmla="*/ 76385 w 190804"/>
                <a:gd name="connsiteY2" fmla="*/ 326224 h 527157"/>
                <a:gd name="connsiteX3" fmla="*/ 190981 w 190804"/>
                <a:gd name="connsiteY3" fmla="*/ 527586 h 527157"/>
                <a:gd name="connsiteX4" fmla="*/ 189013 w 190804"/>
                <a:gd name="connsiteY4" fmla="*/ 509595 h 527157"/>
                <a:gd name="connsiteX5" fmla="*/ 135228 w 190804"/>
                <a:gd name="connsiteY5" fmla="*/ 422267 h 527157"/>
                <a:gd name="connsiteX6" fmla="*/ 34406 w 190804"/>
                <a:gd name="connsiteY6" fmla="*/ 194669 h 527157"/>
                <a:gd name="connsiteX7" fmla="*/ 16415 w 190804"/>
                <a:gd name="connsiteY7" fmla="*/ 429 h 527157"/>
                <a:gd name="connsiteX8" fmla="*/ 16135 w 190804"/>
                <a:gd name="connsiteY8" fmla="*/ 1084 h 52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804" h="527157">
                  <a:moveTo>
                    <a:pt x="16134" y="1082"/>
                  </a:moveTo>
                  <a:cubicBezTo>
                    <a:pt x="869" y="38431"/>
                    <a:pt x="10192" y="80873"/>
                    <a:pt x="2360" y="120083"/>
                  </a:cubicBezTo>
                  <a:cubicBezTo>
                    <a:pt x="20723" y="190903"/>
                    <a:pt x="57536" y="255486"/>
                    <a:pt x="76385" y="326224"/>
                  </a:cubicBezTo>
                  <a:cubicBezTo>
                    <a:pt x="104431" y="398894"/>
                    <a:pt x="162799" y="455321"/>
                    <a:pt x="190981" y="527586"/>
                  </a:cubicBezTo>
                  <a:cubicBezTo>
                    <a:pt x="196545" y="526722"/>
                    <a:pt x="189815" y="514215"/>
                    <a:pt x="189013" y="509595"/>
                  </a:cubicBezTo>
                  <a:cubicBezTo>
                    <a:pt x="178280" y="476388"/>
                    <a:pt x="155737" y="449330"/>
                    <a:pt x="135228" y="422267"/>
                  </a:cubicBezTo>
                  <a:cubicBezTo>
                    <a:pt x="87622" y="353576"/>
                    <a:pt x="64969" y="271677"/>
                    <a:pt x="34406" y="194669"/>
                  </a:cubicBezTo>
                  <a:cubicBezTo>
                    <a:pt x="-3524" y="137408"/>
                    <a:pt x="6077" y="64520"/>
                    <a:pt x="16415" y="429"/>
                  </a:cubicBezTo>
                  <a:lnTo>
                    <a:pt x="16135" y="1084"/>
                  </a:ln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E57CAC15-2507-D64D-E4F9-174EF961BD3D}"/>
                </a:ext>
              </a:extLst>
            </p:cNvPr>
            <p:cNvSpPr/>
            <p:nvPr/>
          </p:nvSpPr>
          <p:spPr>
            <a:xfrm>
              <a:off x="14876690" y="3804026"/>
              <a:ext cx="102795" cy="94535"/>
            </a:xfrm>
            <a:custGeom>
              <a:avLst/>
              <a:gdLst>
                <a:gd name="connsiteX0" fmla="*/ 29925 w 102795"/>
                <a:gd name="connsiteY0" fmla="*/ 492 h 94535"/>
                <a:gd name="connsiteX1" fmla="*/ 7344 w 102795"/>
                <a:gd name="connsiteY1" fmla="*/ 54932 h 94535"/>
                <a:gd name="connsiteX2" fmla="*/ 9780 w 102795"/>
                <a:gd name="connsiteY2" fmla="*/ 22606 h 94535"/>
                <a:gd name="connsiteX3" fmla="*/ 30113 w 102795"/>
                <a:gd name="connsiteY3" fmla="*/ 4240 h 94535"/>
                <a:gd name="connsiteX4" fmla="*/ 70028 w 102795"/>
                <a:gd name="connsiteY4" fmla="*/ 48281 h 94535"/>
                <a:gd name="connsiteX5" fmla="*/ 101418 w 102795"/>
                <a:gd name="connsiteY5" fmla="*/ 94942 h 94535"/>
                <a:gd name="connsiteX6" fmla="*/ 91298 w 102795"/>
                <a:gd name="connsiteY6" fmla="*/ 73297 h 94535"/>
                <a:gd name="connsiteX7" fmla="*/ 78180 w 102795"/>
                <a:gd name="connsiteY7" fmla="*/ 44156 h 94535"/>
                <a:gd name="connsiteX8" fmla="*/ 29924 w 102795"/>
                <a:gd name="connsiteY8" fmla="*/ 494 h 9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795" h="94535">
                  <a:moveTo>
                    <a:pt x="29925" y="492"/>
                  </a:moveTo>
                  <a:cubicBezTo>
                    <a:pt x="3220" y="802"/>
                    <a:pt x="-3570" y="35940"/>
                    <a:pt x="7344" y="54932"/>
                  </a:cubicBezTo>
                  <a:cubicBezTo>
                    <a:pt x="18911" y="51999"/>
                    <a:pt x="16237" y="31110"/>
                    <a:pt x="9780" y="22606"/>
                  </a:cubicBezTo>
                  <a:cubicBezTo>
                    <a:pt x="5880" y="13771"/>
                    <a:pt x="21652" y="6881"/>
                    <a:pt x="30113" y="4240"/>
                  </a:cubicBezTo>
                  <a:cubicBezTo>
                    <a:pt x="54658" y="836"/>
                    <a:pt x="62754" y="30873"/>
                    <a:pt x="70028" y="48281"/>
                  </a:cubicBezTo>
                  <a:cubicBezTo>
                    <a:pt x="77476" y="64607"/>
                    <a:pt x="82542" y="88955"/>
                    <a:pt x="101418" y="94942"/>
                  </a:cubicBezTo>
                  <a:cubicBezTo>
                    <a:pt x="112592" y="88943"/>
                    <a:pt x="95566" y="78044"/>
                    <a:pt x="91298" y="73297"/>
                  </a:cubicBezTo>
                  <a:cubicBezTo>
                    <a:pt x="81616" y="66011"/>
                    <a:pt x="71344" y="56827"/>
                    <a:pt x="78180" y="44156"/>
                  </a:cubicBezTo>
                  <a:cubicBezTo>
                    <a:pt x="81188" y="18134"/>
                    <a:pt x="53720" y="-1051"/>
                    <a:pt x="29924" y="494"/>
                  </a:cubicBez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F55F8365-9429-524A-B080-7D4C7003AF55}"/>
                </a:ext>
              </a:extLst>
            </p:cNvPr>
            <p:cNvSpPr/>
            <p:nvPr/>
          </p:nvSpPr>
          <p:spPr>
            <a:xfrm>
              <a:off x="14691288" y="3684892"/>
              <a:ext cx="17788" cy="49848"/>
            </a:xfrm>
            <a:custGeom>
              <a:avLst/>
              <a:gdLst>
                <a:gd name="connsiteX0" fmla="*/ 19342 w 17788"/>
                <a:gd name="connsiteY0" fmla="*/ 2762 h 49848"/>
                <a:gd name="connsiteX1" fmla="*/ 2382 w 17788"/>
                <a:gd name="connsiteY1" fmla="*/ 50269 h 49848"/>
                <a:gd name="connsiteX2" fmla="*/ 19998 w 17788"/>
                <a:gd name="connsiteY2" fmla="*/ 420 h 49848"/>
                <a:gd name="connsiteX3" fmla="*/ 19342 w 17788"/>
                <a:gd name="connsiteY3" fmla="*/ 2762 h 4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88" h="49848">
                  <a:moveTo>
                    <a:pt x="19342" y="2762"/>
                  </a:moveTo>
                  <a:cubicBezTo>
                    <a:pt x="14572" y="18935"/>
                    <a:pt x="8934" y="34719"/>
                    <a:pt x="2382" y="50269"/>
                  </a:cubicBezTo>
                  <a:cubicBezTo>
                    <a:pt x="10910" y="34890"/>
                    <a:pt x="21666" y="18668"/>
                    <a:pt x="19998" y="420"/>
                  </a:cubicBezTo>
                  <a:lnTo>
                    <a:pt x="19342" y="2762"/>
                  </a:ln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A71EDCC4-683A-CBA5-0541-F2E1C3960789}"/>
                </a:ext>
              </a:extLst>
            </p:cNvPr>
            <p:cNvSpPr/>
            <p:nvPr/>
          </p:nvSpPr>
          <p:spPr>
            <a:xfrm>
              <a:off x="14836794" y="3733283"/>
              <a:ext cx="18927" cy="47788"/>
            </a:xfrm>
            <a:custGeom>
              <a:avLst/>
              <a:gdLst>
                <a:gd name="connsiteX0" fmla="*/ 20265 w 18927"/>
                <a:gd name="connsiteY0" fmla="*/ 2011 h 47788"/>
                <a:gd name="connsiteX1" fmla="*/ 2369 w 18927"/>
                <a:gd name="connsiteY1" fmla="*/ 48204 h 47788"/>
                <a:gd name="connsiteX2" fmla="*/ 21296 w 18927"/>
                <a:gd name="connsiteY2" fmla="*/ 415 h 47788"/>
                <a:gd name="connsiteX3" fmla="*/ 20265 w 18927"/>
                <a:gd name="connsiteY3" fmla="*/ 2008 h 4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7" h="47788">
                  <a:moveTo>
                    <a:pt x="20265" y="2011"/>
                  </a:moveTo>
                  <a:cubicBezTo>
                    <a:pt x="12200" y="15762"/>
                    <a:pt x="3605" y="35068"/>
                    <a:pt x="2369" y="48204"/>
                  </a:cubicBezTo>
                  <a:cubicBezTo>
                    <a:pt x="13061" y="34481"/>
                    <a:pt x="15150" y="16364"/>
                    <a:pt x="21296" y="415"/>
                  </a:cubicBezTo>
                  <a:lnTo>
                    <a:pt x="20265" y="2008"/>
                  </a:ln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1ACFE98A-D5B6-EC48-3003-2D88D3BAAD54}"/>
                </a:ext>
              </a:extLst>
            </p:cNvPr>
            <p:cNvSpPr/>
            <p:nvPr/>
          </p:nvSpPr>
          <p:spPr>
            <a:xfrm>
              <a:off x="14523152" y="3390034"/>
              <a:ext cx="198719" cy="495355"/>
            </a:xfrm>
            <a:custGeom>
              <a:avLst/>
              <a:gdLst>
                <a:gd name="connsiteX0" fmla="*/ 2933 w 198719"/>
                <a:gd name="connsiteY0" fmla="*/ 495192 h 495355"/>
                <a:gd name="connsiteX1" fmla="*/ 80241 w 198719"/>
                <a:gd name="connsiteY1" fmla="*/ 366476 h 495355"/>
                <a:gd name="connsiteX2" fmla="*/ 137514 w 198719"/>
                <a:gd name="connsiteY2" fmla="*/ 182353 h 495355"/>
                <a:gd name="connsiteX3" fmla="*/ 199920 w 198719"/>
                <a:gd name="connsiteY3" fmla="*/ 427 h 495355"/>
                <a:gd name="connsiteX4" fmla="*/ 198848 w 198719"/>
                <a:gd name="connsiteY4" fmla="*/ 16681 h 495355"/>
                <a:gd name="connsiteX5" fmla="*/ 169559 w 198719"/>
                <a:gd name="connsiteY5" fmla="*/ 95581 h 495355"/>
                <a:gd name="connsiteX6" fmla="*/ 114655 w 198719"/>
                <a:gd name="connsiteY6" fmla="*/ 301209 h 495355"/>
                <a:gd name="connsiteX7" fmla="*/ 3087 w 198719"/>
                <a:gd name="connsiteY7" fmla="*/ 495782 h 495355"/>
                <a:gd name="connsiteX8" fmla="*/ 2934 w 198719"/>
                <a:gd name="connsiteY8" fmla="*/ 495190 h 49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719" h="495355">
                  <a:moveTo>
                    <a:pt x="2933" y="495192"/>
                  </a:moveTo>
                  <a:cubicBezTo>
                    <a:pt x="-5380" y="461448"/>
                    <a:pt x="84505" y="401899"/>
                    <a:pt x="80241" y="366476"/>
                  </a:cubicBezTo>
                  <a:cubicBezTo>
                    <a:pt x="105082" y="308853"/>
                    <a:pt x="127250" y="246264"/>
                    <a:pt x="137514" y="182353"/>
                  </a:cubicBezTo>
                  <a:cubicBezTo>
                    <a:pt x="152787" y="116696"/>
                    <a:pt x="184574" y="65717"/>
                    <a:pt x="199920" y="427"/>
                  </a:cubicBezTo>
                  <a:cubicBezTo>
                    <a:pt x="202950" y="1207"/>
                    <a:pt x="199285" y="12507"/>
                    <a:pt x="198848" y="16681"/>
                  </a:cubicBezTo>
                  <a:cubicBezTo>
                    <a:pt x="193003" y="46683"/>
                    <a:pt x="180728" y="71129"/>
                    <a:pt x="169559" y="95581"/>
                  </a:cubicBezTo>
                  <a:cubicBezTo>
                    <a:pt x="143635" y="157639"/>
                    <a:pt x="131299" y="231634"/>
                    <a:pt x="114655" y="301209"/>
                  </a:cubicBezTo>
                  <a:cubicBezTo>
                    <a:pt x="94000" y="352944"/>
                    <a:pt x="-2541" y="437877"/>
                    <a:pt x="3087" y="495782"/>
                  </a:cubicBezTo>
                  <a:lnTo>
                    <a:pt x="2934" y="495190"/>
                  </a:lnTo>
                  <a:close/>
                </a:path>
              </a:pathLst>
            </a:custGeom>
            <a:solidFill>
              <a:srgbClr val="E9B96E"/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281A3886-71C1-5591-68B9-EF545DCF63DB}"/>
                </a:ext>
              </a:extLst>
            </p:cNvPr>
            <p:cNvSpPr/>
            <p:nvPr/>
          </p:nvSpPr>
          <p:spPr>
            <a:xfrm>
              <a:off x="14737992" y="2468678"/>
              <a:ext cx="279788" cy="124527"/>
            </a:xfrm>
            <a:custGeom>
              <a:avLst/>
              <a:gdLst>
                <a:gd name="connsiteX0" fmla="*/ 164280 w 279788"/>
                <a:gd name="connsiteY0" fmla="*/ 531 h 124527"/>
                <a:gd name="connsiteX1" fmla="*/ 2366 w 279788"/>
                <a:gd name="connsiteY1" fmla="*/ 125058 h 124527"/>
                <a:gd name="connsiteX2" fmla="*/ 209256 w 279788"/>
                <a:gd name="connsiteY2" fmla="*/ 36511 h 124527"/>
                <a:gd name="connsiteX3" fmla="*/ 282154 w 279788"/>
                <a:gd name="connsiteY3" fmla="*/ 44851 h 124527"/>
                <a:gd name="connsiteX4" fmla="*/ 164280 w 279788"/>
                <a:gd name="connsiteY4" fmla="*/ 531 h 12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788" h="124527">
                  <a:moveTo>
                    <a:pt x="164280" y="531"/>
                  </a:moveTo>
                  <a:cubicBezTo>
                    <a:pt x="81542" y="531"/>
                    <a:pt x="13130" y="54775"/>
                    <a:pt x="2366" y="125058"/>
                  </a:cubicBezTo>
                  <a:cubicBezTo>
                    <a:pt x="42262" y="72307"/>
                    <a:pt x="119990" y="36511"/>
                    <a:pt x="209256" y="36511"/>
                  </a:cubicBezTo>
                  <a:cubicBezTo>
                    <a:pt x="234705" y="36511"/>
                    <a:pt x="259195" y="39465"/>
                    <a:pt x="282154" y="44851"/>
                  </a:cubicBezTo>
                  <a:cubicBezTo>
                    <a:pt x="252407" y="17550"/>
                    <a:pt x="210599" y="531"/>
                    <a:pt x="164280" y="531"/>
                  </a:cubicBezTo>
                  <a:close/>
                </a:path>
              </a:pathLst>
            </a:custGeom>
            <a:solidFill>
              <a:srgbClr val="8AE234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A45FDA07-7077-980A-F88F-6D49113B0F53}"/>
                </a:ext>
              </a:extLst>
            </p:cNvPr>
            <p:cNvSpPr/>
            <p:nvPr/>
          </p:nvSpPr>
          <p:spPr>
            <a:xfrm>
              <a:off x="14515003" y="2418418"/>
              <a:ext cx="277080" cy="133083"/>
            </a:xfrm>
            <a:custGeom>
              <a:avLst/>
              <a:gdLst>
                <a:gd name="connsiteX0" fmla="*/ 206216 w 277080"/>
                <a:gd name="connsiteY0" fmla="*/ 31185 h 133083"/>
                <a:gd name="connsiteX1" fmla="*/ 2387 w 277080"/>
                <a:gd name="connsiteY1" fmla="*/ 44508 h 133083"/>
                <a:gd name="connsiteX2" fmla="*/ 223550 w 277080"/>
                <a:gd name="connsiteY2" fmla="*/ 86111 h 133083"/>
                <a:gd name="connsiteX3" fmla="*/ 279467 w 277080"/>
                <a:gd name="connsiteY3" fmla="*/ 133618 h 133083"/>
                <a:gd name="connsiteX4" fmla="*/ 206213 w 277080"/>
                <a:gd name="connsiteY4" fmla="*/ 31183 h 1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080" h="133083">
                  <a:moveTo>
                    <a:pt x="206216" y="31185"/>
                  </a:moveTo>
                  <a:cubicBezTo>
                    <a:pt x="137483" y="-14871"/>
                    <a:pt x="50454" y="-7890"/>
                    <a:pt x="2387" y="44508"/>
                  </a:cubicBezTo>
                  <a:cubicBezTo>
                    <a:pt x="64894" y="22894"/>
                    <a:pt x="149393" y="36423"/>
                    <a:pt x="223550" y="86111"/>
                  </a:cubicBezTo>
                  <a:cubicBezTo>
                    <a:pt x="244691" y="100277"/>
                    <a:pt x="263390" y="116362"/>
                    <a:pt x="279467" y="133618"/>
                  </a:cubicBezTo>
                  <a:cubicBezTo>
                    <a:pt x="269952" y="94381"/>
                    <a:pt x="244694" y="56969"/>
                    <a:pt x="206213" y="31183"/>
                  </a:cubicBezTo>
                  <a:close/>
                </a:path>
              </a:pathLst>
            </a:custGeom>
            <a:solidFill>
              <a:srgbClr val="8AE234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383FDD72-16EB-4AD4-42EC-F338409D6451}"/>
                </a:ext>
              </a:extLst>
            </p:cNvPr>
            <p:cNvSpPr/>
            <p:nvPr/>
          </p:nvSpPr>
          <p:spPr>
            <a:xfrm>
              <a:off x="14900881" y="2371758"/>
              <a:ext cx="204995" cy="111883"/>
            </a:xfrm>
            <a:custGeom>
              <a:avLst/>
              <a:gdLst>
                <a:gd name="connsiteX0" fmla="*/ 56550 w 204995"/>
                <a:gd name="connsiteY0" fmla="*/ 26308 h 111883"/>
                <a:gd name="connsiteX1" fmla="*/ 207349 w 204995"/>
                <a:gd name="connsiteY1" fmla="*/ 37508 h 111883"/>
                <a:gd name="connsiteX2" fmla="*/ 43726 w 204995"/>
                <a:gd name="connsiteY2" fmla="*/ 72484 h 111883"/>
                <a:gd name="connsiteX3" fmla="*/ 2354 w 204995"/>
                <a:gd name="connsiteY3" fmla="*/ 112423 h 111883"/>
                <a:gd name="connsiteX4" fmla="*/ 56550 w 204995"/>
                <a:gd name="connsiteY4" fmla="*/ 26309 h 11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95" h="111883">
                  <a:moveTo>
                    <a:pt x="56550" y="26308"/>
                  </a:moveTo>
                  <a:cubicBezTo>
                    <a:pt x="107403" y="-12411"/>
                    <a:pt x="171788" y="-6543"/>
                    <a:pt x="207349" y="37508"/>
                  </a:cubicBezTo>
                  <a:cubicBezTo>
                    <a:pt x="161105" y="19337"/>
                    <a:pt x="98588" y="30711"/>
                    <a:pt x="43726" y="72484"/>
                  </a:cubicBezTo>
                  <a:cubicBezTo>
                    <a:pt x="28085" y="84393"/>
                    <a:pt x="14250" y="97916"/>
                    <a:pt x="2354" y="112423"/>
                  </a:cubicBezTo>
                  <a:cubicBezTo>
                    <a:pt x="9393" y="79438"/>
                    <a:pt x="28080" y="47984"/>
                    <a:pt x="56550" y="26309"/>
                  </a:cubicBezTo>
                  <a:close/>
                </a:path>
              </a:pathLst>
            </a:custGeom>
            <a:solidFill>
              <a:srgbClr val="8AE234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08FBCA80-257D-72FF-0190-68D8E1165E56}"/>
                </a:ext>
              </a:extLst>
            </p:cNvPr>
            <p:cNvSpPr/>
            <p:nvPr/>
          </p:nvSpPr>
          <p:spPr>
            <a:xfrm rot="1896178" flipV="1">
              <a:off x="15100803" y="2785537"/>
              <a:ext cx="279788" cy="124527"/>
            </a:xfrm>
            <a:custGeom>
              <a:avLst/>
              <a:gdLst>
                <a:gd name="connsiteX0" fmla="*/ 164367 w 279788"/>
                <a:gd name="connsiteY0" fmla="*/ 606 h 124527"/>
                <a:gd name="connsiteX1" fmla="*/ 2453 w 279788"/>
                <a:gd name="connsiteY1" fmla="*/ 125134 h 124527"/>
                <a:gd name="connsiteX2" fmla="*/ 209343 w 279788"/>
                <a:gd name="connsiteY2" fmla="*/ 36587 h 124527"/>
                <a:gd name="connsiteX3" fmla="*/ 282241 w 279788"/>
                <a:gd name="connsiteY3" fmla="*/ 44927 h 124527"/>
                <a:gd name="connsiteX4" fmla="*/ 164367 w 279788"/>
                <a:gd name="connsiteY4" fmla="*/ 607 h 12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788" h="124527">
                  <a:moveTo>
                    <a:pt x="164367" y="606"/>
                  </a:moveTo>
                  <a:cubicBezTo>
                    <a:pt x="81629" y="606"/>
                    <a:pt x="13217" y="54851"/>
                    <a:pt x="2453" y="125134"/>
                  </a:cubicBezTo>
                  <a:cubicBezTo>
                    <a:pt x="42349" y="72383"/>
                    <a:pt x="120077" y="36587"/>
                    <a:pt x="209343" y="36587"/>
                  </a:cubicBezTo>
                  <a:cubicBezTo>
                    <a:pt x="234792" y="36587"/>
                    <a:pt x="259282" y="39541"/>
                    <a:pt x="282241" y="44927"/>
                  </a:cubicBezTo>
                  <a:cubicBezTo>
                    <a:pt x="252494" y="17626"/>
                    <a:pt x="210686" y="607"/>
                    <a:pt x="164367" y="607"/>
                  </a:cubicBezTo>
                  <a:close/>
                </a:path>
              </a:pathLst>
            </a:custGeom>
            <a:solidFill>
              <a:srgbClr val="4E9A06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5763CBD5-A5B8-648D-0510-A83D11FDC355}"/>
                </a:ext>
              </a:extLst>
            </p:cNvPr>
            <p:cNvSpPr/>
            <p:nvPr/>
          </p:nvSpPr>
          <p:spPr>
            <a:xfrm rot="-1078745" flipV="1">
              <a:off x="14407057" y="2905201"/>
              <a:ext cx="277080" cy="133083"/>
            </a:xfrm>
            <a:custGeom>
              <a:avLst/>
              <a:gdLst>
                <a:gd name="connsiteX0" fmla="*/ 206190 w 277080"/>
                <a:gd name="connsiteY0" fmla="*/ 31302 h 133083"/>
                <a:gd name="connsiteX1" fmla="*/ 2361 w 277080"/>
                <a:gd name="connsiteY1" fmla="*/ 44625 h 133083"/>
                <a:gd name="connsiteX2" fmla="*/ 223524 w 277080"/>
                <a:gd name="connsiteY2" fmla="*/ 86228 h 133083"/>
                <a:gd name="connsiteX3" fmla="*/ 279441 w 277080"/>
                <a:gd name="connsiteY3" fmla="*/ 133735 h 133083"/>
                <a:gd name="connsiteX4" fmla="*/ 206187 w 277080"/>
                <a:gd name="connsiteY4" fmla="*/ 31300 h 13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080" h="133083">
                  <a:moveTo>
                    <a:pt x="206190" y="31302"/>
                  </a:moveTo>
                  <a:cubicBezTo>
                    <a:pt x="137457" y="-14754"/>
                    <a:pt x="50428" y="-7774"/>
                    <a:pt x="2361" y="44625"/>
                  </a:cubicBezTo>
                  <a:cubicBezTo>
                    <a:pt x="64869" y="23011"/>
                    <a:pt x="149367" y="36539"/>
                    <a:pt x="223524" y="86228"/>
                  </a:cubicBezTo>
                  <a:cubicBezTo>
                    <a:pt x="244665" y="100393"/>
                    <a:pt x="263364" y="116479"/>
                    <a:pt x="279441" y="133735"/>
                  </a:cubicBezTo>
                  <a:cubicBezTo>
                    <a:pt x="269927" y="94497"/>
                    <a:pt x="244669" y="57086"/>
                    <a:pt x="206187" y="31300"/>
                  </a:cubicBezTo>
                  <a:close/>
                </a:path>
              </a:pathLst>
            </a:custGeom>
            <a:solidFill>
              <a:srgbClr val="4E9A06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591255B8-C465-9A51-21AD-4EA1651BBEDE}"/>
                </a:ext>
              </a:extLst>
            </p:cNvPr>
            <p:cNvSpPr/>
            <p:nvPr/>
          </p:nvSpPr>
          <p:spPr>
            <a:xfrm flipV="1">
              <a:off x="14924868" y="2856132"/>
              <a:ext cx="204995" cy="111883"/>
            </a:xfrm>
            <a:custGeom>
              <a:avLst/>
              <a:gdLst>
                <a:gd name="connsiteX0" fmla="*/ 56556 w 204995"/>
                <a:gd name="connsiteY0" fmla="*/ 26424 h 111883"/>
                <a:gd name="connsiteX1" fmla="*/ 207355 w 204995"/>
                <a:gd name="connsiteY1" fmla="*/ 37624 h 111883"/>
                <a:gd name="connsiteX2" fmla="*/ 43732 w 204995"/>
                <a:gd name="connsiteY2" fmla="*/ 72601 h 111883"/>
                <a:gd name="connsiteX3" fmla="*/ 2360 w 204995"/>
                <a:gd name="connsiteY3" fmla="*/ 112539 h 111883"/>
                <a:gd name="connsiteX4" fmla="*/ 56556 w 204995"/>
                <a:gd name="connsiteY4" fmla="*/ 26425 h 11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95" h="111883">
                  <a:moveTo>
                    <a:pt x="56556" y="26424"/>
                  </a:moveTo>
                  <a:cubicBezTo>
                    <a:pt x="107409" y="-12295"/>
                    <a:pt x="171794" y="-6427"/>
                    <a:pt x="207355" y="37624"/>
                  </a:cubicBezTo>
                  <a:cubicBezTo>
                    <a:pt x="161111" y="19453"/>
                    <a:pt x="98594" y="30827"/>
                    <a:pt x="43732" y="72601"/>
                  </a:cubicBezTo>
                  <a:cubicBezTo>
                    <a:pt x="28090" y="84509"/>
                    <a:pt x="14256" y="98032"/>
                    <a:pt x="2360" y="112539"/>
                  </a:cubicBezTo>
                  <a:cubicBezTo>
                    <a:pt x="9399" y="79554"/>
                    <a:pt x="28086" y="48101"/>
                    <a:pt x="56556" y="26425"/>
                  </a:cubicBezTo>
                  <a:close/>
                </a:path>
              </a:pathLst>
            </a:custGeom>
            <a:solidFill>
              <a:srgbClr val="4E9A06">
                <a:alpha val="95000"/>
              </a:srgbClr>
            </a:solidFill>
            <a:ln w="29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5" name="组合 1254">
            <a:extLst>
              <a:ext uri="{FF2B5EF4-FFF2-40B4-BE49-F238E27FC236}">
                <a16:creationId xmlns:a16="http://schemas.microsoft.com/office/drawing/2014/main" id="{DCDE08FE-DC95-2A47-86DB-279C68A3A0E8}"/>
              </a:ext>
            </a:extLst>
          </p:cNvPr>
          <p:cNvGrpSpPr/>
          <p:nvPr/>
        </p:nvGrpSpPr>
        <p:grpSpPr>
          <a:xfrm>
            <a:off x="955677" y="1464587"/>
            <a:ext cx="3164777" cy="3920879"/>
            <a:chOff x="6692897" y="2101335"/>
            <a:chExt cx="1483759" cy="1838246"/>
          </a:xfrm>
        </p:grpSpPr>
        <p:grpSp>
          <p:nvGrpSpPr>
            <p:cNvPr id="535" name="图形 21">
              <a:extLst>
                <a:ext uri="{FF2B5EF4-FFF2-40B4-BE49-F238E27FC236}">
                  <a16:creationId xmlns:a16="http://schemas.microsoft.com/office/drawing/2014/main" id="{A95853DA-2616-1AE2-716A-7EA730E123D1}"/>
                </a:ext>
              </a:extLst>
            </p:cNvPr>
            <p:cNvGrpSpPr/>
            <p:nvPr/>
          </p:nvGrpSpPr>
          <p:grpSpPr>
            <a:xfrm>
              <a:off x="7482149" y="3610162"/>
              <a:ext cx="164107" cy="86176"/>
              <a:chOff x="9288186" y="3088348"/>
              <a:chExt cx="164107" cy="86176"/>
            </a:xfrm>
          </p:grpSpPr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C30717B9-300D-99AE-4A92-55B78BA04349}"/>
                  </a:ext>
                </a:extLst>
              </p:cNvPr>
              <p:cNvSpPr/>
              <p:nvPr/>
            </p:nvSpPr>
            <p:spPr>
              <a:xfrm>
                <a:off x="9288186" y="3088348"/>
                <a:ext cx="164107" cy="86176"/>
              </a:xfrm>
              <a:custGeom>
                <a:avLst/>
                <a:gdLst>
                  <a:gd name="connsiteX0" fmla="*/ 56570 w 164107"/>
                  <a:gd name="connsiteY0" fmla="*/ -39 h 86176"/>
                  <a:gd name="connsiteX1" fmla="*/ 58982 w 164107"/>
                  <a:gd name="connsiteY1" fmla="*/ 26338 h 86176"/>
                  <a:gd name="connsiteX2" fmla="*/ 17649 w 164107"/>
                  <a:gd name="connsiteY2" fmla="*/ 16068 h 86176"/>
                  <a:gd name="connsiteX3" fmla="*/ 46058 w 164107"/>
                  <a:gd name="connsiteY3" fmla="*/ 37089 h 86176"/>
                  <a:gd name="connsiteX4" fmla="*/ 1613 w 164107"/>
                  <a:gd name="connsiteY4" fmla="*/ 42107 h 86176"/>
                  <a:gd name="connsiteX5" fmla="*/ 47092 w 164107"/>
                  <a:gd name="connsiteY5" fmla="*/ 49929 h 86176"/>
                  <a:gd name="connsiteX6" fmla="*/ 16512 w 164107"/>
                  <a:gd name="connsiteY6" fmla="*/ 68333 h 86176"/>
                  <a:gd name="connsiteX7" fmla="*/ 61744 w 164107"/>
                  <a:gd name="connsiteY7" fmla="*/ 59997 h 86176"/>
                  <a:gd name="connsiteX8" fmla="*/ 56694 w 164107"/>
                  <a:gd name="connsiteY8" fmla="*/ 84745 h 86176"/>
                  <a:gd name="connsiteX9" fmla="*/ 84321 w 164107"/>
                  <a:gd name="connsiteY9" fmla="*/ 63429 h 86176"/>
                  <a:gd name="connsiteX10" fmla="*/ 106770 w 164107"/>
                  <a:gd name="connsiteY10" fmla="*/ 85059 h 86176"/>
                  <a:gd name="connsiteX11" fmla="*/ 106304 w 164107"/>
                  <a:gd name="connsiteY11" fmla="*/ 58911 h 86176"/>
                  <a:gd name="connsiteX12" fmla="*/ 147637 w 164107"/>
                  <a:gd name="connsiteY12" fmla="*/ 69180 h 86176"/>
                  <a:gd name="connsiteX13" fmla="*/ 119197 w 164107"/>
                  <a:gd name="connsiteY13" fmla="*/ 48161 h 86176"/>
                  <a:gd name="connsiteX14" fmla="*/ 163673 w 164107"/>
                  <a:gd name="connsiteY14" fmla="*/ 43141 h 86176"/>
                  <a:gd name="connsiteX15" fmla="*/ 118194 w 164107"/>
                  <a:gd name="connsiteY15" fmla="*/ 35319 h 86176"/>
                  <a:gd name="connsiteX16" fmla="*/ 148743 w 164107"/>
                  <a:gd name="connsiteY16" fmla="*/ 16917 h 86176"/>
                  <a:gd name="connsiteX17" fmla="*/ 103542 w 164107"/>
                  <a:gd name="connsiteY17" fmla="*/ 25250 h 86176"/>
                  <a:gd name="connsiteX18" fmla="*/ 108592 w 164107"/>
                  <a:gd name="connsiteY18" fmla="*/ 503 h 86176"/>
                  <a:gd name="connsiteX19" fmla="*/ 80965 w 164107"/>
                  <a:gd name="connsiteY19" fmla="*/ 21819 h 86176"/>
                  <a:gd name="connsiteX20" fmla="*/ 58480 w 164107"/>
                  <a:gd name="connsiteY20" fmla="*/ 173 h 86176"/>
                  <a:gd name="connsiteX21" fmla="*/ 56569 w 164107"/>
                  <a:gd name="connsiteY21" fmla="*/ -40 h 8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4107" h="86176">
                    <a:moveTo>
                      <a:pt x="56570" y="-39"/>
                    </a:moveTo>
                    <a:cubicBezTo>
                      <a:pt x="50166" y="358"/>
                      <a:pt x="52721" y="14129"/>
                      <a:pt x="58982" y="26338"/>
                    </a:cubicBezTo>
                    <a:cubicBezTo>
                      <a:pt x="43681" y="20092"/>
                      <a:pt x="25962" y="15216"/>
                      <a:pt x="17649" y="16068"/>
                    </a:cubicBezTo>
                    <a:cubicBezTo>
                      <a:pt x="8133" y="17043"/>
                      <a:pt x="26300" y="28533"/>
                      <a:pt x="46058" y="37089"/>
                    </a:cubicBezTo>
                    <a:cubicBezTo>
                      <a:pt x="26987" y="36970"/>
                      <a:pt x="7426" y="38737"/>
                      <a:pt x="1613" y="42107"/>
                    </a:cubicBezTo>
                    <a:cubicBezTo>
                      <a:pt x="-5039" y="45964"/>
                      <a:pt x="21950" y="49377"/>
                      <a:pt x="47092" y="49929"/>
                    </a:cubicBezTo>
                    <a:cubicBezTo>
                      <a:pt x="31536" y="55983"/>
                      <a:pt x="17603" y="63733"/>
                      <a:pt x="16512" y="68333"/>
                    </a:cubicBezTo>
                    <a:cubicBezTo>
                      <a:pt x="15262" y="73601"/>
                      <a:pt x="40807" y="67664"/>
                      <a:pt x="61744" y="59997"/>
                    </a:cubicBezTo>
                    <a:cubicBezTo>
                      <a:pt x="55644" y="69913"/>
                      <a:pt x="52648" y="80670"/>
                      <a:pt x="56694" y="84745"/>
                    </a:cubicBezTo>
                    <a:cubicBezTo>
                      <a:pt x="61325" y="89408"/>
                      <a:pt x="75595" y="76380"/>
                      <a:pt x="84321" y="63429"/>
                    </a:cubicBezTo>
                    <a:cubicBezTo>
                      <a:pt x="90008" y="73420"/>
                      <a:pt x="99131" y="83067"/>
                      <a:pt x="106770" y="85059"/>
                    </a:cubicBezTo>
                    <a:cubicBezTo>
                      <a:pt x="115512" y="87338"/>
                      <a:pt x="113120" y="72202"/>
                      <a:pt x="106304" y="58911"/>
                    </a:cubicBezTo>
                    <a:cubicBezTo>
                      <a:pt x="121604" y="65156"/>
                      <a:pt x="139324" y="70033"/>
                      <a:pt x="147637" y="69180"/>
                    </a:cubicBezTo>
                    <a:cubicBezTo>
                      <a:pt x="157155" y="68205"/>
                      <a:pt x="138958" y="56718"/>
                      <a:pt x="119197" y="48161"/>
                    </a:cubicBezTo>
                    <a:cubicBezTo>
                      <a:pt x="138278" y="48283"/>
                      <a:pt x="157857" y="46513"/>
                      <a:pt x="163673" y="43141"/>
                    </a:cubicBezTo>
                    <a:cubicBezTo>
                      <a:pt x="170324" y="39285"/>
                      <a:pt x="143336" y="35871"/>
                      <a:pt x="118194" y="35319"/>
                    </a:cubicBezTo>
                    <a:cubicBezTo>
                      <a:pt x="133750" y="29265"/>
                      <a:pt x="147651" y="21518"/>
                      <a:pt x="148743" y="16917"/>
                    </a:cubicBezTo>
                    <a:cubicBezTo>
                      <a:pt x="149992" y="11650"/>
                      <a:pt x="124479" y="17585"/>
                      <a:pt x="103542" y="25250"/>
                    </a:cubicBezTo>
                    <a:cubicBezTo>
                      <a:pt x="109642" y="15335"/>
                      <a:pt x="112638" y="4578"/>
                      <a:pt x="108592" y="503"/>
                    </a:cubicBezTo>
                    <a:cubicBezTo>
                      <a:pt x="103961" y="-4160"/>
                      <a:pt x="89691" y="8868"/>
                      <a:pt x="80965" y="21819"/>
                    </a:cubicBezTo>
                    <a:cubicBezTo>
                      <a:pt x="75278" y="11828"/>
                      <a:pt x="66120" y="2165"/>
                      <a:pt x="58480" y="173"/>
                    </a:cubicBezTo>
                    <a:cubicBezTo>
                      <a:pt x="57768" y="-13"/>
                      <a:pt x="57137" y="-75"/>
                      <a:pt x="56569" y="-40"/>
                    </a:cubicBezTo>
                    <a:close/>
                  </a:path>
                </a:pathLst>
              </a:custGeom>
              <a:solidFill>
                <a:srgbClr val="EEEEEC"/>
              </a:solidFill>
              <a:ln w="7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E556D049-3B0F-3394-1EA4-4B0EA5E22936}"/>
                  </a:ext>
                </a:extLst>
              </p:cNvPr>
              <p:cNvSpPr/>
              <p:nvPr/>
            </p:nvSpPr>
            <p:spPr>
              <a:xfrm>
                <a:off x="9343197" y="3113290"/>
                <a:ext cx="61113" cy="32748"/>
              </a:xfrm>
              <a:custGeom>
                <a:avLst/>
                <a:gdLst>
                  <a:gd name="connsiteX0" fmla="*/ 61668 w 61113"/>
                  <a:gd name="connsiteY0" fmla="*/ 16210 h 32748"/>
                  <a:gd name="connsiteX1" fmla="*/ 31111 w 61113"/>
                  <a:gd name="connsiteY1" fmla="*/ 32585 h 32748"/>
                  <a:gd name="connsiteX2" fmla="*/ 555 w 61113"/>
                  <a:gd name="connsiteY2" fmla="*/ 16210 h 32748"/>
                  <a:gd name="connsiteX3" fmla="*/ 31111 w 61113"/>
                  <a:gd name="connsiteY3" fmla="*/ -164 h 32748"/>
                  <a:gd name="connsiteX4" fmla="*/ 61668 w 61113"/>
                  <a:gd name="connsiteY4" fmla="*/ 16210 h 32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13" h="32748">
                    <a:moveTo>
                      <a:pt x="61668" y="16210"/>
                    </a:moveTo>
                    <a:cubicBezTo>
                      <a:pt x="61668" y="25254"/>
                      <a:pt x="47987" y="32585"/>
                      <a:pt x="31111" y="32585"/>
                    </a:cubicBezTo>
                    <a:cubicBezTo>
                      <a:pt x="14235" y="32585"/>
                      <a:pt x="555" y="25254"/>
                      <a:pt x="555" y="16210"/>
                    </a:cubicBezTo>
                    <a:cubicBezTo>
                      <a:pt x="555" y="7167"/>
                      <a:pt x="14235" y="-164"/>
                      <a:pt x="31111" y="-164"/>
                    </a:cubicBezTo>
                    <a:cubicBezTo>
                      <a:pt x="47987" y="-164"/>
                      <a:pt x="61668" y="7167"/>
                      <a:pt x="61668" y="16210"/>
                    </a:cubicBezTo>
                    <a:close/>
                  </a:path>
                </a:pathLst>
              </a:custGeom>
              <a:solidFill>
                <a:srgbClr val="FFDD00"/>
              </a:solidFill>
              <a:ln w="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98" name="图形 21">
              <a:extLst>
                <a:ext uri="{FF2B5EF4-FFF2-40B4-BE49-F238E27FC236}">
                  <a16:creationId xmlns:a16="http://schemas.microsoft.com/office/drawing/2014/main" id="{AB5CE4CA-B427-CAB3-EA99-56A3AD4775B4}"/>
                </a:ext>
              </a:extLst>
            </p:cNvPr>
            <p:cNvGrpSpPr/>
            <p:nvPr/>
          </p:nvGrpSpPr>
          <p:grpSpPr>
            <a:xfrm>
              <a:off x="6692897" y="2101335"/>
              <a:ext cx="1483759" cy="1838246"/>
              <a:chOff x="8498934" y="1579521"/>
              <a:chExt cx="1483759" cy="1838246"/>
            </a:xfrm>
          </p:grpSpPr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D04E55CB-0A9E-6E90-B26E-0C7A6D567A23}"/>
                  </a:ext>
                </a:extLst>
              </p:cNvPr>
              <p:cNvSpPr/>
              <p:nvPr/>
            </p:nvSpPr>
            <p:spPr>
              <a:xfrm>
                <a:off x="8690811" y="1909050"/>
                <a:ext cx="1125008" cy="673445"/>
              </a:xfrm>
              <a:custGeom>
                <a:avLst/>
                <a:gdLst>
                  <a:gd name="connsiteX0" fmla="*/ 765222 w 1125008"/>
                  <a:gd name="connsiteY0" fmla="*/ 673953 h 673445"/>
                  <a:gd name="connsiteX1" fmla="*/ 535813 w 1125008"/>
                  <a:gd name="connsiteY1" fmla="*/ 550980 h 673445"/>
                  <a:gd name="connsiteX2" fmla="*/ 441023 w 1125008"/>
                  <a:gd name="connsiteY2" fmla="*/ 570578 h 673445"/>
                  <a:gd name="connsiteX3" fmla="*/ 242058 w 1125008"/>
                  <a:gd name="connsiteY3" fmla="*/ 408518 h 673445"/>
                  <a:gd name="connsiteX4" fmla="*/ 244035 w 1125008"/>
                  <a:gd name="connsiteY4" fmla="*/ 385690 h 673445"/>
                  <a:gd name="connsiteX5" fmla="*/ 392 w 1125008"/>
                  <a:gd name="connsiteY5" fmla="*/ 220288 h 673445"/>
                  <a:gd name="connsiteX6" fmla="*/ 256787 w 1125008"/>
                  <a:gd name="connsiteY6" fmla="*/ 54566 h 673445"/>
                  <a:gd name="connsiteX7" fmla="*/ 340606 w 1125008"/>
                  <a:gd name="connsiteY7" fmla="*/ 63719 h 673445"/>
                  <a:gd name="connsiteX8" fmla="*/ 558351 w 1125008"/>
                  <a:gd name="connsiteY8" fmla="*/ 508 h 673445"/>
                  <a:gd name="connsiteX9" fmla="*/ 830857 w 1125008"/>
                  <a:gd name="connsiteY9" fmla="*/ 121866 h 673445"/>
                  <a:gd name="connsiteX10" fmla="*/ 929993 w 1125008"/>
                  <a:gd name="connsiteY10" fmla="*/ 99791 h 673445"/>
                  <a:gd name="connsiteX11" fmla="*/ 1125400 w 1125008"/>
                  <a:gd name="connsiteY11" fmla="*/ 258839 h 673445"/>
                  <a:gd name="connsiteX12" fmla="*/ 1002344 w 1125008"/>
                  <a:gd name="connsiteY12" fmla="*/ 406578 h 673445"/>
                  <a:gd name="connsiteX13" fmla="*/ 1015095 w 1125008"/>
                  <a:gd name="connsiteY13" fmla="*/ 470540 h 673445"/>
                  <a:gd name="connsiteX14" fmla="*/ 765224 w 1125008"/>
                  <a:gd name="connsiteY14" fmla="*/ 673952 h 67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25008" h="673445">
                    <a:moveTo>
                      <a:pt x="765222" y="673953"/>
                    </a:moveTo>
                    <a:cubicBezTo>
                      <a:pt x="662415" y="673953"/>
                      <a:pt x="574124" y="623269"/>
                      <a:pt x="535813" y="550980"/>
                    </a:cubicBezTo>
                    <a:cubicBezTo>
                      <a:pt x="507640" y="563429"/>
                      <a:pt x="475313" y="570578"/>
                      <a:pt x="441023" y="570578"/>
                    </a:cubicBezTo>
                    <a:cubicBezTo>
                      <a:pt x="331191" y="570578"/>
                      <a:pt x="242058" y="497927"/>
                      <a:pt x="242058" y="408518"/>
                    </a:cubicBezTo>
                    <a:cubicBezTo>
                      <a:pt x="242058" y="400763"/>
                      <a:pt x="242738" y="393155"/>
                      <a:pt x="244035" y="385690"/>
                    </a:cubicBezTo>
                    <a:cubicBezTo>
                      <a:pt x="108380" y="381408"/>
                      <a:pt x="392" y="308988"/>
                      <a:pt x="392" y="220288"/>
                    </a:cubicBezTo>
                    <a:cubicBezTo>
                      <a:pt x="392" y="128840"/>
                      <a:pt x="115243" y="54566"/>
                      <a:pt x="256787" y="54566"/>
                    </a:cubicBezTo>
                    <a:cubicBezTo>
                      <a:pt x="286139" y="54566"/>
                      <a:pt x="314333" y="57844"/>
                      <a:pt x="340606" y="63719"/>
                    </a:cubicBezTo>
                    <a:cubicBezTo>
                      <a:pt x="394001" y="24940"/>
                      <a:pt x="471759" y="512"/>
                      <a:pt x="558351" y="508"/>
                    </a:cubicBezTo>
                    <a:cubicBezTo>
                      <a:pt x="682776" y="508"/>
                      <a:pt x="789074" y="50917"/>
                      <a:pt x="830857" y="121866"/>
                    </a:cubicBezTo>
                    <a:cubicBezTo>
                      <a:pt x="859928" y="107891"/>
                      <a:pt x="893809" y="99791"/>
                      <a:pt x="929993" y="99791"/>
                    </a:cubicBezTo>
                    <a:cubicBezTo>
                      <a:pt x="1037844" y="99791"/>
                      <a:pt x="1125400" y="171041"/>
                      <a:pt x="1125400" y="258839"/>
                    </a:cubicBezTo>
                    <a:cubicBezTo>
                      <a:pt x="1125400" y="325813"/>
                      <a:pt x="1074378" y="383142"/>
                      <a:pt x="1002344" y="406578"/>
                    </a:cubicBezTo>
                    <a:cubicBezTo>
                      <a:pt x="1010548" y="426709"/>
                      <a:pt x="1015095" y="448179"/>
                      <a:pt x="1015095" y="470540"/>
                    </a:cubicBezTo>
                    <a:cubicBezTo>
                      <a:pt x="1015095" y="582792"/>
                      <a:pt x="903118" y="673952"/>
                      <a:pt x="765224" y="673952"/>
                    </a:cubicBezTo>
                    <a:close/>
                  </a:path>
                </a:pathLst>
              </a:custGeom>
              <a:solidFill>
                <a:srgbClr val="376E04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0" name="图形 21">
                <a:extLst>
                  <a:ext uri="{FF2B5EF4-FFF2-40B4-BE49-F238E27FC236}">
                    <a16:creationId xmlns:a16="http://schemas.microsoft.com/office/drawing/2014/main" id="{C174235F-173B-991E-91D5-ED065B68FC39}"/>
                  </a:ext>
                </a:extLst>
              </p:cNvPr>
              <p:cNvGrpSpPr/>
              <p:nvPr/>
            </p:nvGrpSpPr>
            <p:grpSpPr>
              <a:xfrm>
                <a:off x="8890653" y="2207170"/>
                <a:ext cx="851483" cy="1210596"/>
                <a:chOff x="8890653" y="2207170"/>
                <a:chExt cx="851483" cy="1210596"/>
              </a:xfrm>
            </p:grpSpPr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F1231479-03A2-31F8-D9F2-DB433B37C87A}"/>
                    </a:ext>
                  </a:extLst>
                </p:cNvPr>
                <p:cNvSpPr/>
                <p:nvPr/>
              </p:nvSpPr>
              <p:spPr>
                <a:xfrm>
                  <a:off x="8890653" y="2207170"/>
                  <a:ext cx="851483" cy="1210596"/>
                </a:xfrm>
                <a:custGeom>
                  <a:avLst/>
                  <a:gdLst>
                    <a:gd name="connsiteX0" fmla="*/ 177265 w 851483"/>
                    <a:gd name="connsiteY0" fmla="*/ 23399 h 1210596"/>
                    <a:gd name="connsiteX1" fmla="*/ 214303 w 851483"/>
                    <a:gd name="connsiteY1" fmla="*/ 400059 h 1210596"/>
                    <a:gd name="connsiteX2" fmla="*/ 14069 w 851483"/>
                    <a:gd name="connsiteY2" fmla="*/ 1130078 h 1210596"/>
                    <a:gd name="connsiteX3" fmla="*/ 593913 w 851483"/>
                    <a:gd name="connsiteY3" fmla="*/ 1159278 h 1210596"/>
                    <a:gd name="connsiteX4" fmla="*/ 435394 w 851483"/>
                    <a:gd name="connsiteY4" fmla="*/ 412574 h 1210596"/>
                    <a:gd name="connsiteX5" fmla="*/ 852548 w 851483"/>
                    <a:gd name="connsiteY5" fmla="*/ 45479 h 1210596"/>
                    <a:gd name="connsiteX6" fmla="*/ 773288 w 851483"/>
                    <a:gd name="connsiteY6" fmla="*/ 37136 h 1210596"/>
                    <a:gd name="connsiteX7" fmla="*/ 376993 w 851483"/>
                    <a:gd name="connsiteY7" fmla="*/ 308286 h 1210596"/>
                    <a:gd name="connsiteX8" fmla="*/ 269930 w 851483"/>
                    <a:gd name="connsiteY8" fmla="*/ 83569 h 1210596"/>
                    <a:gd name="connsiteX9" fmla="*/ 177264 w 851483"/>
                    <a:gd name="connsiteY9" fmla="*/ 23399 h 121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1483" h="1210596">
                      <a:moveTo>
                        <a:pt x="177265" y="23399"/>
                      </a:moveTo>
                      <a:lnTo>
                        <a:pt x="214303" y="400059"/>
                      </a:lnTo>
                      <a:cubicBezTo>
                        <a:pt x="214303" y="400059"/>
                        <a:pt x="126701" y="1105048"/>
                        <a:pt x="14069" y="1130078"/>
                      </a:cubicBezTo>
                      <a:cubicBezTo>
                        <a:pt x="-98562" y="1155107"/>
                        <a:pt x="556369" y="1280253"/>
                        <a:pt x="593913" y="1159278"/>
                      </a:cubicBezTo>
                      <a:cubicBezTo>
                        <a:pt x="631456" y="1038304"/>
                        <a:pt x="435394" y="412574"/>
                        <a:pt x="435394" y="412574"/>
                      </a:cubicBezTo>
                      <a:cubicBezTo>
                        <a:pt x="435394" y="412574"/>
                        <a:pt x="852548" y="141424"/>
                        <a:pt x="852548" y="45479"/>
                      </a:cubicBezTo>
                      <a:cubicBezTo>
                        <a:pt x="852548" y="-50466"/>
                        <a:pt x="773288" y="37136"/>
                        <a:pt x="773288" y="37136"/>
                      </a:cubicBezTo>
                      <a:lnTo>
                        <a:pt x="376993" y="308286"/>
                      </a:lnTo>
                      <a:lnTo>
                        <a:pt x="269930" y="83569"/>
                      </a:lnTo>
                      <a:lnTo>
                        <a:pt x="177264" y="23399"/>
                      </a:lnTo>
                      <a:close/>
                    </a:path>
                  </a:pathLst>
                </a:custGeom>
                <a:solidFill>
                  <a:srgbClr val="8F5902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93A17C26-B977-BBFD-2F59-9F8D3671F1AF}"/>
                    </a:ext>
                  </a:extLst>
                </p:cNvPr>
                <p:cNvSpPr/>
                <p:nvPr/>
              </p:nvSpPr>
              <p:spPr>
                <a:xfrm>
                  <a:off x="8938585" y="2248442"/>
                  <a:ext cx="780205" cy="1162677"/>
                </a:xfrm>
                <a:custGeom>
                  <a:avLst/>
                  <a:gdLst>
                    <a:gd name="connsiteX0" fmla="*/ 778800 w 780205"/>
                    <a:gd name="connsiteY0" fmla="*/ 562 h 1162677"/>
                    <a:gd name="connsiteX1" fmla="*/ 758594 w 780205"/>
                    <a:gd name="connsiteY1" fmla="*/ 13076 h 1162677"/>
                    <a:gd name="connsiteX2" fmla="*/ 742690 w 780205"/>
                    <a:gd name="connsiteY2" fmla="*/ 28198 h 1162677"/>
                    <a:gd name="connsiteX3" fmla="*/ 738518 w 780205"/>
                    <a:gd name="connsiteY3" fmla="*/ 31718 h 1162677"/>
                    <a:gd name="connsiteX4" fmla="*/ 342223 w 780205"/>
                    <a:gd name="connsiteY4" fmla="*/ 302867 h 1162677"/>
                    <a:gd name="connsiteX5" fmla="*/ 310154 w 780205"/>
                    <a:gd name="connsiteY5" fmla="*/ 297392 h 1162677"/>
                    <a:gd name="connsiteX6" fmla="*/ 154372 w 780205"/>
                    <a:gd name="connsiteY6" fmla="*/ 82429 h 1162677"/>
                    <a:gd name="connsiteX7" fmla="*/ 189439 w 780205"/>
                    <a:gd name="connsiteY7" fmla="*/ 372743 h 1162677"/>
                    <a:gd name="connsiteX8" fmla="*/ 189439 w 780205"/>
                    <a:gd name="connsiteY8" fmla="*/ 378348 h 1162677"/>
                    <a:gd name="connsiteX9" fmla="*/ 131296 w 780205"/>
                    <a:gd name="connsiteY9" fmla="*/ 735665 h 1162677"/>
                    <a:gd name="connsiteX10" fmla="*/ 66896 w 780205"/>
                    <a:gd name="connsiteY10" fmla="*/ 988435 h 1162677"/>
                    <a:gd name="connsiteX11" fmla="*/ 27006 w 780205"/>
                    <a:gd name="connsiteY11" fmla="*/ 1079037 h 1162677"/>
                    <a:gd name="connsiteX12" fmla="*/ 1064 w 780205"/>
                    <a:gd name="connsiteY12" fmla="*/ 1112017 h 1162677"/>
                    <a:gd name="connsiteX13" fmla="*/ 10450 w 780205"/>
                    <a:gd name="connsiteY13" fmla="*/ 1115276 h 1162677"/>
                    <a:gd name="connsiteX14" fmla="*/ 202599 w 780205"/>
                    <a:gd name="connsiteY14" fmla="*/ 1151777 h 1162677"/>
                    <a:gd name="connsiteX15" fmla="*/ 421997 w 780205"/>
                    <a:gd name="connsiteY15" fmla="*/ 1161424 h 1162677"/>
                    <a:gd name="connsiteX16" fmla="*/ 497343 w 780205"/>
                    <a:gd name="connsiteY16" fmla="*/ 1147475 h 1162677"/>
                    <a:gd name="connsiteX17" fmla="*/ 523676 w 780205"/>
                    <a:gd name="connsiteY17" fmla="*/ 1127791 h 1162677"/>
                    <a:gd name="connsiteX18" fmla="*/ 514029 w 780205"/>
                    <a:gd name="connsiteY18" fmla="*/ 970966 h 1162677"/>
                    <a:gd name="connsiteX19" fmla="*/ 458235 w 780205"/>
                    <a:gd name="connsiteY19" fmla="*/ 721846 h 1162677"/>
                    <a:gd name="connsiteX20" fmla="*/ 365160 w 780205"/>
                    <a:gd name="connsiteY20" fmla="*/ 394902 h 1162677"/>
                    <a:gd name="connsiteX21" fmla="*/ 374806 w 780205"/>
                    <a:gd name="connsiteY21" fmla="*/ 368439 h 1162677"/>
                    <a:gd name="connsiteX22" fmla="*/ 581819 w 780205"/>
                    <a:gd name="connsiteY22" fmla="*/ 221914 h 1162677"/>
                    <a:gd name="connsiteX23" fmla="*/ 723000 w 780205"/>
                    <a:gd name="connsiteY23" fmla="*/ 102241 h 1162677"/>
                    <a:gd name="connsiteX24" fmla="*/ 767452 w 780205"/>
                    <a:gd name="connsiteY24" fmla="*/ 51010 h 1162677"/>
                    <a:gd name="connsiteX25" fmla="*/ 781270 w 780205"/>
                    <a:gd name="connsiteY25" fmla="*/ 20897 h 1162677"/>
                    <a:gd name="connsiteX26" fmla="*/ 778793 w 780205"/>
                    <a:gd name="connsiteY26" fmla="*/ 561 h 116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80205" h="1162677">
                      <a:moveTo>
                        <a:pt x="778800" y="562"/>
                      </a:moveTo>
                      <a:cubicBezTo>
                        <a:pt x="774934" y="2197"/>
                        <a:pt x="766274" y="6682"/>
                        <a:pt x="758594" y="13076"/>
                      </a:cubicBezTo>
                      <a:cubicBezTo>
                        <a:pt x="749389" y="20740"/>
                        <a:pt x="742690" y="28198"/>
                        <a:pt x="742690" y="28198"/>
                      </a:cubicBezTo>
                      <a:cubicBezTo>
                        <a:pt x="741442" y="29531"/>
                        <a:pt x="740042" y="30712"/>
                        <a:pt x="738518" y="31718"/>
                      </a:cubicBezTo>
                      <a:lnTo>
                        <a:pt x="342223" y="302867"/>
                      </a:lnTo>
                      <a:cubicBezTo>
                        <a:pt x="331818" y="310043"/>
                        <a:pt x="317589" y="307614"/>
                        <a:pt x="310154" y="297392"/>
                      </a:cubicBezTo>
                      <a:lnTo>
                        <a:pt x="154372" y="82429"/>
                      </a:lnTo>
                      <a:lnTo>
                        <a:pt x="189439" y="372743"/>
                      </a:lnTo>
                      <a:cubicBezTo>
                        <a:pt x="189665" y="374604"/>
                        <a:pt x="189665" y="376486"/>
                        <a:pt x="189439" y="378348"/>
                      </a:cubicBezTo>
                      <a:cubicBezTo>
                        <a:pt x="189439" y="378348"/>
                        <a:pt x="167498" y="555192"/>
                        <a:pt x="131296" y="735665"/>
                      </a:cubicBezTo>
                      <a:cubicBezTo>
                        <a:pt x="113196" y="825904"/>
                        <a:pt x="91584" y="916985"/>
                        <a:pt x="66896" y="988435"/>
                      </a:cubicBezTo>
                      <a:cubicBezTo>
                        <a:pt x="54553" y="1024160"/>
                        <a:pt x="41629" y="1054979"/>
                        <a:pt x="27006" y="1079037"/>
                      </a:cubicBezTo>
                      <a:cubicBezTo>
                        <a:pt x="19209" y="1091863"/>
                        <a:pt x="10837" y="1103184"/>
                        <a:pt x="1064" y="1112017"/>
                      </a:cubicBezTo>
                      <a:cubicBezTo>
                        <a:pt x="4434" y="1113150"/>
                        <a:pt x="6706" y="1114192"/>
                        <a:pt x="10450" y="1115276"/>
                      </a:cubicBezTo>
                      <a:cubicBezTo>
                        <a:pt x="54576" y="1128053"/>
                        <a:pt x="126439" y="1142257"/>
                        <a:pt x="202599" y="1151777"/>
                      </a:cubicBezTo>
                      <a:cubicBezTo>
                        <a:pt x="278759" y="1161298"/>
                        <a:pt x="359745" y="1166112"/>
                        <a:pt x="421997" y="1161424"/>
                      </a:cubicBezTo>
                      <a:cubicBezTo>
                        <a:pt x="453122" y="1159080"/>
                        <a:pt x="479526" y="1154263"/>
                        <a:pt x="497343" y="1147475"/>
                      </a:cubicBezTo>
                      <a:cubicBezTo>
                        <a:pt x="515160" y="1140687"/>
                        <a:pt x="521993" y="1133214"/>
                        <a:pt x="523676" y="1127791"/>
                      </a:cubicBezTo>
                      <a:cubicBezTo>
                        <a:pt x="529675" y="1108459"/>
                        <a:pt x="526944" y="1045566"/>
                        <a:pt x="514029" y="970966"/>
                      </a:cubicBezTo>
                      <a:cubicBezTo>
                        <a:pt x="501114" y="896367"/>
                        <a:pt x="480305" y="807271"/>
                        <a:pt x="458235" y="721846"/>
                      </a:cubicBezTo>
                      <a:cubicBezTo>
                        <a:pt x="414096" y="550997"/>
                        <a:pt x="365160" y="394902"/>
                        <a:pt x="365160" y="394902"/>
                      </a:cubicBezTo>
                      <a:cubicBezTo>
                        <a:pt x="362076" y="384916"/>
                        <a:pt x="366019" y="374098"/>
                        <a:pt x="374806" y="368439"/>
                      </a:cubicBezTo>
                      <a:cubicBezTo>
                        <a:pt x="374806" y="368439"/>
                        <a:pt x="478427" y="301010"/>
                        <a:pt x="581819" y="221914"/>
                      </a:cubicBezTo>
                      <a:cubicBezTo>
                        <a:pt x="633516" y="182366"/>
                        <a:pt x="685164" y="139889"/>
                        <a:pt x="723000" y="102241"/>
                      </a:cubicBezTo>
                      <a:cubicBezTo>
                        <a:pt x="741918" y="83418"/>
                        <a:pt x="757345" y="65717"/>
                        <a:pt x="767452" y="51010"/>
                      </a:cubicBezTo>
                      <a:cubicBezTo>
                        <a:pt x="777559" y="36304"/>
                        <a:pt x="781270" y="24449"/>
                        <a:pt x="781270" y="20897"/>
                      </a:cubicBezTo>
                      <a:cubicBezTo>
                        <a:pt x="781270" y="9472"/>
                        <a:pt x="779835" y="3725"/>
                        <a:pt x="778793" y="561"/>
                      </a:cubicBezTo>
                      <a:close/>
                    </a:path>
                  </a:pathLst>
                </a:custGeom>
                <a:solidFill>
                  <a:srgbClr val="C17D11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120A4E2A-5890-542D-0AF0-420F6DBA7831}"/>
                  </a:ext>
                </a:extLst>
              </p:cNvPr>
              <p:cNvSpPr/>
              <p:nvPr/>
            </p:nvSpPr>
            <p:spPr>
              <a:xfrm>
                <a:off x="9226361" y="2487134"/>
                <a:ext cx="107242" cy="705112"/>
              </a:xfrm>
              <a:custGeom>
                <a:avLst/>
                <a:gdLst>
                  <a:gd name="connsiteX0" fmla="*/ 1782 w 107242"/>
                  <a:gd name="connsiteY0" fmla="*/ 508 h 705112"/>
                  <a:gd name="connsiteX1" fmla="*/ 16321 w 107242"/>
                  <a:gd name="connsiteY1" fmla="*/ 94976 h 705112"/>
                  <a:gd name="connsiteX2" fmla="*/ 63442 w 107242"/>
                  <a:gd name="connsiteY2" fmla="*/ 391718 h 705112"/>
                  <a:gd name="connsiteX3" fmla="*/ 92545 w 107242"/>
                  <a:gd name="connsiteY3" fmla="*/ 551213 h 705112"/>
                  <a:gd name="connsiteX4" fmla="*/ 103985 w 107242"/>
                  <a:gd name="connsiteY4" fmla="*/ 526121 h 705112"/>
                  <a:gd name="connsiteX5" fmla="*/ 72890 w 107242"/>
                  <a:gd name="connsiteY5" fmla="*/ 396024 h 705112"/>
                  <a:gd name="connsiteX6" fmla="*/ 28020 w 107242"/>
                  <a:gd name="connsiteY6" fmla="*/ 175500 h 705112"/>
                  <a:gd name="connsiteX7" fmla="*/ 1782 w 107242"/>
                  <a:gd name="connsiteY7" fmla="*/ 508 h 705112"/>
                  <a:gd name="connsiteX8" fmla="*/ 68919 w 107242"/>
                  <a:gd name="connsiteY8" fmla="*/ 620105 h 705112"/>
                  <a:gd name="connsiteX9" fmla="*/ 52884 w 107242"/>
                  <a:gd name="connsiteY9" fmla="*/ 686199 h 705112"/>
                  <a:gd name="connsiteX10" fmla="*/ 66181 w 107242"/>
                  <a:gd name="connsiteY10" fmla="*/ 703928 h 705112"/>
                  <a:gd name="connsiteX11" fmla="*/ 70222 w 107242"/>
                  <a:gd name="connsiteY11" fmla="*/ 615542 h 705112"/>
                  <a:gd name="connsiteX12" fmla="*/ 69076 w 107242"/>
                  <a:gd name="connsiteY12" fmla="*/ 619553 h 705112"/>
                  <a:gd name="connsiteX13" fmla="*/ 68918 w 107242"/>
                  <a:gd name="connsiteY13" fmla="*/ 620104 h 705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7242" h="705112">
                    <a:moveTo>
                      <a:pt x="1782" y="508"/>
                    </a:moveTo>
                    <a:cubicBezTo>
                      <a:pt x="-5082" y="32298"/>
                      <a:pt x="15675" y="62922"/>
                      <a:pt x="16321" y="94976"/>
                    </a:cubicBezTo>
                    <a:cubicBezTo>
                      <a:pt x="32157" y="193858"/>
                      <a:pt x="12994" y="301767"/>
                      <a:pt x="63442" y="391718"/>
                    </a:cubicBezTo>
                    <a:cubicBezTo>
                      <a:pt x="87946" y="439833"/>
                      <a:pt x="116100" y="497379"/>
                      <a:pt x="92545" y="551213"/>
                    </a:cubicBezTo>
                    <a:cubicBezTo>
                      <a:pt x="88171" y="565575"/>
                      <a:pt x="103797" y="533738"/>
                      <a:pt x="103985" y="526121"/>
                    </a:cubicBezTo>
                    <a:cubicBezTo>
                      <a:pt x="116495" y="479746"/>
                      <a:pt x="94552" y="435449"/>
                      <a:pt x="72890" y="396024"/>
                    </a:cubicBezTo>
                    <a:cubicBezTo>
                      <a:pt x="38295" y="327773"/>
                      <a:pt x="30336" y="251067"/>
                      <a:pt x="28020" y="175500"/>
                    </a:cubicBezTo>
                    <a:cubicBezTo>
                      <a:pt x="24203" y="116827"/>
                      <a:pt x="19901" y="54930"/>
                      <a:pt x="1782" y="508"/>
                    </a:cubicBezTo>
                    <a:close/>
                    <a:moveTo>
                      <a:pt x="68919" y="620105"/>
                    </a:moveTo>
                    <a:cubicBezTo>
                      <a:pt x="60468" y="641815"/>
                      <a:pt x="61656" y="666105"/>
                      <a:pt x="52884" y="686199"/>
                    </a:cubicBezTo>
                    <a:cubicBezTo>
                      <a:pt x="51601" y="692304"/>
                      <a:pt x="60674" y="711352"/>
                      <a:pt x="66181" y="703928"/>
                    </a:cubicBezTo>
                    <a:cubicBezTo>
                      <a:pt x="64241" y="675396"/>
                      <a:pt x="61704" y="644221"/>
                      <a:pt x="70222" y="615542"/>
                    </a:cubicBezTo>
                    <a:lnTo>
                      <a:pt x="69076" y="619553"/>
                    </a:lnTo>
                    <a:lnTo>
                      <a:pt x="68918" y="620104"/>
                    </a:ln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93B56F8B-AFB8-CAFB-3750-D9D72756948D}"/>
                  </a:ext>
                </a:extLst>
              </p:cNvPr>
              <p:cNvSpPr/>
              <p:nvPr/>
            </p:nvSpPr>
            <p:spPr>
              <a:xfrm>
                <a:off x="9072562" y="2643191"/>
                <a:ext cx="108371" cy="489604"/>
              </a:xfrm>
              <a:custGeom>
                <a:avLst/>
                <a:gdLst>
                  <a:gd name="connsiteX0" fmla="*/ 102268 w 108371"/>
                  <a:gd name="connsiteY0" fmla="*/ 508 h 489604"/>
                  <a:gd name="connsiteX1" fmla="*/ 101225 w 108371"/>
                  <a:gd name="connsiteY1" fmla="*/ 35836 h 489604"/>
                  <a:gd name="connsiteX2" fmla="*/ 91188 w 108371"/>
                  <a:gd name="connsiteY2" fmla="*/ 199960 h 489604"/>
                  <a:gd name="connsiteX3" fmla="*/ 102268 w 108371"/>
                  <a:gd name="connsiteY3" fmla="*/ 511 h 489604"/>
                  <a:gd name="connsiteX4" fmla="*/ 91188 w 108371"/>
                  <a:gd name="connsiteY4" fmla="*/ 199957 h 489604"/>
                  <a:gd name="connsiteX5" fmla="*/ 91188 w 108371"/>
                  <a:gd name="connsiteY5" fmla="*/ 199957 h 489604"/>
                  <a:gd name="connsiteX6" fmla="*/ 56251 w 108371"/>
                  <a:gd name="connsiteY6" fmla="*/ 293816 h 489604"/>
                  <a:gd name="connsiteX7" fmla="*/ 43345 w 108371"/>
                  <a:gd name="connsiteY7" fmla="*/ 319237 h 489604"/>
                  <a:gd name="connsiteX8" fmla="*/ 56251 w 108371"/>
                  <a:gd name="connsiteY8" fmla="*/ 293816 h 489604"/>
                  <a:gd name="connsiteX9" fmla="*/ 18577 w 108371"/>
                  <a:gd name="connsiteY9" fmla="*/ 375032 h 489604"/>
                  <a:gd name="connsiteX10" fmla="*/ 587 w 108371"/>
                  <a:gd name="connsiteY10" fmla="*/ 482057 h 489604"/>
                  <a:gd name="connsiteX11" fmla="*/ 8350 w 108371"/>
                  <a:gd name="connsiteY11" fmla="*/ 481536 h 489604"/>
                  <a:gd name="connsiteX12" fmla="*/ 18577 w 108371"/>
                  <a:gd name="connsiteY12" fmla="*/ 375033 h 48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371" h="489604">
                    <a:moveTo>
                      <a:pt x="102268" y="508"/>
                    </a:moveTo>
                    <a:cubicBezTo>
                      <a:pt x="91268" y="7250"/>
                      <a:pt x="103966" y="24880"/>
                      <a:pt x="101225" y="35836"/>
                    </a:cubicBezTo>
                    <a:cubicBezTo>
                      <a:pt x="105788" y="90716"/>
                      <a:pt x="103323" y="146289"/>
                      <a:pt x="91188" y="199960"/>
                    </a:cubicBezTo>
                    <a:cubicBezTo>
                      <a:pt x="107778" y="135756"/>
                      <a:pt x="115013" y="66496"/>
                      <a:pt x="102268" y="511"/>
                    </a:cubicBezTo>
                    <a:close/>
                    <a:moveTo>
                      <a:pt x="91188" y="199957"/>
                    </a:moveTo>
                    <a:cubicBezTo>
                      <a:pt x="89295" y="205766"/>
                      <a:pt x="90654" y="202780"/>
                      <a:pt x="91188" y="199957"/>
                    </a:cubicBezTo>
                    <a:close/>
                    <a:moveTo>
                      <a:pt x="56251" y="293816"/>
                    </a:moveTo>
                    <a:cubicBezTo>
                      <a:pt x="52329" y="300566"/>
                      <a:pt x="32850" y="338031"/>
                      <a:pt x="43345" y="319237"/>
                    </a:cubicBezTo>
                    <a:cubicBezTo>
                      <a:pt x="47547" y="311190"/>
                      <a:pt x="53534" y="300234"/>
                      <a:pt x="56251" y="293816"/>
                    </a:cubicBezTo>
                    <a:close/>
                    <a:moveTo>
                      <a:pt x="18577" y="375032"/>
                    </a:moveTo>
                    <a:cubicBezTo>
                      <a:pt x="8329" y="409588"/>
                      <a:pt x="504" y="446223"/>
                      <a:pt x="587" y="482057"/>
                    </a:cubicBezTo>
                    <a:cubicBezTo>
                      <a:pt x="-1461" y="492460"/>
                      <a:pt x="13376" y="493306"/>
                      <a:pt x="8350" y="481536"/>
                    </a:cubicBezTo>
                    <a:cubicBezTo>
                      <a:pt x="7376" y="446427"/>
                      <a:pt x="10945" y="406052"/>
                      <a:pt x="18577" y="375033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8AC58EF1-3B2F-A8C3-CFA4-4B64A520661B}"/>
                  </a:ext>
                </a:extLst>
              </p:cNvPr>
              <p:cNvSpPr/>
              <p:nvPr/>
            </p:nvSpPr>
            <p:spPr>
              <a:xfrm>
                <a:off x="9217572" y="2917469"/>
                <a:ext cx="31594" cy="470732"/>
              </a:xfrm>
              <a:custGeom>
                <a:avLst/>
                <a:gdLst>
                  <a:gd name="connsiteX0" fmla="*/ 27507 w 31594"/>
                  <a:gd name="connsiteY0" fmla="*/ 508 h 470732"/>
                  <a:gd name="connsiteX1" fmla="*/ 27768 w 31594"/>
                  <a:gd name="connsiteY1" fmla="*/ 49523 h 470732"/>
                  <a:gd name="connsiteX2" fmla="*/ 3816 w 31594"/>
                  <a:gd name="connsiteY2" fmla="*/ 272304 h 470732"/>
                  <a:gd name="connsiteX3" fmla="*/ 18904 w 31594"/>
                  <a:gd name="connsiteY3" fmla="*/ 471240 h 470732"/>
                  <a:gd name="connsiteX4" fmla="*/ 8693 w 31594"/>
                  <a:gd name="connsiteY4" fmla="*/ 405822 h 470732"/>
                  <a:gd name="connsiteX5" fmla="*/ 29463 w 31594"/>
                  <a:gd name="connsiteY5" fmla="*/ 83680 h 470732"/>
                  <a:gd name="connsiteX6" fmla="*/ 27507 w 31594"/>
                  <a:gd name="connsiteY6" fmla="*/ 508 h 470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594" h="470732">
                    <a:moveTo>
                      <a:pt x="27507" y="508"/>
                    </a:moveTo>
                    <a:cubicBezTo>
                      <a:pt x="15468" y="12287"/>
                      <a:pt x="28364" y="34655"/>
                      <a:pt x="27768" y="49523"/>
                    </a:cubicBezTo>
                    <a:cubicBezTo>
                      <a:pt x="31793" y="124865"/>
                      <a:pt x="2484" y="197095"/>
                      <a:pt x="3816" y="272304"/>
                    </a:cubicBezTo>
                    <a:cubicBezTo>
                      <a:pt x="155" y="338093"/>
                      <a:pt x="-5919" y="411404"/>
                      <a:pt x="18904" y="471240"/>
                    </a:cubicBezTo>
                    <a:cubicBezTo>
                      <a:pt x="30786" y="450579"/>
                      <a:pt x="6080" y="428232"/>
                      <a:pt x="8693" y="405822"/>
                    </a:cubicBezTo>
                    <a:cubicBezTo>
                      <a:pt x="-3807" y="297892"/>
                      <a:pt x="15505" y="190066"/>
                      <a:pt x="29463" y="83680"/>
                    </a:cubicBezTo>
                    <a:cubicBezTo>
                      <a:pt x="32120" y="56376"/>
                      <a:pt x="34188" y="26463"/>
                      <a:pt x="27507" y="508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FFD18905-CDF5-E8BA-1C5D-0F0DCBFFF951}"/>
                  </a:ext>
                </a:extLst>
              </p:cNvPr>
              <p:cNvSpPr/>
              <p:nvPr/>
            </p:nvSpPr>
            <p:spPr>
              <a:xfrm>
                <a:off x="9336203" y="2815098"/>
                <a:ext cx="147940" cy="538918"/>
              </a:xfrm>
              <a:custGeom>
                <a:avLst/>
                <a:gdLst>
                  <a:gd name="connsiteX0" fmla="*/ 4029 w 147940"/>
                  <a:gd name="connsiteY0" fmla="*/ 510 h 538918"/>
                  <a:gd name="connsiteX1" fmla="*/ 31535 w 147940"/>
                  <a:gd name="connsiteY1" fmla="*/ 187837 h 538918"/>
                  <a:gd name="connsiteX2" fmla="*/ 119529 w 147940"/>
                  <a:gd name="connsiteY2" fmla="*/ 408536 h 538918"/>
                  <a:gd name="connsiteX3" fmla="*/ 142603 w 147940"/>
                  <a:gd name="connsiteY3" fmla="*/ 531204 h 538918"/>
                  <a:gd name="connsiteX4" fmla="*/ 144949 w 147940"/>
                  <a:gd name="connsiteY4" fmla="*/ 531465 h 538918"/>
                  <a:gd name="connsiteX5" fmla="*/ 79248 w 147940"/>
                  <a:gd name="connsiteY5" fmla="*/ 325103 h 538918"/>
                  <a:gd name="connsiteX6" fmla="*/ 17847 w 147940"/>
                  <a:gd name="connsiteY6" fmla="*/ 88368 h 538918"/>
                  <a:gd name="connsiteX7" fmla="*/ 4029 w 147940"/>
                  <a:gd name="connsiteY7" fmla="*/ 508 h 538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940" h="538918">
                    <a:moveTo>
                      <a:pt x="4029" y="510"/>
                    </a:moveTo>
                    <a:cubicBezTo>
                      <a:pt x="-12640" y="64543"/>
                      <a:pt x="33513" y="123762"/>
                      <a:pt x="31535" y="187837"/>
                    </a:cubicBezTo>
                    <a:cubicBezTo>
                      <a:pt x="35112" y="269507"/>
                      <a:pt x="78757" y="340198"/>
                      <a:pt x="119529" y="408536"/>
                    </a:cubicBezTo>
                    <a:cubicBezTo>
                      <a:pt x="140843" y="445633"/>
                      <a:pt x="143019" y="489576"/>
                      <a:pt x="142603" y="531204"/>
                    </a:cubicBezTo>
                    <a:cubicBezTo>
                      <a:pt x="138494" y="542957"/>
                      <a:pt x="142324" y="541267"/>
                      <a:pt x="144949" y="531465"/>
                    </a:cubicBezTo>
                    <a:cubicBezTo>
                      <a:pt x="160404" y="455914"/>
                      <a:pt x="120200" y="385056"/>
                      <a:pt x="79248" y="325103"/>
                    </a:cubicBezTo>
                    <a:cubicBezTo>
                      <a:pt x="37169" y="253044"/>
                      <a:pt x="42310" y="166372"/>
                      <a:pt x="17847" y="88368"/>
                    </a:cubicBezTo>
                    <a:cubicBezTo>
                      <a:pt x="10811" y="59788"/>
                      <a:pt x="5733" y="29529"/>
                      <a:pt x="4029" y="508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AEF670A0-0CD3-BD52-D227-6515BFC778AC}"/>
                  </a:ext>
                </a:extLst>
              </p:cNvPr>
              <p:cNvSpPr/>
              <p:nvPr/>
            </p:nvSpPr>
            <p:spPr>
              <a:xfrm>
                <a:off x="9066736" y="2893064"/>
                <a:ext cx="101933" cy="460593"/>
              </a:xfrm>
              <a:custGeom>
                <a:avLst/>
                <a:gdLst>
                  <a:gd name="connsiteX0" fmla="*/ 96080 w 101933"/>
                  <a:gd name="connsiteY0" fmla="*/ 510 h 460593"/>
                  <a:gd name="connsiteX1" fmla="*/ 96170 w 101933"/>
                  <a:gd name="connsiteY1" fmla="*/ 54202 h 460593"/>
                  <a:gd name="connsiteX2" fmla="*/ 65706 w 101933"/>
                  <a:gd name="connsiteY2" fmla="*/ 211823 h 460593"/>
                  <a:gd name="connsiteX3" fmla="*/ 80917 w 101933"/>
                  <a:gd name="connsiteY3" fmla="*/ 182649 h 460593"/>
                  <a:gd name="connsiteX4" fmla="*/ 96080 w 101933"/>
                  <a:gd name="connsiteY4" fmla="*/ 508 h 460593"/>
                  <a:gd name="connsiteX5" fmla="*/ 56190 w 101933"/>
                  <a:gd name="connsiteY5" fmla="*/ 235288 h 460593"/>
                  <a:gd name="connsiteX6" fmla="*/ 4438 w 101933"/>
                  <a:gd name="connsiteY6" fmla="*/ 448165 h 460593"/>
                  <a:gd name="connsiteX7" fmla="*/ 6785 w 101933"/>
                  <a:gd name="connsiteY7" fmla="*/ 455857 h 460593"/>
                  <a:gd name="connsiteX8" fmla="*/ 58929 w 101933"/>
                  <a:gd name="connsiteY8" fmla="*/ 228116 h 460593"/>
                  <a:gd name="connsiteX9" fmla="*/ 57441 w 101933"/>
                  <a:gd name="connsiteY9" fmla="*/ 232013 h 460593"/>
                  <a:gd name="connsiteX10" fmla="*/ 56191 w 101933"/>
                  <a:gd name="connsiteY10" fmla="*/ 235286 h 46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1933" h="460593">
                    <a:moveTo>
                      <a:pt x="96080" y="510"/>
                    </a:moveTo>
                    <a:cubicBezTo>
                      <a:pt x="84114" y="15259"/>
                      <a:pt x="98930" y="36903"/>
                      <a:pt x="96170" y="54202"/>
                    </a:cubicBezTo>
                    <a:cubicBezTo>
                      <a:pt x="101718" y="108465"/>
                      <a:pt x="94734" y="164826"/>
                      <a:pt x="65706" y="211823"/>
                    </a:cubicBezTo>
                    <a:cubicBezTo>
                      <a:pt x="59564" y="226045"/>
                      <a:pt x="78062" y="191895"/>
                      <a:pt x="80917" y="182649"/>
                    </a:cubicBezTo>
                    <a:cubicBezTo>
                      <a:pt x="104375" y="125691"/>
                      <a:pt x="107127" y="60269"/>
                      <a:pt x="96080" y="508"/>
                    </a:cubicBezTo>
                    <a:close/>
                    <a:moveTo>
                      <a:pt x="56190" y="235288"/>
                    </a:moveTo>
                    <a:cubicBezTo>
                      <a:pt x="30373" y="303647"/>
                      <a:pt x="25217" y="378672"/>
                      <a:pt x="4438" y="448165"/>
                    </a:cubicBezTo>
                    <a:cubicBezTo>
                      <a:pt x="-3526" y="451738"/>
                      <a:pt x="1902" y="469881"/>
                      <a:pt x="6785" y="455857"/>
                    </a:cubicBezTo>
                    <a:cubicBezTo>
                      <a:pt x="27865" y="380869"/>
                      <a:pt x="31785" y="301489"/>
                      <a:pt x="58929" y="228116"/>
                    </a:cubicBezTo>
                    <a:lnTo>
                      <a:pt x="57441" y="232013"/>
                    </a:lnTo>
                    <a:lnTo>
                      <a:pt x="56191" y="235286"/>
                    </a:ln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DF5BF59E-1250-8AB8-39C1-54B04889A69F}"/>
                  </a:ext>
                </a:extLst>
              </p:cNvPr>
              <p:cNvSpPr/>
              <p:nvPr/>
            </p:nvSpPr>
            <p:spPr>
              <a:xfrm>
                <a:off x="9342451" y="3144273"/>
                <a:ext cx="29367" cy="199060"/>
              </a:xfrm>
              <a:custGeom>
                <a:avLst/>
                <a:gdLst>
                  <a:gd name="connsiteX0" fmla="*/ 22310 w 29367"/>
                  <a:gd name="connsiteY0" fmla="*/ 510 h 199060"/>
                  <a:gd name="connsiteX1" fmla="*/ 24917 w 29367"/>
                  <a:gd name="connsiteY1" fmla="*/ 49396 h 199060"/>
                  <a:gd name="connsiteX2" fmla="*/ 1713 w 29367"/>
                  <a:gd name="connsiteY2" fmla="*/ 196050 h 199060"/>
                  <a:gd name="connsiteX3" fmla="*/ 10316 w 29367"/>
                  <a:gd name="connsiteY3" fmla="*/ 191618 h 199060"/>
                  <a:gd name="connsiteX4" fmla="*/ 19963 w 29367"/>
                  <a:gd name="connsiteY4" fmla="*/ 135561 h 199060"/>
                  <a:gd name="connsiteX5" fmla="*/ 22310 w 29367"/>
                  <a:gd name="connsiteY5" fmla="*/ 508 h 19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367" h="199060">
                    <a:moveTo>
                      <a:pt x="22310" y="510"/>
                    </a:moveTo>
                    <a:cubicBezTo>
                      <a:pt x="11791" y="14703"/>
                      <a:pt x="27889" y="33120"/>
                      <a:pt x="24917" y="49396"/>
                    </a:cubicBezTo>
                    <a:cubicBezTo>
                      <a:pt x="27368" y="98983"/>
                      <a:pt x="17778" y="150239"/>
                      <a:pt x="1713" y="196050"/>
                    </a:cubicBezTo>
                    <a:cubicBezTo>
                      <a:pt x="-5763" y="202924"/>
                      <a:pt x="21438" y="198798"/>
                      <a:pt x="10316" y="191618"/>
                    </a:cubicBezTo>
                    <a:cubicBezTo>
                      <a:pt x="4335" y="175556"/>
                      <a:pt x="19244" y="153724"/>
                      <a:pt x="19963" y="135561"/>
                    </a:cubicBezTo>
                    <a:cubicBezTo>
                      <a:pt x="29785" y="91501"/>
                      <a:pt x="34883" y="44017"/>
                      <a:pt x="22310" y="508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9624603F-A003-7264-CC69-B85084064F89}"/>
                  </a:ext>
                </a:extLst>
              </p:cNvPr>
              <p:cNvSpPr/>
              <p:nvPr/>
            </p:nvSpPr>
            <p:spPr>
              <a:xfrm>
                <a:off x="9136102" y="2419998"/>
                <a:ext cx="78869" cy="159775"/>
              </a:xfrm>
              <a:custGeom>
                <a:avLst/>
                <a:gdLst>
                  <a:gd name="connsiteX0" fmla="*/ 392 w 78869"/>
                  <a:gd name="connsiteY0" fmla="*/ 1942 h 159775"/>
                  <a:gd name="connsiteX1" fmla="*/ 51885 w 78869"/>
                  <a:gd name="connsiteY1" fmla="*/ 135690 h 159775"/>
                  <a:gd name="connsiteX2" fmla="*/ 79261 w 78869"/>
                  <a:gd name="connsiteY2" fmla="*/ 159285 h 159775"/>
                  <a:gd name="connsiteX3" fmla="*/ 3260 w 78869"/>
                  <a:gd name="connsiteY3" fmla="*/ 508 h 159775"/>
                  <a:gd name="connsiteX4" fmla="*/ 392 w 78869"/>
                  <a:gd name="connsiteY4" fmla="*/ 1942 h 15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869" h="159775">
                    <a:moveTo>
                      <a:pt x="392" y="1942"/>
                    </a:moveTo>
                    <a:cubicBezTo>
                      <a:pt x="6871" y="50232"/>
                      <a:pt x="39362" y="88989"/>
                      <a:pt x="51885" y="135690"/>
                    </a:cubicBezTo>
                    <a:cubicBezTo>
                      <a:pt x="56737" y="145831"/>
                      <a:pt x="64876" y="164846"/>
                      <a:pt x="79261" y="159285"/>
                    </a:cubicBezTo>
                    <a:cubicBezTo>
                      <a:pt x="46598" y="110457"/>
                      <a:pt x="27501" y="53791"/>
                      <a:pt x="3260" y="508"/>
                    </a:cubicBezTo>
                    <a:lnTo>
                      <a:pt x="392" y="1942"/>
                    </a:ln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59901B52-15C5-E91E-562A-2662ABF3A3C9}"/>
                  </a:ext>
                </a:extLst>
              </p:cNvPr>
              <p:cNvSpPr/>
              <p:nvPr/>
            </p:nvSpPr>
            <p:spPr>
              <a:xfrm>
                <a:off x="9304741" y="2705639"/>
                <a:ext cx="13960" cy="38195"/>
              </a:xfrm>
              <a:custGeom>
                <a:avLst/>
                <a:gdLst>
                  <a:gd name="connsiteX0" fmla="*/ 7625 w 13960"/>
                  <a:gd name="connsiteY0" fmla="*/ 508 h 38195"/>
                  <a:gd name="connsiteX1" fmla="*/ 11536 w 13960"/>
                  <a:gd name="connsiteY1" fmla="*/ 38703 h 38195"/>
                  <a:gd name="connsiteX2" fmla="*/ 7625 w 13960"/>
                  <a:gd name="connsiteY2" fmla="*/ 508 h 38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60" h="38195">
                    <a:moveTo>
                      <a:pt x="7625" y="508"/>
                    </a:moveTo>
                    <a:cubicBezTo>
                      <a:pt x="-4690" y="8830"/>
                      <a:pt x="131" y="32820"/>
                      <a:pt x="11536" y="38703"/>
                    </a:cubicBezTo>
                    <a:cubicBezTo>
                      <a:pt x="16236" y="27283"/>
                      <a:pt x="15135" y="10145"/>
                      <a:pt x="7625" y="508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2CDE5165-4404-2CE8-04BC-3C587C3E3B61}"/>
                  </a:ext>
                </a:extLst>
              </p:cNvPr>
              <p:cNvSpPr/>
              <p:nvPr/>
            </p:nvSpPr>
            <p:spPr>
              <a:xfrm>
                <a:off x="9094795" y="2826321"/>
                <a:ext cx="24473" cy="76080"/>
              </a:xfrm>
              <a:custGeom>
                <a:avLst/>
                <a:gdLst>
                  <a:gd name="connsiteX0" fmla="*/ 23595 w 24473"/>
                  <a:gd name="connsiteY0" fmla="*/ 508 h 76080"/>
                  <a:gd name="connsiteX1" fmla="*/ 6256 w 24473"/>
                  <a:gd name="connsiteY1" fmla="*/ 76588 h 76080"/>
                  <a:gd name="connsiteX2" fmla="*/ 23595 w 24473"/>
                  <a:gd name="connsiteY2" fmla="*/ 508 h 7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73" h="76080">
                    <a:moveTo>
                      <a:pt x="23595" y="508"/>
                    </a:moveTo>
                    <a:cubicBezTo>
                      <a:pt x="1581" y="11510"/>
                      <a:pt x="-6033" y="60294"/>
                      <a:pt x="6256" y="76588"/>
                    </a:cubicBezTo>
                    <a:cubicBezTo>
                      <a:pt x="19569" y="56325"/>
                      <a:pt x="28253" y="22467"/>
                      <a:pt x="23595" y="508"/>
                    </a:cubicBezTo>
                    <a:close/>
                  </a:path>
                </a:pathLst>
              </a:custGeom>
              <a:solidFill>
                <a:srgbClr val="E9B96E"/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EEE8CCB5-E043-48B8-34C4-B9643EDC0DEC}"/>
                  </a:ext>
                </a:extLst>
              </p:cNvPr>
              <p:cNvSpPr/>
              <p:nvPr/>
            </p:nvSpPr>
            <p:spPr>
              <a:xfrm>
                <a:off x="9070313" y="2211905"/>
                <a:ext cx="675291" cy="268137"/>
              </a:xfrm>
              <a:custGeom>
                <a:avLst/>
                <a:gdLst>
                  <a:gd name="connsiteX0" fmla="*/ 650655 w 675291"/>
                  <a:gd name="connsiteY0" fmla="*/ 624 h 268137"/>
                  <a:gd name="connsiteX1" fmla="*/ 596425 w 675291"/>
                  <a:gd name="connsiteY1" fmla="*/ 37125 h 268137"/>
                  <a:gd name="connsiteX2" fmla="*/ 260224 w 675291"/>
                  <a:gd name="connsiteY2" fmla="*/ 267081 h 268137"/>
                  <a:gd name="connsiteX3" fmla="*/ 317975 w 675291"/>
                  <a:gd name="connsiteY3" fmla="*/ 268645 h 268137"/>
                  <a:gd name="connsiteX4" fmla="*/ 477536 w 675291"/>
                  <a:gd name="connsiteY4" fmla="*/ 256913 h 268137"/>
                  <a:gd name="connsiteX5" fmla="*/ 675684 w 675291"/>
                  <a:gd name="connsiteY5" fmla="*/ 45466 h 268137"/>
                  <a:gd name="connsiteX6" fmla="*/ 650655 w 675291"/>
                  <a:gd name="connsiteY6" fmla="*/ 622 h 268137"/>
                  <a:gd name="connsiteX7" fmla="*/ 396 w 675291"/>
                  <a:gd name="connsiteY7" fmla="*/ 23438 h 268137"/>
                  <a:gd name="connsiteX8" fmla="*/ 20211 w 675291"/>
                  <a:gd name="connsiteY8" fmla="*/ 224322 h 268137"/>
                  <a:gd name="connsiteX9" fmla="*/ 176902 w 675291"/>
                  <a:gd name="connsiteY9" fmla="*/ 259650 h 268137"/>
                  <a:gd name="connsiteX10" fmla="*/ 93079 w 675291"/>
                  <a:gd name="connsiteY10" fmla="*/ 83532 h 268137"/>
                  <a:gd name="connsiteX11" fmla="*/ 392 w 675291"/>
                  <a:gd name="connsiteY11" fmla="*/ 23437 h 26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291" h="268137">
                    <a:moveTo>
                      <a:pt x="650655" y="624"/>
                    </a:moveTo>
                    <a:cubicBezTo>
                      <a:pt x="627434" y="2865"/>
                      <a:pt x="596425" y="37125"/>
                      <a:pt x="596425" y="37125"/>
                    </a:cubicBezTo>
                    <a:lnTo>
                      <a:pt x="260224" y="267081"/>
                    </a:lnTo>
                    <a:cubicBezTo>
                      <a:pt x="279177" y="268053"/>
                      <a:pt x="298412" y="268645"/>
                      <a:pt x="317975" y="268645"/>
                    </a:cubicBezTo>
                    <a:cubicBezTo>
                      <a:pt x="373911" y="268645"/>
                      <a:pt x="427595" y="264428"/>
                      <a:pt x="477536" y="256913"/>
                    </a:cubicBezTo>
                    <a:cubicBezTo>
                      <a:pt x="578233" y="179080"/>
                      <a:pt x="675684" y="91841"/>
                      <a:pt x="675684" y="45466"/>
                    </a:cubicBezTo>
                    <a:cubicBezTo>
                      <a:pt x="675684" y="9487"/>
                      <a:pt x="664587" y="-721"/>
                      <a:pt x="650655" y="622"/>
                    </a:cubicBezTo>
                    <a:close/>
                    <a:moveTo>
                      <a:pt x="396" y="23438"/>
                    </a:moveTo>
                    <a:lnTo>
                      <a:pt x="20211" y="224322"/>
                    </a:lnTo>
                    <a:cubicBezTo>
                      <a:pt x="66377" y="239923"/>
                      <a:pt x="119289" y="252094"/>
                      <a:pt x="176902" y="259650"/>
                    </a:cubicBezTo>
                    <a:lnTo>
                      <a:pt x="93079" y="83532"/>
                    </a:lnTo>
                    <a:lnTo>
                      <a:pt x="392" y="23437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41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3" name="图形 21">
                <a:extLst>
                  <a:ext uri="{FF2B5EF4-FFF2-40B4-BE49-F238E27FC236}">
                    <a16:creationId xmlns:a16="http://schemas.microsoft.com/office/drawing/2014/main" id="{88802EA5-FFEA-BCE0-9C66-CCA8626D0563}"/>
                  </a:ext>
                </a:extLst>
              </p:cNvPr>
              <p:cNvGrpSpPr/>
              <p:nvPr/>
            </p:nvGrpSpPr>
            <p:grpSpPr>
              <a:xfrm>
                <a:off x="8498934" y="1579521"/>
                <a:ext cx="1483759" cy="815273"/>
                <a:chOff x="8498934" y="1579521"/>
                <a:chExt cx="1483759" cy="815273"/>
              </a:xfrm>
            </p:grpSpPr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id="{89A96EC7-C530-CBE1-8F1B-EF86B7D9855B}"/>
                    </a:ext>
                  </a:extLst>
                </p:cNvPr>
                <p:cNvSpPr/>
                <p:nvPr/>
              </p:nvSpPr>
              <p:spPr>
                <a:xfrm>
                  <a:off x="8498934" y="1579521"/>
                  <a:ext cx="1483759" cy="815273"/>
                </a:xfrm>
                <a:custGeom>
                  <a:avLst/>
                  <a:gdLst>
                    <a:gd name="connsiteX0" fmla="*/ 1008854 w 1483759"/>
                    <a:gd name="connsiteY0" fmla="*/ 429 h 815273"/>
                    <a:gd name="connsiteX1" fmla="*/ 706288 w 1483759"/>
                    <a:gd name="connsiteY1" fmla="*/ 149299 h 815273"/>
                    <a:gd name="connsiteX2" fmla="*/ 581271 w 1483759"/>
                    <a:gd name="connsiteY2" fmla="*/ 125573 h 815273"/>
                    <a:gd name="connsiteX3" fmla="*/ 318857 w 1483759"/>
                    <a:gd name="connsiteY3" fmla="*/ 321764 h 815273"/>
                    <a:gd name="connsiteX4" fmla="*/ 321464 w 1483759"/>
                    <a:gd name="connsiteY4" fmla="*/ 349401 h 815273"/>
                    <a:gd name="connsiteX5" fmla="*/ 127 w 1483759"/>
                    <a:gd name="connsiteY5" fmla="*/ 549634 h 815273"/>
                    <a:gd name="connsiteX6" fmla="*/ 338280 w 1483759"/>
                    <a:gd name="connsiteY6" fmla="*/ 750260 h 815273"/>
                    <a:gd name="connsiteX7" fmla="*/ 448825 w 1483759"/>
                    <a:gd name="connsiteY7" fmla="*/ 739180 h 815273"/>
                    <a:gd name="connsiteX8" fmla="*/ 736010 w 1483759"/>
                    <a:gd name="connsiteY8" fmla="*/ 815702 h 815273"/>
                    <a:gd name="connsiteX9" fmla="*/ 1095413 w 1483759"/>
                    <a:gd name="connsiteY9" fmla="*/ 668785 h 815273"/>
                    <a:gd name="connsiteX10" fmla="*/ 1226165 w 1483759"/>
                    <a:gd name="connsiteY10" fmla="*/ 695509 h 815273"/>
                    <a:gd name="connsiteX11" fmla="*/ 1483887 w 1483759"/>
                    <a:gd name="connsiteY11" fmla="*/ 502967 h 815273"/>
                    <a:gd name="connsiteX12" fmla="*/ 1321589 w 1483759"/>
                    <a:gd name="connsiteY12" fmla="*/ 324113 h 815273"/>
                    <a:gd name="connsiteX13" fmla="*/ 1338406 w 1483759"/>
                    <a:gd name="connsiteY13" fmla="*/ 246681 h 815273"/>
                    <a:gd name="connsiteX14" fmla="*/ 1008855 w 1483759"/>
                    <a:gd name="connsiteY14" fmla="*/ 431 h 81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83759" h="815273">
                      <a:moveTo>
                        <a:pt x="1008854" y="429"/>
                      </a:moveTo>
                      <a:cubicBezTo>
                        <a:pt x="873262" y="429"/>
                        <a:pt x="756818" y="61788"/>
                        <a:pt x="706288" y="149299"/>
                      </a:cubicBezTo>
                      <a:cubicBezTo>
                        <a:pt x="669132" y="134228"/>
                        <a:pt x="626495" y="125573"/>
                        <a:pt x="581271" y="125573"/>
                      </a:cubicBezTo>
                      <a:cubicBezTo>
                        <a:pt x="436411" y="125573"/>
                        <a:pt x="318857" y="213526"/>
                        <a:pt x="318857" y="321764"/>
                      </a:cubicBezTo>
                      <a:cubicBezTo>
                        <a:pt x="318857" y="331153"/>
                        <a:pt x="319754" y="340363"/>
                        <a:pt x="321464" y="349401"/>
                      </a:cubicBezTo>
                      <a:cubicBezTo>
                        <a:pt x="142551" y="354584"/>
                        <a:pt x="127" y="442259"/>
                        <a:pt x="127" y="549634"/>
                      </a:cubicBezTo>
                      <a:cubicBezTo>
                        <a:pt x="127" y="660343"/>
                        <a:pt x="151600" y="750260"/>
                        <a:pt x="338280" y="750260"/>
                      </a:cubicBezTo>
                      <a:cubicBezTo>
                        <a:pt x="376992" y="750260"/>
                        <a:pt x="414177" y="746292"/>
                        <a:pt x="448825" y="739180"/>
                      </a:cubicBezTo>
                      <a:cubicBezTo>
                        <a:pt x="519249" y="786126"/>
                        <a:pt x="621802" y="815702"/>
                        <a:pt x="736010" y="815702"/>
                      </a:cubicBezTo>
                      <a:cubicBezTo>
                        <a:pt x="900110" y="815702"/>
                        <a:pt x="1040311" y="754677"/>
                        <a:pt x="1095413" y="668785"/>
                      </a:cubicBezTo>
                      <a:cubicBezTo>
                        <a:pt x="1133756" y="685703"/>
                        <a:pt x="1178439" y="695509"/>
                        <a:pt x="1226165" y="695509"/>
                      </a:cubicBezTo>
                      <a:cubicBezTo>
                        <a:pt x="1368411" y="695509"/>
                        <a:pt x="1483887" y="609254"/>
                        <a:pt x="1483887" y="502967"/>
                      </a:cubicBezTo>
                      <a:cubicBezTo>
                        <a:pt x="1483887" y="421890"/>
                        <a:pt x="1416596" y="352484"/>
                        <a:pt x="1321589" y="324113"/>
                      </a:cubicBezTo>
                      <a:cubicBezTo>
                        <a:pt x="1332409" y="299742"/>
                        <a:pt x="1338406" y="273750"/>
                        <a:pt x="1338406" y="246681"/>
                      </a:cubicBezTo>
                      <a:cubicBezTo>
                        <a:pt x="1338406" y="110789"/>
                        <a:pt x="1190721" y="431"/>
                        <a:pt x="1008855" y="431"/>
                      </a:cubicBezTo>
                      <a:close/>
                    </a:path>
                  </a:pathLst>
                </a:custGeom>
                <a:solidFill>
                  <a:srgbClr val="4E9A06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id="{EB068C54-AA84-BE2E-80E7-BDA0CA8A50F2}"/>
                    </a:ext>
                  </a:extLst>
                </p:cNvPr>
                <p:cNvSpPr/>
                <p:nvPr/>
              </p:nvSpPr>
              <p:spPr>
                <a:xfrm>
                  <a:off x="8578882" y="1641693"/>
                  <a:ext cx="1328366" cy="659882"/>
                </a:xfrm>
                <a:custGeom>
                  <a:avLst/>
                  <a:gdLst>
                    <a:gd name="connsiteX0" fmla="*/ 931131 w 1328366"/>
                    <a:gd name="connsiteY0" fmla="*/ 425 h 659882"/>
                    <a:gd name="connsiteX1" fmla="*/ 695832 w 1328366"/>
                    <a:gd name="connsiteY1" fmla="*/ 110450 h 659882"/>
                    <a:gd name="connsiteX2" fmla="*/ 599365 w 1328366"/>
                    <a:gd name="connsiteY2" fmla="*/ 143561 h 659882"/>
                    <a:gd name="connsiteX3" fmla="*/ 503549 w 1328366"/>
                    <a:gd name="connsiteY3" fmla="*/ 125571 h 659882"/>
                    <a:gd name="connsiteX4" fmla="*/ 364587 w 1328366"/>
                    <a:gd name="connsiteY4" fmla="*/ 167545 h 659882"/>
                    <a:gd name="connsiteX5" fmla="*/ 318830 w 1328366"/>
                    <a:gd name="connsiteY5" fmla="*/ 244068 h 659882"/>
                    <a:gd name="connsiteX6" fmla="*/ 320003 w 1328366"/>
                    <a:gd name="connsiteY6" fmla="*/ 257234 h 659882"/>
                    <a:gd name="connsiteX7" fmla="*/ 258075 w 1328366"/>
                    <a:gd name="connsiteY7" fmla="*/ 347954 h 659882"/>
                    <a:gd name="connsiteX8" fmla="*/ 245958 w 1328366"/>
                    <a:gd name="connsiteY8" fmla="*/ 349267 h 659882"/>
                    <a:gd name="connsiteX9" fmla="*/ 56938 w 1328366"/>
                    <a:gd name="connsiteY9" fmla="*/ 399454 h 659882"/>
                    <a:gd name="connsiteX10" fmla="*/ 101 w 1328366"/>
                    <a:gd name="connsiteY10" fmla="*/ 471935 h 659882"/>
                    <a:gd name="connsiteX11" fmla="*/ 61109 w 1328366"/>
                    <a:gd name="connsiteY11" fmla="*/ 547022 h 659882"/>
                    <a:gd name="connsiteX12" fmla="*/ 260559 w 1328366"/>
                    <a:gd name="connsiteY12" fmla="*/ 594866 h 659882"/>
                    <a:gd name="connsiteX13" fmla="*/ 355461 w 1328366"/>
                    <a:gd name="connsiteY13" fmla="*/ 585349 h 659882"/>
                    <a:gd name="connsiteX14" fmla="*/ 414121 w 1328366"/>
                    <a:gd name="connsiteY14" fmla="*/ 596821 h 659882"/>
                    <a:gd name="connsiteX15" fmla="*/ 658285 w 1328366"/>
                    <a:gd name="connsiteY15" fmla="*/ 660308 h 659882"/>
                    <a:gd name="connsiteX16" fmla="*/ 952378 w 1328366"/>
                    <a:gd name="connsiteY16" fmla="*/ 549111 h 659882"/>
                    <a:gd name="connsiteX17" fmla="*/ 1048974 w 1328366"/>
                    <a:gd name="connsiteY17" fmla="*/ 520041 h 659882"/>
                    <a:gd name="connsiteX18" fmla="*/ 1148440 w 1328366"/>
                    <a:gd name="connsiteY18" fmla="*/ 540116 h 659882"/>
                    <a:gd name="connsiteX19" fmla="*/ 1284144 w 1328366"/>
                    <a:gd name="connsiteY19" fmla="*/ 499183 h 659882"/>
                    <a:gd name="connsiteX20" fmla="*/ 1328467 w 1328366"/>
                    <a:gd name="connsiteY20" fmla="*/ 425268 h 659882"/>
                    <a:gd name="connsiteX21" fmla="*/ 1221701 w 1328366"/>
                    <a:gd name="connsiteY21" fmla="*/ 320850 h 659882"/>
                    <a:gd name="connsiteX22" fmla="*/ 1169488 w 1328366"/>
                    <a:gd name="connsiteY22" fmla="*/ 224211 h 659882"/>
                    <a:gd name="connsiteX23" fmla="*/ 1172944 w 1328366"/>
                    <a:gd name="connsiteY23" fmla="*/ 214868 h 659882"/>
                    <a:gd name="connsiteX24" fmla="*/ 1182981 w 1328366"/>
                    <a:gd name="connsiteY24" fmla="*/ 168981 h 659882"/>
                    <a:gd name="connsiteX25" fmla="*/ 1117672 w 1328366"/>
                    <a:gd name="connsiteY25" fmla="*/ 57134 h 659882"/>
                    <a:gd name="connsiteX26" fmla="*/ 931125 w 1328366"/>
                    <a:gd name="connsiteY26" fmla="*/ 426 h 659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328366" h="659882">
                      <a:moveTo>
                        <a:pt x="931131" y="425"/>
                      </a:moveTo>
                      <a:cubicBezTo>
                        <a:pt x="818967" y="425"/>
                        <a:pt x="728387" y="54067"/>
                        <a:pt x="695832" y="110450"/>
                      </a:cubicBezTo>
                      <a:cubicBezTo>
                        <a:pt x="676442" y="144010"/>
                        <a:pt x="635278" y="158140"/>
                        <a:pt x="599365" y="143561"/>
                      </a:cubicBezTo>
                      <a:cubicBezTo>
                        <a:pt x="571787" y="132376"/>
                        <a:pt x="538865" y="125571"/>
                        <a:pt x="503549" y="125571"/>
                      </a:cubicBezTo>
                      <a:cubicBezTo>
                        <a:pt x="446837" y="125571"/>
                        <a:pt x="396925" y="143363"/>
                        <a:pt x="364587" y="167545"/>
                      </a:cubicBezTo>
                      <a:cubicBezTo>
                        <a:pt x="332247" y="191730"/>
                        <a:pt x="318830" y="218063"/>
                        <a:pt x="318830" y="244068"/>
                      </a:cubicBezTo>
                      <a:cubicBezTo>
                        <a:pt x="318830" y="248509"/>
                        <a:pt x="319162" y="252792"/>
                        <a:pt x="320003" y="257234"/>
                      </a:cubicBezTo>
                      <a:cubicBezTo>
                        <a:pt x="327954" y="299387"/>
                        <a:pt x="300228" y="340003"/>
                        <a:pt x="258075" y="347954"/>
                      </a:cubicBezTo>
                      <a:cubicBezTo>
                        <a:pt x="254077" y="348708"/>
                        <a:pt x="250025" y="349147"/>
                        <a:pt x="245958" y="349267"/>
                      </a:cubicBezTo>
                      <a:cubicBezTo>
                        <a:pt x="168576" y="351508"/>
                        <a:pt x="100305" y="372531"/>
                        <a:pt x="56938" y="399454"/>
                      </a:cubicBezTo>
                      <a:cubicBezTo>
                        <a:pt x="13571" y="426378"/>
                        <a:pt x="101" y="452583"/>
                        <a:pt x="101" y="471935"/>
                      </a:cubicBezTo>
                      <a:cubicBezTo>
                        <a:pt x="101" y="491869"/>
                        <a:pt x="14802" y="519544"/>
                        <a:pt x="61109" y="547022"/>
                      </a:cubicBezTo>
                      <a:cubicBezTo>
                        <a:pt x="107417" y="574500"/>
                        <a:pt x="179689" y="594866"/>
                        <a:pt x="260559" y="594866"/>
                      </a:cubicBezTo>
                      <a:cubicBezTo>
                        <a:pt x="293964" y="594866"/>
                        <a:pt x="325956" y="591405"/>
                        <a:pt x="355461" y="585349"/>
                      </a:cubicBezTo>
                      <a:cubicBezTo>
                        <a:pt x="375762" y="581195"/>
                        <a:pt x="396881" y="585325"/>
                        <a:pt x="414121" y="596821"/>
                      </a:cubicBezTo>
                      <a:cubicBezTo>
                        <a:pt x="468113" y="632816"/>
                        <a:pt x="557484" y="660308"/>
                        <a:pt x="658285" y="660308"/>
                      </a:cubicBezTo>
                      <a:cubicBezTo>
                        <a:pt x="803133" y="660308"/>
                        <a:pt x="920574" y="598686"/>
                        <a:pt x="952378" y="549111"/>
                      </a:cubicBezTo>
                      <a:cubicBezTo>
                        <a:pt x="973047" y="516985"/>
                        <a:pt x="1014008" y="504658"/>
                        <a:pt x="1048974" y="520041"/>
                      </a:cubicBezTo>
                      <a:cubicBezTo>
                        <a:pt x="1077068" y="532437"/>
                        <a:pt x="1111355" y="540116"/>
                        <a:pt x="1148440" y="540116"/>
                      </a:cubicBezTo>
                      <a:cubicBezTo>
                        <a:pt x="1203863" y="540116"/>
                        <a:pt x="1252658" y="522707"/>
                        <a:pt x="1284144" y="499183"/>
                      </a:cubicBezTo>
                      <a:cubicBezTo>
                        <a:pt x="1315631" y="475659"/>
                        <a:pt x="1328467" y="450284"/>
                        <a:pt x="1328467" y="425268"/>
                      </a:cubicBezTo>
                      <a:cubicBezTo>
                        <a:pt x="1328467" y="387157"/>
                        <a:pt x="1293070" y="342158"/>
                        <a:pt x="1221701" y="320850"/>
                      </a:cubicBezTo>
                      <a:cubicBezTo>
                        <a:pt x="1180597" y="308582"/>
                        <a:pt x="1157220" y="265315"/>
                        <a:pt x="1169488" y="224211"/>
                      </a:cubicBezTo>
                      <a:cubicBezTo>
                        <a:pt x="1170439" y="221026"/>
                        <a:pt x="1171593" y="217905"/>
                        <a:pt x="1172944" y="214868"/>
                      </a:cubicBezTo>
                      <a:cubicBezTo>
                        <a:pt x="1179772" y="199488"/>
                        <a:pt x="1182981" y="184585"/>
                        <a:pt x="1182981" y="168981"/>
                      </a:cubicBezTo>
                      <a:cubicBezTo>
                        <a:pt x="1182981" y="129169"/>
                        <a:pt x="1162169" y="90381"/>
                        <a:pt x="1117672" y="57134"/>
                      </a:cubicBezTo>
                      <a:cubicBezTo>
                        <a:pt x="1073175" y="23887"/>
                        <a:pt x="1006350" y="426"/>
                        <a:pt x="931125" y="426"/>
                      </a:cubicBezTo>
                      <a:close/>
                    </a:path>
                  </a:pathLst>
                </a:custGeom>
                <a:solidFill>
                  <a:srgbClr val="73D216"/>
                </a:solidFill>
                <a:ln w="12512" cap="rnd">
                  <a:solidFill>
                    <a:srgbClr val="FFFFFF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7C80C899-F19B-6B03-E413-F88CAC4ED732}"/>
                    </a:ext>
                  </a:extLst>
                </p:cNvPr>
                <p:cNvSpPr/>
                <p:nvPr/>
              </p:nvSpPr>
              <p:spPr>
                <a:xfrm>
                  <a:off x="8960731" y="2227030"/>
                  <a:ext cx="174007" cy="111855"/>
                </a:xfrm>
                <a:custGeom>
                  <a:avLst/>
                  <a:gdLst>
                    <a:gd name="connsiteX0" fmla="*/ 127 w 174007"/>
                    <a:gd name="connsiteY0" fmla="*/ 88432 h 111855"/>
                    <a:gd name="connsiteX1" fmla="*/ 174134 w 174007"/>
                    <a:gd name="connsiteY1" fmla="*/ 429 h 111855"/>
                    <a:gd name="connsiteX2" fmla="*/ 43674 w 174007"/>
                    <a:gd name="connsiteY2" fmla="*/ 112285 h 111855"/>
                    <a:gd name="connsiteX3" fmla="*/ 127 w 174007"/>
                    <a:gd name="connsiteY3" fmla="*/ 88434 h 111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007" h="111855">
                      <a:moveTo>
                        <a:pt x="127" y="88432"/>
                      </a:moveTo>
                      <a:cubicBezTo>
                        <a:pt x="127" y="88432"/>
                        <a:pt x="157214" y="6148"/>
                        <a:pt x="174134" y="429"/>
                      </a:cubicBezTo>
                      <a:cubicBezTo>
                        <a:pt x="137263" y="35826"/>
                        <a:pt x="43674" y="112285"/>
                        <a:pt x="43674" y="112285"/>
                      </a:cubicBezTo>
                      <a:lnTo>
                        <a:pt x="127" y="88434"/>
                      </a:lnTo>
                      <a:close/>
                    </a:path>
                  </a:pathLst>
                </a:custGeom>
                <a:solidFill>
                  <a:srgbClr val="4E9A06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026D37C8-E81F-A0C6-D38D-FF0C93A9FD23}"/>
                    </a:ext>
                  </a:extLst>
                </p:cNvPr>
                <p:cNvSpPr/>
                <p:nvPr/>
              </p:nvSpPr>
              <p:spPr>
                <a:xfrm>
                  <a:off x="9605233" y="2139428"/>
                  <a:ext cx="84319" cy="118112"/>
                </a:xfrm>
                <a:custGeom>
                  <a:avLst/>
                  <a:gdLst>
                    <a:gd name="connsiteX0" fmla="*/ 127 w 84319"/>
                    <a:gd name="connsiteY0" fmla="*/ 94689 h 118112"/>
                    <a:gd name="connsiteX1" fmla="*/ 84446 w 84319"/>
                    <a:gd name="connsiteY1" fmla="*/ 429 h 118112"/>
                    <a:gd name="connsiteX2" fmla="*/ 43674 w 84319"/>
                    <a:gd name="connsiteY2" fmla="*/ 118542 h 118112"/>
                    <a:gd name="connsiteX3" fmla="*/ 127 w 84319"/>
                    <a:gd name="connsiteY3" fmla="*/ 94691 h 11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319" h="118112">
                      <a:moveTo>
                        <a:pt x="127" y="94689"/>
                      </a:moveTo>
                      <a:cubicBezTo>
                        <a:pt x="127" y="94689"/>
                        <a:pt x="67526" y="6148"/>
                        <a:pt x="84446" y="429"/>
                      </a:cubicBezTo>
                      <a:cubicBezTo>
                        <a:pt x="47575" y="35826"/>
                        <a:pt x="43674" y="118542"/>
                        <a:pt x="43674" y="118542"/>
                      </a:cubicBezTo>
                      <a:lnTo>
                        <a:pt x="127" y="94691"/>
                      </a:lnTo>
                      <a:close/>
                    </a:path>
                  </a:pathLst>
                </a:custGeom>
                <a:solidFill>
                  <a:srgbClr val="4E9A06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151C9C87-012A-BD20-0438-3C65F892398E}"/>
                    </a:ext>
                  </a:extLst>
                </p:cNvPr>
                <p:cNvSpPr/>
                <p:nvPr/>
              </p:nvSpPr>
              <p:spPr>
                <a:xfrm>
                  <a:off x="9776295" y="1901684"/>
                  <a:ext cx="84318" cy="118112"/>
                </a:xfrm>
                <a:custGeom>
                  <a:avLst/>
                  <a:gdLst>
                    <a:gd name="connsiteX0" fmla="*/ 84446 w 84318"/>
                    <a:gd name="connsiteY0" fmla="*/ 24282 h 118112"/>
                    <a:gd name="connsiteX1" fmla="*/ 127 w 84318"/>
                    <a:gd name="connsiteY1" fmla="*/ 118542 h 118112"/>
                    <a:gd name="connsiteX2" fmla="*/ 40899 w 84318"/>
                    <a:gd name="connsiteY2" fmla="*/ 429 h 118112"/>
                    <a:gd name="connsiteX3" fmla="*/ 84446 w 84318"/>
                    <a:gd name="connsiteY3" fmla="*/ 24280 h 11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318" h="118112">
                      <a:moveTo>
                        <a:pt x="84446" y="24282"/>
                      </a:moveTo>
                      <a:cubicBezTo>
                        <a:pt x="84446" y="24282"/>
                        <a:pt x="17047" y="112823"/>
                        <a:pt x="127" y="118542"/>
                      </a:cubicBezTo>
                      <a:cubicBezTo>
                        <a:pt x="36998" y="83145"/>
                        <a:pt x="40899" y="429"/>
                        <a:pt x="40899" y="429"/>
                      </a:cubicBezTo>
                      <a:lnTo>
                        <a:pt x="84446" y="24280"/>
                      </a:lnTo>
                      <a:close/>
                    </a:path>
                  </a:pathLst>
                </a:custGeom>
                <a:solidFill>
                  <a:srgbClr val="4E9A06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9" name="任意多边形: 形状 718">
                  <a:extLst>
                    <a:ext uri="{FF2B5EF4-FFF2-40B4-BE49-F238E27FC236}">
                      <a16:creationId xmlns:a16="http://schemas.microsoft.com/office/drawing/2014/main" id="{A595A07E-9794-B702-5BA3-6E8565A6CDF8}"/>
                    </a:ext>
                  </a:extLst>
                </p:cNvPr>
                <p:cNvSpPr/>
                <p:nvPr/>
              </p:nvSpPr>
              <p:spPr>
                <a:xfrm>
                  <a:off x="9055007" y="1937070"/>
                  <a:ext cx="471675" cy="113570"/>
                </a:xfrm>
                <a:custGeom>
                  <a:avLst/>
                  <a:gdLst>
                    <a:gd name="connsiteX0" fmla="*/ 127 w 471675"/>
                    <a:gd name="connsiteY0" fmla="*/ 114000 h 113570"/>
                    <a:gd name="connsiteX1" fmla="*/ 471802 w 471675"/>
                    <a:gd name="connsiteY1" fmla="*/ 88674 h 113570"/>
                    <a:gd name="connsiteX2" fmla="*/ 127 w 471675"/>
                    <a:gd name="connsiteY2" fmla="*/ 114000 h 113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1675" h="113570">
                      <a:moveTo>
                        <a:pt x="127" y="114000"/>
                      </a:moveTo>
                      <a:cubicBezTo>
                        <a:pt x="127" y="114000"/>
                        <a:pt x="365633" y="-123707"/>
                        <a:pt x="471802" y="88674"/>
                      </a:cubicBezTo>
                      <a:cubicBezTo>
                        <a:pt x="345976" y="-89442"/>
                        <a:pt x="6009" y="114000"/>
                        <a:pt x="127" y="114000"/>
                      </a:cubicBezTo>
                      <a:close/>
                    </a:path>
                  </a:pathLst>
                </a:custGeom>
                <a:solidFill>
                  <a:srgbClr val="8AE234"/>
                </a:solidFill>
                <a:ln w="41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9" name="图形 21">
              <a:extLst>
                <a:ext uri="{FF2B5EF4-FFF2-40B4-BE49-F238E27FC236}">
                  <a16:creationId xmlns:a16="http://schemas.microsoft.com/office/drawing/2014/main" id="{64C28874-A5D8-8770-43DE-DA2DAE1E5B6C}"/>
                </a:ext>
              </a:extLst>
            </p:cNvPr>
            <p:cNvGrpSpPr/>
            <p:nvPr/>
          </p:nvGrpSpPr>
          <p:grpSpPr>
            <a:xfrm>
              <a:off x="7778414" y="2411632"/>
              <a:ext cx="88679" cy="124075"/>
              <a:chOff x="9584451" y="1889818"/>
              <a:chExt cx="88679" cy="124075"/>
            </a:xfrm>
          </p:grpSpPr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DAAC7ADE-E56D-0C8E-B1BE-D97D9DEC4244}"/>
                  </a:ext>
                </a:extLst>
              </p:cNvPr>
              <p:cNvSpPr/>
              <p:nvPr/>
            </p:nvSpPr>
            <p:spPr>
              <a:xfrm>
                <a:off x="9623276" y="1909261"/>
                <a:ext cx="9970" cy="23367"/>
              </a:xfrm>
              <a:custGeom>
                <a:avLst/>
                <a:gdLst>
                  <a:gd name="connsiteX0" fmla="*/ 6460 w 9970"/>
                  <a:gd name="connsiteY0" fmla="*/ 22504 h 23367"/>
                  <a:gd name="connsiteX1" fmla="*/ 2070 w 9970"/>
                  <a:gd name="connsiteY1" fmla="*/ 5677 h 23367"/>
                  <a:gd name="connsiteX2" fmla="*/ 2070 w 9970"/>
                  <a:gd name="connsiteY2" fmla="*/ 69 h 23367"/>
                  <a:gd name="connsiteX3" fmla="*/ 10535 w 9970"/>
                  <a:gd name="connsiteY3" fmla="*/ 22816 h 23367"/>
                  <a:gd name="connsiteX4" fmla="*/ 6459 w 9970"/>
                  <a:gd name="connsiteY4" fmla="*/ 22505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460" y="22504"/>
                    </a:moveTo>
                    <a:cubicBezTo>
                      <a:pt x="6460" y="22504"/>
                      <a:pt x="5205" y="8793"/>
                      <a:pt x="2070" y="5677"/>
                    </a:cubicBezTo>
                    <a:cubicBezTo>
                      <a:pt x="-1065" y="2562"/>
                      <a:pt x="2070" y="69"/>
                      <a:pt x="2070" y="69"/>
                    </a:cubicBezTo>
                    <a:cubicBezTo>
                      <a:pt x="2070" y="69"/>
                      <a:pt x="11789" y="9105"/>
                      <a:pt x="10535" y="22816"/>
                    </a:cubicBezTo>
                    <a:cubicBezTo>
                      <a:pt x="7086" y="24374"/>
                      <a:pt x="6459" y="22505"/>
                      <a:pt x="6459" y="22505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3D6056E6-B689-75D3-96B6-971642C73108}"/>
                  </a:ext>
                </a:extLst>
              </p:cNvPr>
              <p:cNvSpPr/>
              <p:nvPr/>
            </p:nvSpPr>
            <p:spPr>
              <a:xfrm>
                <a:off x="9624550" y="2007543"/>
                <a:ext cx="9145" cy="6350"/>
              </a:xfrm>
              <a:custGeom>
                <a:avLst/>
                <a:gdLst>
                  <a:gd name="connsiteX0" fmla="*/ 1489 w 9145"/>
                  <a:gd name="connsiteY0" fmla="*/ 1871 h 6350"/>
                  <a:gd name="connsiteX1" fmla="*/ 705 w 9145"/>
                  <a:gd name="connsiteY1" fmla="*/ 5483 h 6350"/>
                  <a:gd name="connsiteX2" fmla="*/ 3542 w 9145"/>
                  <a:gd name="connsiteY2" fmla="*/ 3043 h 6350"/>
                  <a:gd name="connsiteX3" fmla="*/ 4283 w 9145"/>
                  <a:gd name="connsiteY3" fmla="*/ 6106 h 6350"/>
                  <a:gd name="connsiteX4" fmla="*/ 6279 w 9145"/>
                  <a:gd name="connsiteY4" fmla="*/ 3539 h 6350"/>
                  <a:gd name="connsiteX5" fmla="*/ 6946 w 9145"/>
                  <a:gd name="connsiteY5" fmla="*/ 6035 h 6350"/>
                  <a:gd name="connsiteX6" fmla="*/ 8119 w 9145"/>
                  <a:gd name="connsiteY6" fmla="*/ 3051 h 6350"/>
                  <a:gd name="connsiteX7" fmla="*/ 9617 w 9145"/>
                  <a:gd name="connsiteY7" fmla="*/ 6091 h 6350"/>
                  <a:gd name="connsiteX8" fmla="*/ 9797 w 9145"/>
                  <a:gd name="connsiteY8" fmla="*/ 3581 h 6350"/>
                  <a:gd name="connsiteX9" fmla="*/ 9728 w 9145"/>
                  <a:gd name="connsiteY9" fmla="*/ 2604 h 6350"/>
                  <a:gd name="connsiteX10" fmla="*/ 5966 w 9145"/>
                  <a:gd name="connsiteY10" fmla="*/ -44 h 6350"/>
                  <a:gd name="connsiteX11" fmla="*/ 1489 w 9145"/>
                  <a:gd name="connsiteY11" fmla="*/ 1871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489" y="1871"/>
                    </a:moveTo>
                    <a:cubicBezTo>
                      <a:pt x="1489" y="1871"/>
                      <a:pt x="1020" y="3925"/>
                      <a:pt x="705" y="5483"/>
                    </a:cubicBezTo>
                    <a:cubicBezTo>
                      <a:pt x="389" y="7041"/>
                      <a:pt x="2675" y="705"/>
                      <a:pt x="3542" y="3043"/>
                    </a:cubicBezTo>
                    <a:cubicBezTo>
                      <a:pt x="3939" y="4113"/>
                      <a:pt x="3147" y="3798"/>
                      <a:pt x="4283" y="6106"/>
                    </a:cubicBezTo>
                    <a:cubicBezTo>
                      <a:pt x="4283" y="2835"/>
                      <a:pt x="6123" y="1825"/>
                      <a:pt x="6279" y="3539"/>
                    </a:cubicBezTo>
                    <a:cubicBezTo>
                      <a:pt x="6437" y="5253"/>
                      <a:pt x="6318" y="5879"/>
                      <a:pt x="6946" y="6035"/>
                    </a:cubicBezTo>
                    <a:cubicBezTo>
                      <a:pt x="7279" y="6116"/>
                      <a:pt x="7471" y="2594"/>
                      <a:pt x="8119" y="3051"/>
                    </a:cubicBezTo>
                    <a:cubicBezTo>
                      <a:pt x="9065" y="3720"/>
                      <a:pt x="9559" y="7032"/>
                      <a:pt x="9617" y="6091"/>
                    </a:cubicBezTo>
                    <a:cubicBezTo>
                      <a:pt x="9633" y="5843"/>
                      <a:pt x="9899" y="4380"/>
                      <a:pt x="9797" y="3581"/>
                    </a:cubicBezTo>
                    <a:cubicBezTo>
                      <a:pt x="9755" y="3247"/>
                      <a:pt x="9728" y="3018"/>
                      <a:pt x="9728" y="2604"/>
                    </a:cubicBezTo>
                    <a:cubicBezTo>
                      <a:pt x="9728" y="891"/>
                      <a:pt x="8473" y="-356"/>
                      <a:pt x="5966" y="-44"/>
                    </a:cubicBezTo>
                    <a:cubicBezTo>
                      <a:pt x="3457" y="266"/>
                      <a:pt x="2115" y="780"/>
                      <a:pt x="1489" y="1871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99955E30-0F00-627B-82CB-205EEED9F2DC}"/>
                  </a:ext>
                </a:extLst>
              </p:cNvPr>
              <p:cNvSpPr/>
              <p:nvPr/>
            </p:nvSpPr>
            <p:spPr>
              <a:xfrm>
                <a:off x="9584451" y="1927807"/>
                <a:ext cx="88679" cy="84597"/>
              </a:xfrm>
              <a:custGeom>
                <a:avLst/>
                <a:gdLst>
                  <a:gd name="connsiteX0" fmla="*/ 89355 w 88679"/>
                  <a:gd name="connsiteY0" fmla="*/ 41613 h 84597"/>
                  <a:gd name="connsiteX1" fmla="*/ 55366 w 88679"/>
                  <a:gd name="connsiteY1" fmla="*/ 84474 h 84597"/>
                  <a:gd name="connsiteX2" fmla="*/ 46270 w 88679"/>
                  <a:gd name="connsiteY2" fmla="*/ 81318 h 84597"/>
                  <a:gd name="connsiteX3" fmla="*/ 32484 w 88679"/>
                  <a:gd name="connsiteY3" fmla="*/ 83896 h 84597"/>
                  <a:gd name="connsiteX4" fmla="*/ 676 w 88679"/>
                  <a:gd name="connsiteY4" fmla="*/ 41613 h 84597"/>
                  <a:gd name="connsiteX5" fmla="*/ 29376 w 88679"/>
                  <a:gd name="connsiteY5" fmla="*/ 366 h 84597"/>
                  <a:gd name="connsiteX6" fmla="*/ 46896 w 88679"/>
                  <a:gd name="connsiteY6" fmla="*/ 3778 h 84597"/>
                  <a:gd name="connsiteX7" fmla="*/ 62824 w 88679"/>
                  <a:gd name="connsiteY7" fmla="*/ 1245 h 84597"/>
                  <a:gd name="connsiteX8" fmla="*/ 89355 w 88679"/>
                  <a:gd name="connsiteY8" fmla="*/ 41613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355" y="41613"/>
                    </a:moveTo>
                    <a:cubicBezTo>
                      <a:pt x="89355" y="62409"/>
                      <a:pt x="74862" y="79840"/>
                      <a:pt x="55366" y="84474"/>
                    </a:cubicBezTo>
                    <a:cubicBezTo>
                      <a:pt x="52045" y="85263"/>
                      <a:pt x="49834" y="81318"/>
                      <a:pt x="46270" y="81318"/>
                    </a:cubicBezTo>
                    <a:cubicBezTo>
                      <a:pt x="41917" y="81318"/>
                      <a:pt x="36457" y="85058"/>
                      <a:pt x="32484" y="83896"/>
                    </a:cubicBezTo>
                    <a:cubicBezTo>
                      <a:pt x="14098" y="78522"/>
                      <a:pt x="676" y="61626"/>
                      <a:pt x="676" y="41613"/>
                    </a:cubicBezTo>
                    <a:cubicBezTo>
                      <a:pt x="676" y="22747"/>
                      <a:pt x="12605" y="6650"/>
                      <a:pt x="29376" y="366"/>
                    </a:cubicBezTo>
                    <a:cubicBezTo>
                      <a:pt x="34240" y="-1456"/>
                      <a:pt x="41391" y="3778"/>
                      <a:pt x="46896" y="3778"/>
                    </a:cubicBezTo>
                    <a:cubicBezTo>
                      <a:pt x="53231" y="3778"/>
                      <a:pt x="57373" y="-1134"/>
                      <a:pt x="62824" y="1245"/>
                    </a:cubicBezTo>
                    <a:cubicBezTo>
                      <a:pt x="78445" y="8062"/>
                      <a:pt x="89355" y="23571"/>
                      <a:pt x="89355" y="41613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92650F6C-5696-1B73-5B51-3AF8FB49F49F}"/>
                  </a:ext>
                </a:extLst>
              </p:cNvPr>
              <p:cNvSpPr/>
              <p:nvPr/>
            </p:nvSpPr>
            <p:spPr>
              <a:xfrm>
                <a:off x="9595760" y="1931953"/>
                <a:ext cx="26331" cy="75660"/>
              </a:xfrm>
              <a:custGeom>
                <a:avLst/>
                <a:gdLst>
                  <a:gd name="connsiteX0" fmla="*/ 26405 w 26331"/>
                  <a:gd name="connsiteY0" fmla="*/ 37918 h 75660"/>
                  <a:gd name="connsiteX1" fmla="*/ 13240 w 26331"/>
                  <a:gd name="connsiteY1" fmla="*/ 75749 h 75660"/>
                  <a:gd name="connsiteX2" fmla="*/ 74 w 26331"/>
                  <a:gd name="connsiteY2" fmla="*/ 37918 h 75660"/>
                  <a:gd name="connsiteX3" fmla="*/ 13240 w 26331"/>
                  <a:gd name="connsiteY3" fmla="*/ 88 h 75660"/>
                  <a:gd name="connsiteX4" fmla="*/ 26405 w 26331"/>
                  <a:gd name="connsiteY4" fmla="*/ 37918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405" y="37918"/>
                    </a:moveTo>
                    <a:cubicBezTo>
                      <a:pt x="26405" y="58811"/>
                      <a:pt x="20510" y="75749"/>
                      <a:pt x="13240" y="75749"/>
                    </a:cubicBezTo>
                    <a:cubicBezTo>
                      <a:pt x="5969" y="75749"/>
                      <a:pt x="74" y="58811"/>
                      <a:pt x="74" y="37918"/>
                    </a:cubicBezTo>
                    <a:cubicBezTo>
                      <a:pt x="74" y="17025"/>
                      <a:pt x="5969" y="88"/>
                      <a:pt x="13240" y="88"/>
                    </a:cubicBezTo>
                    <a:cubicBezTo>
                      <a:pt x="20510" y="88"/>
                      <a:pt x="26405" y="17025"/>
                      <a:pt x="26405" y="379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AB534385-711B-C1C3-D562-C3202AE509BC}"/>
                  </a:ext>
                </a:extLst>
              </p:cNvPr>
              <p:cNvSpPr/>
              <p:nvPr/>
            </p:nvSpPr>
            <p:spPr>
              <a:xfrm>
                <a:off x="9632152" y="1889818"/>
                <a:ext cx="31259" cy="41883"/>
              </a:xfrm>
              <a:custGeom>
                <a:avLst/>
                <a:gdLst>
                  <a:gd name="connsiteX0" fmla="*/ 796 w 31259"/>
                  <a:gd name="connsiteY0" fmla="*/ 41970 h 41883"/>
                  <a:gd name="connsiteX1" fmla="*/ 16327 w 31259"/>
                  <a:gd name="connsiteY1" fmla="*/ 6229 h 41883"/>
                  <a:gd name="connsiteX2" fmla="*/ 31485 w 31259"/>
                  <a:gd name="connsiteY2" fmla="*/ 989 h 41883"/>
                  <a:gd name="connsiteX3" fmla="*/ 796 w 31259"/>
                  <a:gd name="connsiteY3" fmla="*/ 41970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96" y="41970"/>
                    </a:moveTo>
                    <a:cubicBezTo>
                      <a:pt x="796" y="41970"/>
                      <a:pt x="-2011" y="15585"/>
                      <a:pt x="16327" y="6229"/>
                    </a:cubicBezTo>
                    <a:cubicBezTo>
                      <a:pt x="34666" y="-3128"/>
                      <a:pt x="31485" y="989"/>
                      <a:pt x="31485" y="989"/>
                    </a:cubicBezTo>
                    <a:cubicBezTo>
                      <a:pt x="31485" y="989"/>
                      <a:pt x="37847" y="30181"/>
                      <a:pt x="796" y="41970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7A43D9AC-7892-CAB5-3B7E-9F40F22A4C50}"/>
                  </a:ext>
                </a:extLst>
              </p:cNvPr>
              <p:cNvSpPr/>
              <p:nvPr/>
            </p:nvSpPr>
            <p:spPr>
              <a:xfrm>
                <a:off x="9632587" y="1894271"/>
                <a:ext cx="28537" cy="36958"/>
              </a:xfrm>
              <a:custGeom>
                <a:avLst/>
                <a:gdLst>
                  <a:gd name="connsiteX0" fmla="*/ 526 w 28537"/>
                  <a:gd name="connsiteY0" fmla="*/ 37141 h 36958"/>
                  <a:gd name="connsiteX1" fmla="*/ 29063 w 28537"/>
                  <a:gd name="connsiteY1" fmla="*/ 183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526" y="37141"/>
                    </a:moveTo>
                    <a:cubicBezTo>
                      <a:pt x="526" y="37141"/>
                      <a:pt x="17274" y="21328"/>
                      <a:pt x="29063" y="183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5BE30783-76D2-7342-2B15-728D75254614}"/>
                  </a:ext>
                </a:extLst>
              </p:cNvPr>
              <p:cNvSpPr/>
              <p:nvPr/>
            </p:nvSpPr>
            <p:spPr>
              <a:xfrm>
                <a:off x="9636423" y="1914855"/>
                <a:ext cx="1905" cy="10479"/>
              </a:xfrm>
              <a:custGeom>
                <a:avLst/>
                <a:gdLst>
                  <a:gd name="connsiteX0" fmla="*/ 2344 w 1905"/>
                  <a:gd name="connsiteY0" fmla="*/ 10550 h 10479"/>
                  <a:gd name="connsiteX1" fmla="*/ 660 w 1905"/>
                  <a:gd name="connsiteY1" fmla="*/ 70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344" y="10550"/>
                    </a:moveTo>
                    <a:cubicBezTo>
                      <a:pt x="2344" y="10550"/>
                      <a:pt x="3467" y="913"/>
                      <a:pt x="660" y="7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60E82FE8-EB44-D2AB-2272-F3A98EADC8B2}"/>
                  </a:ext>
                </a:extLst>
              </p:cNvPr>
              <p:cNvSpPr/>
              <p:nvPr/>
            </p:nvSpPr>
            <p:spPr>
              <a:xfrm>
                <a:off x="9641570" y="1903908"/>
                <a:ext cx="2898" cy="15437"/>
              </a:xfrm>
              <a:custGeom>
                <a:avLst/>
                <a:gdLst>
                  <a:gd name="connsiteX0" fmla="*/ 2404 w 2898"/>
                  <a:gd name="connsiteY0" fmla="*/ 15623 h 15437"/>
                  <a:gd name="connsiteX1" fmla="*/ 533 w 2898"/>
                  <a:gd name="connsiteY1" fmla="*/ 185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404" y="15623"/>
                    </a:moveTo>
                    <a:cubicBezTo>
                      <a:pt x="2404" y="15623"/>
                      <a:pt x="5679" y="9167"/>
                      <a:pt x="533" y="18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BAB0F735-0896-A11C-769A-642D828670EE}"/>
                  </a:ext>
                </a:extLst>
              </p:cNvPr>
              <p:cNvSpPr/>
              <p:nvPr/>
            </p:nvSpPr>
            <p:spPr>
              <a:xfrm>
                <a:off x="9647981" y="1899000"/>
                <a:ext cx="2276" cy="12163"/>
              </a:xfrm>
              <a:custGeom>
                <a:avLst/>
                <a:gdLst>
                  <a:gd name="connsiteX0" fmla="*/ 2885 w 2276"/>
                  <a:gd name="connsiteY0" fmla="*/ 12261 h 12163"/>
                  <a:gd name="connsiteX1" fmla="*/ 639 w 2276"/>
                  <a:gd name="connsiteY1" fmla="*/ 97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885" y="12261"/>
                    </a:moveTo>
                    <a:cubicBezTo>
                      <a:pt x="2885" y="12261"/>
                      <a:pt x="3353" y="7489"/>
                      <a:pt x="639" y="9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8CB51383-575E-6620-DB51-BC9601090967}"/>
                  </a:ext>
                </a:extLst>
              </p:cNvPr>
              <p:cNvSpPr/>
              <p:nvPr/>
            </p:nvSpPr>
            <p:spPr>
              <a:xfrm>
                <a:off x="9654748" y="1894742"/>
                <a:ext cx="1370" cy="9169"/>
              </a:xfrm>
              <a:custGeom>
                <a:avLst/>
                <a:gdLst>
                  <a:gd name="connsiteX0" fmla="*/ 1189 w 1370"/>
                  <a:gd name="connsiteY0" fmla="*/ 9277 h 9169"/>
                  <a:gd name="connsiteX1" fmla="*/ 628 w 1370"/>
                  <a:gd name="connsiteY1" fmla="*/ 107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189" y="9277"/>
                    </a:moveTo>
                    <a:cubicBezTo>
                      <a:pt x="1189" y="9277"/>
                      <a:pt x="3341" y="7499"/>
                      <a:pt x="628" y="10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B0C83E2C-AE56-19AA-9F06-758107200F82}"/>
                  </a:ext>
                </a:extLst>
              </p:cNvPr>
              <p:cNvSpPr/>
              <p:nvPr/>
            </p:nvSpPr>
            <p:spPr>
              <a:xfrm>
                <a:off x="9655944" y="1902864"/>
                <a:ext cx="5055" cy="1141"/>
              </a:xfrm>
              <a:custGeom>
                <a:avLst/>
                <a:gdLst>
                  <a:gd name="connsiteX0" fmla="*/ 5675 w 5055"/>
                  <a:gd name="connsiteY0" fmla="*/ 1241 h 1141"/>
                  <a:gd name="connsiteX1" fmla="*/ 622 w 5055"/>
                  <a:gd name="connsiteY1" fmla="*/ 118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675" y="1241"/>
                    </a:moveTo>
                    <a:cubicBezTo>
                      <a:pt x="5675" y="1241"/>
                      <a:pt x="5956" y="-69"/>
                      <a:pt x="622" y="11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FE6CB130-79C9-C807-ADD1-35866E1C3E53}"/>
                  </a:ext>
                </a:extLst>
              </p:cNvPr>
              <p:cNvSpPr/>
              <p:nvPr/>
            </p:nvSpPr>
            <p:spPr>
              <a:xfrm>
                <a:off x="9650456" y="1910829"/>
                <a:ext cx="7765" cy="1604"/>
              </a:xfrm>
              <a:custGeom>
                <a:avLst/>
                <a:gdLst>
                  <a:gd name="connsiteX0" fmla="*/ 8396 w 7765"/>
                  <a:gd name="connsiteY0" fmla="*/ 1690 h 1604"/>
                  <a:gd name="connsiteX1" fmla="*/ 630 w 7765"/>
                  <a:gd name="connsiteY1" fmla="*/ 99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96" y="1690"/>
                    </a:moveTo>
                    <a:cubicBezTo>
                      <a:pt x="8396" y="1690"/>
                      <a:pt x="5963" y="-88"/>
                      <a:pt x="630" y="9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FE4BDBCE-2174-6D9F-0AD1-1C8A0028782E}"/>
                  </a:ext>
                </a:extLst>
              </p:cNvPr>
              <p:cNvSpPr/>
              <p:nvPr/>
            </p:nvSpPr>
            <p:spPr>
              <a:xfrm>
                <a:off x="9643578" y="1919202"/>
                <a:ext cx="6549" cy="1418"/>
              </a:xfrm>
              <a:custGeom>
                <a:avLst/>
                <a:gdLst>
                  <a:gd name="connsiteX0" fmla="*/ 7193 w 6549"/>
                  <a:gd name="connsiteY0" fmla="*/ 1489 h 1418"/>
                  <a:gd name="connsiteX1" fmla="*/ 643 w 6549"/>
                  <a:gd name="connsiteY1" fmla="*/ 86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193" y="1489"/>
                    </a:moveTo>
                    <a:cubicBezTo>
                      <a:pt x="7193" y="1489"/>
                      <a:pt x="5976" y="-101"/>
                      <a:pt x="643" y="8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D682AB1A-B046-6D87-8620-94495ABC7D71}"/>
                  </a:ext>
                </a:extLst>
              </p:cNvPr>
              <p:cNvSpPr/>
              <p:nvPr/>
            </p:nvSpPr>
            <p:spPr>
              <a:xfrm>
                <a:off x="9638408" y="1925334"/>
                <a:ext cx="5055" cy="324"/>
              </a:xfrm>
              <a:custGeom>
                <a:avLst/>
                <a:gdLst>
                  <a:gd name="connsiteX0" fmla="*/ 5707 w 5055"/>
                  <a:gd name="connsiteY0" fmla="*/ 385 h 324"/>
                  <a:gd name="connsiteX1" fmla="*/ 654 w 5055"/>
                  <a:gd name="connsiteY1" fmla="*/ 105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707" y="385"/>
                    </a:moveTo>
                    <a:cubicBezTo>
                      <a:pt x="5707" y="385"/>
                      <a:pt x="5987" y="-82"/>
                      <a:pt x="654" y="10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44" name="图形 21">
              <a:extLst>
                <a:ext uri="{FF2B5EF4-FFF2-40B4-BE49-F238E27FC236}">
                  <a16:creationId xmlns:a16="http://schemas.microsoft.com/office/drawing/2014/main" id="{A0C7CC0F-0794-4B5A-CB0A-87AAF648458C}"/>
                </a:ext>
              </a:extLst>
            </p:cNvPr>
            <p:cNvGrpSpPr/>
            <p:nvPr/>
          </p:nvGrpSpPr>
          <p:grpSpPr>
            <a:xfrm>
              <a:off x="7994082" y="2685284"/>
              <a:ext cx="88679" cy="124075"/>
              <a:chOff x="9800119" y="2163470"/>
              <a:chExt cx="88679" cy="124075"/>
            </a:xfrm>
          </p:grpSpPr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B50B2244-FBBD-8E0F-AAF8-E7F1C118AC44}"/>
                  </a:ext>
                </a:extLst>
              </p:cNvPr>
              <p:cNvSpPr/>
              <p:nvPr/>
            </p:nvSpPr>
            <p:spPr>
              <a:xfrm>
                <a:off x="9838944" y="2182914"/>
                <a:ext cx="9970" cy="23367"/>
              </a:xfrm>
              <a:custGeom>
                <a:avLst/>
                <a:gdLst>
                  <a:gd name="connsiteX0" fmla="*/ 6511 w 9970"/>
                  <a:gd name="connsiteY0" fmla="*/ 22569 h 23367"/>
                  <a:gd name="connsiteX1" fmla="*/ 2122 w 9970"/>
                  <a:gd name="connsiteY1" fmla="*/ 5743 h 23367"/>
                  <a:gd name="connsiteX2" fmla="*/ 2122 w 9970"/>
                  <a:gd name="connsiteY2" fmla="*/ 134 h 23367"/>
                  <a:gd name="connsiteX3" fmla="*/ 10587 w 9970"/>
                  <a:gd name="connsiteY3" fmla="*/ 22881 h 23367"/>
                  <a:gd name="connsiteX4" fmla="*/ 6511 w 9970"/>
                  <a:gd name="connsiteY4" fmla="*/ 22571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511" y="22569"/>
                    </a:moveTo>
                    <a:cubicBezTo>
                      <a:pt x="6511" y="22569"/>
                      <a:pt x="5257" y="8859"/>
                      <a:pt x="2122" y="5743"/>
                    </a:cubicBezTo>
                    <a:cubicBezTo>
                      <a:pt x="-1014" y="2627"/>
                      <a:pt x="2122" y="134"/>
                      <a:pt x="2122" y="134"/>
                    </a:cubicBezTo>
                    <a:cubicBezTo>
                      <a:pt x="2122" y="134"/>
                      <a:pt x="11841" y="9171"/>
                      <a:pt x="10587" y="22881"/>
                    </a:cubicBezTo>
                    <a:cubicBezTo>
                      <a:pt x="7138" y="24439"/>
                      <a:pt x="6511" y="22571"/>
                      <a:pt x="6511" y="22571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ABDE0B07-D56D-D874-A0B4-5E3281A8343D}"/>
                  </a:ext>
                </a:extLst>
              </p:cNvPr>
              <p:cNvSpPr/>
              <p:nvPr/>
            </p:nvSpPr>
            <p:spPr>
              <a:xfrm>
                <a:off x="9840219" y="2281196"/>
                <a:ext cx="9145" cy="6350"/>
              </a:xfrm>
              <a:custGeom>
                <a:avLst/>
                <a:gdLst>
                  <a:gd name="connsiteX0" fmla="*/ 1540 w 9145"/>
                  <a:gd name="connsiteY0" fmla="*/ 1937 h 6350"/>
                  <a:gd name="connsiteX1" fmla="*/ 756 w 9145"/>
                  <a:gd name="connsiteY1" fmla="*/ 5549 h 6350"/>
                  <a:gd name="connsiteX2" fmla="*/ 3594 w 9145"/>
                  <a:gd name="connsiteY2" fmla="*/ 3108 h 6350"/>
                  <a:gd name="connsiteX3" fmla="*/ 4335 w 9145"/>
                  <a:gd name="connsiteY3" fmla="*/ 6172 h 6350"/>
                  <a:gd name="connsiteX4" fmla="*/ 6331 w 9145"/>
                  <a:gd name="connsiteY4" fmla="*/ 3605 h 6350"/>
                  <a:gd name="connsiteX5" fmla="*/ 6998 w 9145"/>
                  <a:gd name="connsiteY5" fmla="*/ 6100 h 6350"/>
                  <a:gd name="connsiteX6" fmla="*/ 8170 w 9145"/>
                  <a:gd name="connsiteY6" fmla="*/ 3117 h 6350"/>
                  <a:gd name="connsiteX7" fmla="*/ 9669 w 9145"/>
                  <a:gd name="connsiteY7" fmla="*/ 6156 h 6350"/>
                  <a:gd name="connsiteX8" fmla="*/ 9849 w 9145"/>
                  <a:gd name="connsiteY8" fmla="*/ 3646 h 6350"/>
                  <a:gd name="connsiteX9" fmla="*/ 9779 w 9145"/>
                  <a:gd name="connsiteY9" fmla="*/ 2670 h 6350"/>
                  <a:gd name="connsiteX10" fmla="*/ 6017 w 9145"/>
                  <a:gd name="connsiteY10" fmla="*/ 21 h 6350"/>
                  <a:gd name="connsiteX11" fmla="*/ 1540 w 9145"/>
                  <a:gd name="connsiteY11" fmla="*/ 193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540" y="1937"/>
                    </a:moveTo>
                    <a:cubicBezTo>
                      <a:pt x="1540" y="1937"/>
                      <a:pt x="1072" y="3991"/>
                      <a:pt x="756" y="5549"/>
                    </a:cubicBezTo>
                    <a:cubicBezTo>
                      <a:pt x="440" y="7107"/>
                      <a:pt x="2727" y="771"/>
                      <a:pt x="3594" y="3108"/>
                    </a:cubicBezTo>
                    <a:cubicBezTo>
                      <a:pt x="3991" y="4179"/>
                      <a:pt x="3198" y="3864"/>
                      <a:pt x="4335" y="6172"/>
                    </a:cubicBezTo>
                    <a:cubicBezTo>
                      <a:pt x="4335" y="2900"/>
                      <a:pt x="6174" y="1891"/>
                      <a:pt x="6331" y="3605"/>
                    </a:cubicBezTo>
                    <a:cubicBezTo>
                      <a:pt x="6489" y="5318"/>
                      <a:pt x="6369" y="5945"/>
                      <a:pt x="6998" y="6100"/>
                    </a:cubicBezTo>
                    <a:cubicBezTo>
                      <a:pt x="7330" y="6182"/>
                      <a:pt x="7523" y="2659"/>
                      <a:pt x="8170" y="3117"/>
                    </a:cubicBezTo>
                    <a:cubicBezTo>
                      <a:pt x="9117" y="3786"/>
                      <a:pt x="9611" y="7097"/>
                      <a:pt x="9669" y="6156"/>
                    </a:cubicBezTo>
                    <a:cubicBezTo>
                      <a:pt x="9684" y="5909"/>
                      <a:pt x="9950" y="4446"/>
                      <a:pt x="9849" y="3646"/>
                    </a:cubicBezTo>
                    <a:cubicBezTo>
                      <a:pt x="9806" y="3312"/>
                      <a:pt x="9779" y="3084"/>
                      <a:pt x="9779" y="2670"/>
                    </a:cubicBezTo>
                    <a:cubicBezTo>
                      <a:pt x="9779" y="956"/>
                      <a:pt x="8525" y="-291"/>
                      <a:pt x="6017" y="21"/>
                    </a:cubicBezTo>
                    <a:cubicBezTo>
                      <a:pt x="3509" y="332"/>
                      <a:pt x="2167" y="846"/>
                      <a:pt x="1540" y="1937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0FD0191C-E1F8-34B8-DD4E-58EFDAD693E9}"/>
                  </a:ext>
                </a:extLst>
              </p:cNvPr>
              <p:cNvSpPr/>
              <p:nvPr/>
            </p:nvSpPr>
            <p:spPr>
              <a:xfrm>
                <a:off x="9800119" y="2201460"/>
                <a:ext cx="88679" cy="84597"/>
              </a:xfrm>
              <a:custGeom>
                <a:avLst/>
                <a:gdLst>
                  <a:gd name="connsiteX0" fmla="*/ 89407 w 88679"/>
                  <a:gd name="connsiteY0" fmla="*/ 41679 h 84597"/>
                  <a:gd name="connsiteX1" fmla="*/ 55418 w 88679"/>
                  <a:gd name="connsiteY1" fmla="*/ 84539 h 84597"/>
                  <a:gd name="connsiteX2" fmla="*/ 46322 w 88679"/>
                  <a:gd name="connsiteY2" fmla="*/ 81384 h 84597"/>
                  <a:gd name="connsiteX3" fmla="*/ 32535 w 88679"/>
                  <a:gd name="connsiteY3" fmla="*/ 83962 h 84597"/>
                  <a:gd name="connsiteX4" fmla="*/ 727 w 88679"/>
                  <a:gd name="connsiteY4" fmla="*/ 41679 h 84597"/>
                  <a:gd name="connsiteX5" fmla="*/ 29428 w 88679"/>
                  <a:gd name="connsiteY5" fmla="*/ 431 h 84597"/>
                  <a:gd name="connsiteX6" fmla="*/ 46948 w 88679"/>
                  <a:gd name="connsiteY6" fmla="*/ 3844 h 84597"/>
                  <a:gd name="connsiteX7" fmla="*/ 62876 w 88679"/>
                  <a:gd name="connsiteY7" fmla="*/ 1311 h 84597"/>
                  <a:gd name="connsiteX8" fmla="*/ 89406 w 88679"/>
                  <a:gd name="connsiteY8" fmla="*/ 41679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407" y="41679"/>
                    </a:moveTo>
                    <a:cubicBezTo>
                      <a:pt x="89407" y="62475"/>
                      <a:pt x="74914" y="79906"/>
                      <a:pt x="55418" y="84539"/>
                    </a:cubicBezTo>
                    <a:cubicBezTo>
                      <a:pt x="52097" y="85329"/>
                      <a:pt x="49885" y="81384"/>
                      <a:pt x="46322" y="81384"/>
                    </a:cubicBezTo>
                    <a:cubicBezTo>
                      <a:pt x="41969" y="81384"/>
                      <a:pt x="36509" y="85123"/>
                      <a:pt x="32535" y="83962"/>
                    </a:cubicBezTo>
                    <a:cubicBezTo>
                      <a:pt x="14149" y="78588"/>
                      <a:pt x="727" y="61691"/>
                      <a:pt x="727" y="41679"/>
                    </a:cubicBezTo>
                    <a:cubicBezTo>
                      <a:pt x="727" y="22813"/>
                      <a:pt x="12657" y="6716"/>
                      <a:pt x="29428" y="431"/>
                    </a:cubicBezTo>
                    <a:cubicBezTo>
                      <a:pt x="34291" y="-1391"/>
                      <a:pt x="41443" y="3844"/>
                      <a:pt x="46948" y="3844"/>
                    </a:cubicBezTo>
                    <a:cubicBezTo>
                      <a:pt x="53283" y="3844"/>
                      <a:pt x="57425" y="-1068"/>
                      <a:pt x="62876" y="1311"/>
                    </a:cubicBezTo>
                    <a:cubicBezTo>
                      <a:pt x="78496" y="8127"/>
                      <a:pt x="89406" y="23637"/>
                      <a:pt x="89406" y="41679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DA631D9F-19F9-6249-8CBE-FFE4CFCA1176}"/>
                  </a:ext>
                </a:extLst>
              </p:cNvPr>
              <p:cNvSpPr/>
              <p:nvPr/>
            </p:nvSpPr>
            <p:spPr>
              <a:xfrm>
                <a:off x="9811428" y="2205606"/>
                <a:ext cx="26331" cy="75660"/>
              </a:xfrm>
              <a:custGeom>
                <a:avLst/>
                <a:gdLst>
                  <a:gd name="connsiteX0" fmla="*/ 26457 w 26331"/>
                  <a:gd name="connsiteY0" fmla="*/ 37984 h 75660"/>
                  <a:gd name="connsiteX1" fmla="*/ 13292 w 26331"/>
                  <a:gd name="connsiteY1" fmla="*/ 75814 h 75660"/>
                  <a:gd name="connsiteX2" fmla="*/ 126 w 26331"/>
                  <a:gd name="connsiteY2" fmla="*/ 37984 h 75660"/>
                  <a:gd name="connsiteX3" fmla="*/ 13292 w 26331"/>
                  <a:gd name="connsiteY3" fmla="*/ 154 h 75660"/>
                  <a:gd name="connsiteX4" fmla="*/ 26457 w 26331"/>
                  <a:gd name="connsiteY4" fmla="*/ 37984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457" y="37984"/>
                    </a:moveTo>
                    <a:cubicBezTo>
                      <a:pt x="26457" y="58877"/>
                      <a:pt x="20562" y="75814"/>
                      <a:pt x="13292" y="75814"/>
                    </a:cubicBezTo>
                    <a:cubicBezTo>
                      <a:pt x="6020" y="75814"/>
                      <a:pt x="126" y="58877"/>
                      <a:pt x="126" y="37984"/>
                    </a:cubicBezTo>
                    <a:cubicBezTo>
                      <a:pt x="126" y="17091"/>
                      <a:pt x="6020" y="154"/>
                      <a:pt x="13292" y="154"/>
                    </a:cubicBezTo>
                    <a:cubicBezTo>
                      <a:pt x="20562" y="154"/>
                      <a:pt x="26457" y="17091"/>
                      <a:pt x="26457" y="37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78CA8D66-74B1-0996-B749-23DABDDAD933}"/>
                  </a:ext>
                </a:extLst>
              </p:cNvPr>
              <p:cNvSpPr/>
              <p:nvPr/>
            </p:nvSpPr>
            <p:spPr>
              <a:xfrm>
                <a:off x="9847821" y="2163470"/>
                <a:ext cx="31259" cy="41883"/>
              </a:xfrm>
              <a:custGeom>
                <a:avLst/>
                <a:gdLst>
                  <a:gd name="connsiteX0" fmla="*/ 847 w 31259"/>
                  <a:gd name="connsiteY0" fmla="*/ 42036 h 41883"/>
                  <a:gd name="connsiteX1" fmla="*/ 16379 w 31259"/>
                  <a:gd name="connsiteY1" fmla="*/ 6294 h 41883"/>
                  <a:gd name="connsiteX2" fmla="*/ 31537 w 31259"/>
                  <a:gd name="connsiteY2" fmla="*/ 1055 h 41883"/>
                  <a:gd name="connsiteX3" fmla="*/ 847 w 31259"/>
                  <a:gd name="connsiteY3" fmla="*/ 42036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847" y="42036"/>
                    </a:moveTo>
                    <a:cubicBezTo>
                      <a:pt x="847" y="42036"/>
                      <a:pt x="-1959" y="15651"/>
                      <a:pt x="16379" y="6294"/>
                    </a:cubicBezTo>
                    <a:cubicBezTo>
                      <a:pt x="34717" y="-3062"/>
                      <a:pt x="31537" y="1055"/>
                      <a:pt x="31537" y="1055"/>
                    </a:cubicBezTo>
                    <a:cubicBezTo>
                      <a:pt x="31537" y="1055"/>
                      <a:pt x="37899" y="30247"/>
                      <a:pt x="847" y="42036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DEAB9FD3-7D62-7032-45CA-867C3C4C15C1}"/>
                  </a:ext>
                </a:extLst>
              </p:cNvPr>
              <p:cNvSpPr/>
              <p:nvPr/>
            </p:nvSpPr>
            <p:spPr>
              <a:xfrm>
                <a:off x="9848255" y="2167923"/>
                <a:ext cx="28537" cy="36958"/>
              </a:xfrm>
              <a:custGeom>
                <a:avLst/>
                <a:gdLst>
                  <a:gd name="connsiteX0" fmla="*/ 577 w 28537"/>
                  <a:gd name="connsiteY0" fmla="*/ 37206 h 36958"/>
                  <a:gd name="connsiteX1" fmla="*/ 29115 w 28537"/>
                  <a:gd name="connsiteY1" fmla="*/ 248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577" y="37206"/>
                    </a:moveTo>
                    <a:cubicBezTo>
                      <a:pt x="577" y="37206"/>
                      <a:pt x="17326" y="21394"/>
                      <a:pt x="29115" y="248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1097EF67-DE21-445F-9D3B-C7F437566A8D}"/>
                  </a:ext>
                </a:extLst>
              </p:cNvPr>
              <p:cNvSpPr/>
              <p:nvPr/>
            </p:nvSpPr>
            <p:spPr>
              <a:xfrm>
                <a:off x="9852092" y="2188507"/>
                <a:ext cx="1905" cy="10479"/>
              </a:xfrm>
              <a:custGeom>
                <a:avLst/>
                <a:gdLst>
                  <a:gd name="connsiteX0" fmla="*/ 2396 w 1905"/>
                  <a:gd name="connsiteY0" fmla="*/ 10615 h 10479"/>
                  <a:gd name="connsiteX1" fmla="*/ 712 w 1905"/>
                  <a:gd name="connsiteY1" fmla="*/ 136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396" y="10615"/>
                    </a:moveTo>
                    <a:cubicBezTo>
                      <a:pt x="2396" y="10615"/>
                      <a:pt x="3519" y="978"/>
                      <a:pt x="712" y="13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1F9DD6D0-FB81-D69F-A894-79767A2AD1E7}"/>
                  </a:ext>
                </a:extLst>
              </p:cNvPr>
              <p:cNvSpPr/>
              <p:nvPr/>
            </p:nvSpPr>
            <p:spPr>
              <a:xfrm>
                <a:off x="9857238" y="2177561"/>
                <a:ext cx="2898" cy="15437"/>
              </a:xfrm>
              <a:custGeom>
                <a:avLst/>
                <a:gdLst>
                  <a:gd name="connsiteX0" fmla="*/ 2456 w 2898"/>
                  <a:gd name="connsiteY0" fmla="*/ 15688 h 15437"/>
                  <a:gd name="connsiteX1" fmla="*/ 584 w 2898"/>
                  <a:gd name="connsiteY1" fmla="*/ 250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456" y="15688"/>
                    </a:moveTo>
                    <a:cubicBezTo>
                      <a:pt x="2456" y="15688"/>
                      <a:pt x="5730" y="9232"/>
                      <a:pt x="584" y="25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92A7917D-EB86-C1C0-03ED-4FA662BF290F}"/>
                  </a:ext>
                </a:extLst>
              </p:cNvPr>
              <p:cNvSpPr/>
              <p:nvPr/>
            </p:nvSpPr>
            <p:spPr>
              <a:xfrm>
                <a:off x="9863649" y="2172653"/>
                <a:ext cx="2276" cy="12163"/>
              </a:xfrm>
              <a:custGeom>
                <a:avLst/>
                <a:gdLst>
                  <a:gd name="connsiteX0" fmla="*/ 2936 w 2276"/>
                  <a:gd name="connsiteY0" fmla="*/ 12326 h 12163"/>
                  <a:gd name="connsiteX1" fmla="*/ 691 w 2276"/>
                  <a:gd name="connsiteY1" fmla="*/ 163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936" y="12326"/>
                    </a:moveTo>
                    <a:cubicBezTo>
                      <a:pt x="2936" y="12326"/>
                      <a:pt x="3404" y="7554"/>
                      <a:pt x="691" y="16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04FB600B-E35A-7EFC-E440-5DEC94065C87}"/>
                  </a:ext>
                </a:extLst>
              </p:cNvPr>
              <p:cNvSpPr/>
              <p:nvPr/>
            </p:nvSpPr>
            <p:spPr>
              <a:xfrm>
                <a:off x="9870416" y="2168394"/>
                <a:ext cx="1370" cy="9169"/>
              </a:xfrm>
              <a:custGeom>
                <a:avLst/>
                <a:gdLst>
                  <a:gd name="connsiteX0" fmla="*/ 1241 w 1370"/>
                  <a:gd name="connsiteY0" fmla="*/ 9343 h 9169"/>
                  <a:gd name="connsiteX1" fmla="*/ 680 w 1370"/>
                  <a:gd name="connsiteY1" fmla="*/ 173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241" y="9343"/>
                    </a:moveTo>
                    <a:cubicBezTo>
                      <a:pt x="1241" y="9343"/>
                      <a:pt x="3393" y="7565"/>
                      <a:pt x="680" y="17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F278E2B2-AD4E-1382-40A3-FE2DD73DEE35}"/>
                  </a:ext>
                </a:extLst>
              </p:cNvPr>
              <p:cNvSpPr/>
              <p:nvPr/>
            </p:nvSpPr>
            <p:spPr>
              <a:xfrm>
                <a:off x="9871612" y="2176516"/>
                <a:ext cx="5055" cy="1141"/>
              </a:xfrm>
              <a:custGeom>
                <a:avLst/>
                <a:gdLst>
                  <a:gd name="connsiteX0" fmla="*/ 5727 w 5055"/>
                  <a:gd name="connsiteY0" fmla="*/ 1307 h 1141"/>
                  <a:gd name="connsiteX1" fmla="*/ 674 w 5055"/>
                  <a:gd name="connsiteY1" fmla="*/ 184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727" y="1307"/>
                    </a:moveTo>
                    <a:cubicBezTo>
                      <a:pt x="5727" y="1307"/>
                      <a:pt x="6007" y="-3"/>
                      <a:pt x="674" y="184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C9E61A3B-12CC-C634-FB7D-C9F5A59FFC9F}"/>
                  </a:ext>
                </a:extLst>
              </p:cNvPr>
              <p:cNvSpPr/>
              <p:nvPr/>
            </p:nvSpPr>
            <p:spPr>
              <a:xfrm>
                <a:off x="9866124" y="2184481"/>
                <a:ext cx="7765" cy="1604"/>
              </a:xfrm>
              <a:custGeom>
                <a:avLst/>
                <a:gdLst>
                  <a:gd name="connsiteX0" fmla="*/ 8447 w 7765"/>
                  <a:gd name="connsiteY0" fmla="*/ 1755 h 1604"/>
                  <a:gd name="connsiteX1" fmla="*/ 682 w 7765"/>
                  <a:gd name="connsiteY1" fmla="*/ 165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447" y="1755"/>
                    </a:moveTo>
                    <a:cubicBezTo>
                      <a:pt x="8447" y="1755"/>
                      <a:pt x="6015" y="-22"/>
                      <a:pt x="682" y="16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CC5D6E29-FC20-B8E1-87E1-39D464EC2B7A}"/>
                  </a:ext>
                </a:extLst>
              </p:cNvPr>
              <p:cNvSpPr/>
              <p:nvPr/>
            </p:nvSpPr>
            <p:spPr>
              <a:xfrm>
                <a:off x="9859247" y="2192854"/>
                <a:ext cx="6549" cy="1418"/>
              </a:xfrm>
              <a:custGeom>
                <a:avLst/>
                <a:gdLst>
                  <a:gd name="connsiteX0" fmla="*/ 7244 w 6549"/>
                  <a:gd name="connsiteY0" fmla="*/ 1555 h 1418"/>
                  <a:gd name="connsiteX1" fmla="*/ 695 w 6549"/>
                  <a:gd name="connsiteY1" fmla="*/ 151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244" y="1555"/>
                    </a:moveTo>
                    <a:cubicBezTo>
                      <a:pt x="7244" y="1555"/>
                      <a:pt x="6028" y="-36"/>
                      <a:pt x="695" y="15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6F009396-7811-AEB5-27AB-3B9A1FD1EB9A}"/>
                  </a:ext>
                </a:extLst>
              </p:cNvPr>
              <p:cNvSpPr/>
              <p:nvPr/>
            </p:nvSpPr>
            <p:spPr>
              <a:xfrm>
                <a:off x="9854076" y="2198987"/>
                <a:ext cx="5055" cy="324"/>
              </a:xfrm>
              <a:custGeom>
                <a:avLst/>
                <a:gdLst>
                  <a:gd name="connsiteX0" fmla="*/ 5758 w 5055"/>
                  <a:gd name="connsiteY0" fmla="*/ 451 h 324"/>
                  <a:gd name="connsiteX1" fmla="*/ 706 w 5055"/>
                  <a:gd name="connsiteY1" fmla="*/ 170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758" y="451"/>
                    </a:moveTo>
                    <a:cubicBezTo>
                      <a:pt x="5758" y="451"/>
                      <a:pt x="6039" y="-17"/>
                      <a:pt x="706" y="17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9" name="图形 21">
              <a:extLst>
                <a:ext uri="{FF2B5EF4-FFF2-40B4-BE49-F238E27FC236}">
                  <a16:creationId xmlns:a16="http://schemas.microsoft.com/office/drawing/2014/main" id="{53145F5A-97AA-B6EF-20DF-30EE2CFD5D58}"/>
                </a:ext>
              </a:extLst>
            </p:cNvPr>
            <p:cNvGrpSpPr/>
            <p:nvPr/>
          </p:nvGrpSpPr>
          <p:grpSpPr>
            <a:xfrm>
              <a:off x="7446360" y="2757452"/>
              <a:ext cx="88679" cy="124075"/>
              <a:chOff x="9252397" y="2235638"/>
              <a:chExt cx="88679" cy="124075"/>
            </a:xfrm>
          </p:grpSpPr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8D25D521-1C3D-2442-DB80-28A7603888D5}"/>
                  </a:ext>
                </a:extLst>
              </p:cNvPr>
              <p:cNvSpPr/>
              <p:nvPr/>
            </p:nvSpPr>
            <p:spPr>
              <a:xfrm>
                <a:off x="9291222" y="2255081"/>
                <a:ext cx="9970" cy="23367"/>
              </a:xfrm>
              <a:custGeom>
                <a:avLst/>
                <a:gdLst>
                  <a:gd name="connsiteX0" fmla="*/ 6380 w 9970"/>
                  <a:gd name="connsiteY0" fmla="*/ 22587 h 23367"/>
                  <a:gd name="connsiteX1" fmla="*/ 1990 w 9970"/>
                  <a:gd name="connsiteY1" fmla="*/ 5760 h 23367"/>
                  <a:gd name="connsiteX2" fmla="*/ 1990 w 9970"/>
                  <a:gd name="connsiteY2" fmla="*/ 152 h 23367"/>
                  <a:gd name="connsiteX3" fmla="*/ 10456 w 9970"/>
                  <a:gd name="connsiteY3" fmla="*/ 22899 h 23367"/>
                  <a:gd name="connsiteX4" fmla="*/ 6380 w 9970"/>
                  <a:gd name="connsiteY4" fmla="*/ 22588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380" y="22587"/>
                    </a:moveTo>
                    <a:cubicBezTo>
                      <a:pt x="6380" y="22587"/>
                      <a:pt x="5126" y="8876"/>
                      <a:pt x="1990" y="5760"/>
                    </a:cubicBezTo>
                    <a:cubicBezTo>
                      <a:pt x="-1145" y="2645"/>
                      <a:pt x="1990" y="152"/>
                      <a:pt x="1990" y="152"/>
                    </a:cubicBezTo>
                    <a:cubicBezTo>
                      <a:pt x="1990" y="152"/>
                      <a:pt x="11710" y="9188"/>
                      <a:pt x="10456" y="22899"/>
                    </a:cubicBezTo>
                    <a:cubicBezTo>
                      <a:pt x="7007" y="24457"/>
                      <a:pt x="6380" y="22588"/>
                      <a:pt x="6380" y="22588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3FD7966F-848F-0766-3680-F4E33DF97112}"/>
                  </a:ext>
                </a:extLst>
              </p:cNvPr>
              <p:cNvSpPr/>
              <p:nvPr/>
            </p:nvSpPr>
            <p:spPr>
              <a:xfrm>
                <a:off x="9292496" y="2353363"/>
                <a:ext cx="9145" cy="6350"/>
              </a:xfrm>
              <a:custGeom>
                <a:avLst/>
                <a:gdLst>
                  <a:gd name="connsiteX0" fmla="*/ 1409 w 9145"/>
                  <a:gd name="connsiteY0" fmla="*/ 1954 h 6350"/>
                  <a:gd name="connsiteX1" fmla="*/ 625 w 9145"/>
                  <a:gd name="connsiteY1" fmla="*/ 5566 h 6350"/>
                  <a:gd name="connsiteX2" fmla="*/ 3463 w 9145"/>
                  <a:gd name="connsiteY2" fmla="*/ 3126 h 6350"/>
                  <a:gd name="connsiteX3" fmla="*/ 4203 w 9145"/>
                  <a:gd name="connsiteY3" fmla="*/ 6189 h 6350"/>
                  <a:gd name="connsiteX4" fmla="*/ 6199 w 9145"/>
                  <a:gd name="connsiteY4" fmla="*/ 3622 h 6350"/>
                  <a:gd name="connsiteX5" fmla="*/ 6867 w 9145"/>
                  <a:gd name="connsiteY5" fmla="*/ 6118 h 6350"/>
                  <a:gd name="connsiteX6" fmla="*/ 8039 w 9145"/>
                  <a:gd name="connsiteY6" fmla="*/ 3134 h 6350"/>
                  <a:gd name="connsiteX7" fmla="*/ 9538 w 9145"/>
                  <a:gd name="connsiteY7" fmla="*/ 6174 h 6350"/>
                  <a:gd name="connsiteX8" fmla="*/ 9718 w 9145"/>
                  <a:gd name="connsiteY8" fmla="*/ 3664 h 6350"/>
                  <a:gd name="connsiteX9" fmla="*/ 9648 w 9145"/>
                  <a:gd name="connsiteY9" fmla="*/ 2687 h 6350"/>
                  <a:gd name="connsiteX10" fmla="*/ 5886 w 9145"/>
                  <a:gd name="connsiteY10" fmla="*/ 39 h 6350"/>
                  <a:gd name="connsiteX11" fmla="*/ 1409 w 9145"/>
                  <a:gd name="connsiteY11" fmla="*/ 1954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409" y="1954"/>
                    </a:moveTo>
                    <a:cubicBezTo>
                      <a:pt x="1409" y="1954"/>
                      <a:pt x="940" y="4008"/>
                      <a:pt x="625" y="5566"/>
                    </a:cubicBezTo>
                    <a:cubicBezTo>
                      <a:pt x="309" y="7124"/>
                      <a:pt x="2596" y="788"/>
                      <a:pt x="3463" y="3126"/>
                    </a:cubicBezTo>
                    <a:cubicBezTo>
                      <a:pt x="3860" y="4196"/>
                      <a:pt x="3067" y="3881"/>
                      <a:pt x="4203" y="6189"/>
                    </a:cubicBezTo>
                    <a:cubicBezTo>
                      <a:pt x="4203" y="2918"/>
                      <a:pt x="6043" y="1908"/>
                      <a:pt x="6199" y="3622"/>
                    </a:cubicBezTo>
                    <a:cubicBezTo>
                      <a:pt x="6357" y="5336"/>
                      <a:pt x="6238" y="5962"/>
                      <a:pt x="6867" y="6118"/>
                    </a:cubicBezTo>
                    <a:cubicBezTo>
                      <a:pt x="7199" y="6199"/>
                      <a:pt x="7392" y="2676"/>
                      <a:pt x="8039" y="3134"/>
                    </a:cubicBezTo>
                    <a:cubicBezTo>
                      <a:pt x="8986" y="3803"/>
                      <a:pt x="9479" y="7115"/>
                      <a:pt x="9538" y="6174"/>
                    </a:cubicBezTo>
                    <a:cubicBezTo>
                      <a:pt x="9553" y="5926"/>
                      <a:pt x="9819" y="4463"/>
                      <a:pt x="9718" y="3664"/>
                    </a:cubicBezTo>
                    <a:cubicBezTo>
                      <a:pt x="9675" y="3329"/>
                      <a:pt x="9648" y="3101"/>
                      <a:pt x="9648" y="2687"/>
                    </a:cubicBezTo>
                    <a:cubicBezTo>
                      <a:pt x="9648" y="973"/>
                      <a:pt x="8394" y="-273"/>
                      <a:pt x="5886" y="39"/>
                    </a:cubicBezTo>
                    <a:cubicBezTo>
                      <a:pt x="3377" y="349"/>
                      <a:pt x="2036" y="863"/>
                      <a:pt x="1409" y="1954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12045812-1BD5-4C13-17F6-04F11B16E579}"/>
                  </a:ext>
                </a:extLst>
              </p:cNvPr>
              <p:cNvSpPr/>
              <p:nvPr/>
            </p:nvSpPr>
            <p:spPr>
              <a:xfrm>
                <a:off x="9252397" y="2273627"/>
                <a:ext cx="88679" cy="84597"/>
              </a:xfrm>
              <a:custGeom>
                <a:avLst/>
                <a:gdLst>
                  <a:gd name="connsiteX0" fmla="*/ 89275 w 88679"/>
                  <a:gd name="connsiteY0" fmla="*/ 41696 h 84597"/>
                  <a:gd name="connsiteX1" fmla="*/ 55287 w 88679"/>
                  <a:gd name="connsiteY1" fmla="*/ 84557 h 84597"/>
                  <a:gd name="connsiteX2" fmla="*/ 46190 w 88679"/>
                  <a:gd name="connsiteY2" fmla="*/ 81401 h 84597"/>
                  <a:gd name="connsiteX3" fmla="*/ 32404 w 88679"/>
                  <a:gd name="connsiteY3" fmla="*/ 83979 h 84597"/>
                  <a:gd name="connsiteX4" fmla="*/ 596 w 88679"/>
                  <a:gd name="connsiteY4" fmla="*/ 41696 h 84597"/>
                  <a:gd name="connsiteX5" fmla="*/ 29297 w 88679"/>
                  <a:gd name="connsiteY5" fmla="*/ 449 h 84597"/>
                  <a:gd name="connsiteX6" fmla="*/ 46817 w 88679"/>
                  <a:gd name="connsiteY6" fmla="*/ 3861 h 84597"/>
                  <a:gd name="connsiteX7" fmla="*/ 62745 w 88679"/>
                  <a:gd name="connsiteY7" fmla="*/ 1328 h 84597"/>
                  <a:gd name="connsiteX8" fmla="*/ 89275 w 88679"/>
                  <a:gd name="connsiteY8" fmla="*/ 41696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275" y="41696"/>
                    </a:moveTo>
                    <a:cubicBezTo>
                      <a:pt x="89275" y="62492"/>
                      <a:pt x="74783" y="79923"/>
                      <a:pt x="55287" y="84557"/>
                    </a:cubicBezTo>
                    <a:cubicBezTo>
                      <a:pt x="51966" y="85346"/>
                      <a:pt x="49754" y="81401"/>
                      <a:pt x="46190" y="81401"/>
                    </a:cubicBezTo>
                    <a:cubicBezTo>
                      <a:pt x="41838" y="81401"/>
                      <a:pt x="36378" y="85141"/>
                      <a:pt x="32404" y="83979"/>
                    </a:cubicBezTo>
                    <a:cubicBezTo>
                      <a:pt x="14018" y="78605"/>
                      <a:pt x="596" y="61709"/>
                      <a:pt x="596" y="41696"/>
                    </a:cubicBezTo>
                    <a:cubicBezTo>
                      <a:pt x="596" y="22830"/>
                      <a:pt x="12526" y="6733"/>
                      <a:pt x="29297" y="449"/>
                    </a:cubicBezTo>
                    <a:cubicBezTo>
                      <a:pt x="34160" y="-1374"/>
                      <a:pt x="41312" y="3861"/>
                      <a:pt x="46817" y="3861"/>
                    </a:cubicBezTo>
                    <a:cubicBezTo>
                      <a:pt x="53151" y="3861"/>
                      <a:pt x="57294" y="-1051"/>
                      <a:pt x="62745" y="1328"/>
                    </a:cubicBezTo>
                    <a:cubicBezTo>
                      <a:pt x="78365" y="8144"/>
                      <a:pt x="89275" y="23654"/>
                      <a:pt x="89275" y="41696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24FE2062-A9AA-8F0F-6A63-7EE04A2831CA}"/>
                  </a:ext>
                </a:extLst>
              </p:cNvPr>
              <p:cNvSpPr/>
              <p:nvPr/>
            </p:nvSpPr>
            <p:spPr>
              <a:xfrm>
                <a:off x="9263706" y="2277773"/>
                <a:ext cx="26331" cy="75660"/>
              </a:xfrm>
              <a:custGeom>
                <a:avLst/>
                <a:gdLst>
                  <a:gd name="connsiteX0" fmla="*/ 26325 w 26331"/>
                  <a:gd name="connsiteY0" fmla="*/ 38001 h 75660"/>
                  <a:gd name="connsiteX1" fmla="*/ 13160 w 26331"/>
                  <a:gd name="connsiteY1" fmla="*/ 75831 h 75660"/>
                  <a:gd name="connsiteX2" fmla="*/ -6 w 26331"/>
                  <a:gd name="connsiteY2" fmla="*/ 38001 h 75660"/>
                  <a:gd name="connsiteX3" fmla="*/ 13160 w 26331"/>
                  <a:gd name="connsiteY3" fmla="*/ 171 h 75660"/>
                  <a:gd name="connsiteX4" fmla="*/ 26325 w 26331"/>
                  <a:gd name="connsiteY4" fmla="*/ 38001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325" y="38001"/>
                    </a:moveTo>
                    <a:cubicBezTo>
                      <a:pt x="26325" y="58894"/>
                      <a:pt x="20431" y="75831"/>
                      <a:pt x="13160" y="75831"/>
                    </a:cubicBezTo>
                    <a:cubicBezTo>
                      <a:pt x="5889" y="75831"/>
                      <a:pt x="-6" y="58894"/>
                      <a:pt x="-6" y="38001"/>
                    </a:cubicBezTo>
                    <a:cubicBezTo>
                      <a:pt x="-6" y="17108"/>
                      <a:pt x="5889" y="171"/>
                      <a:pt x="13160" y="171"/>
                    </a:cubicBezTo>
                    <a:cubicBezTo>
                      <a:pt x="20431" y="171"/>
                      <a:pt x="26325" y="17108"/>
                      <a:pt x="26325" y="38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A05DA79E-2E15-AFFF-4F44-37494936987C}"/>
                  </a:ext>
                </a:extLst>
              </p:cNvPr>
              <p:cNvSpPr/>
              <p:nvPr/>
            </p:nvSpPr>
            <p:spPr>
              <a:xfrm>
                <a:off x="9300098" y="2235638"/>
                <a:ext cx="31259" cy="41883"/>
              </a:xfrm>
              <a:custGeom>
                <a:avLst/>
                <a:gdLst>
                  <a:gd name="connsiteX0" fmla="*/ 716 w 31259"/>
                  <a:gd name="connsiteY0" fmla="*/ 42053 h 41883"/>
                  <a:gd name="connsiteX1" fmla="*/ 16248 w 31259"/>
                  <a:gd name="connsiteY1" fmla="*/ 6312 h 41883"/>
                  <a:gd name="connsiteX2" fmla="*/ 31405 w 31259"/>
                  <a:gd name="connsiteY2" fmla="*/ 1072 h 41883"/>
                  <a:gd name="connsiteX3" fmla="*/ 716 w 31259"/>
                  <a:gd name="connsiteY3" fmla="*/ 42053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16" y="42053"/>
                    </a:moveTo>
                    <a:cubicBezTo>
                      <a:pt x="716" y="42053"/>
                      <a:pt x="-2091" y="15668"/>
                      <a:pt x="16248" y="6312"/>
                    </a:cubicBezTo>
                    <a:cubicBezTo>
                      <a:pt x="34586" y="-3045"/>
                      <a:pt x="31405" y="1072"/>
                      <a:pt x="31405" y="1072"/>
                    </a:cubicBezTo>
                    <a:cubicBezTo>
                      <a:pt x="31405" y="1072"/>
                      <a:pt x="37768" y="30264"/>
                      <a:pt x="716" y="42053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E29A7795-9F09-9DEA-8E5C-9D6D047092FD}"/>
                  </a:ext>
                </a:extLst>
              </p:cNvPr>
              <p:cNvSpPr/>
              <p:nvPr/>
            </p:nvSpPr>
            <p:spPr>
              <a:xfrm>
                <a:off x="9300533" y="2240091"/>
                <a:ext cx="28537" cy="36958"/>
              </a:xfrm>
              <a:custGeom>
                <a:avLst/>
                <a:gdLst>
                  <a:gd name="connsiteX0" fmla="*/ 446 w 28537"/>
                  <a:gd name="connsiteY0" fmla="*/ 37224 h 36958"/>
                  <a:gd name="connsiteX1" fmla="*/ 28984 w 28537"/>
                  <a:gd name="connsiteY1" fmla="*/ 266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446" y="37224"/>
                    </a:moveTo>
                    <a:cubicBezTo>
                      <a:pt x="446" y="37224"/>
                      <a:pt x="17194" y="21411"/>
                      <a:pt x="28984" y="266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3B1062D5-2F33-97CB-4F11-69BB6105C718}"/>
                  </a:ext>
                </a:extLst>
              </p:cNvPr>
              <p:cNvSpPr/>
              <p:nvPr/>
            </p:nvSpPr>
            <p:spPr>
              <a:xfrm>
                <a:off x="9304369" y="2260675"/>
                <a:ext cx="1905" cy="10479"/>
              </a:xfrm>
              <a:custGeom>
                <a:avLst/>
                <a:gdLst>
                  <a:gd name="connsiteX0" fmla="*/ 2265 w 1905"/>
                  <a:gd name="connsiteY0" fmla="*/ 10632 h 10479"/>
                  <a:gd name="connsiteX1" fmla="*/ 581 w 1905"/>
                  <a:gd name="connsiteY1" fmla="*/ 153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265" y="10632"/>
                    </a:moveTo>
                    <a:cubicBezTo>
                      <a:pt x="2265" y="10632"/>
                      <a:pt x="3388" y="995"/>
                      <a:pt x="581" y="15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7CFD345C-BBCE-E13C-78E7-5CA15672EE53}"/>
                  </a:ext>
                </a:extLst>
              </p:cNvPr>
              <p:cNvSpPr/>
              <p:nvPr/>
            </p:nvSpPr>
            <p:spPr>
              <a:xfrm>
                <a:off x="9309516" y="2249728"/>
                <a:ext cx="2898" cy="15437"/>
              </a:xfrm>
              <a:custGeom>
                <a:avLst/>
                <a:gdLst>
                  <a:gd name="connsiteX0" fmla="*/ 2324 w 2898"/>
                  <a:gd name="connsiteY0" fmla="*/ 15706 h 15437"/>
                  <a:gd name="connsiteX1" fmla="*/ 453 w 2898"/>
                  <a:gd name="connsiteY1" fmla="*/ 268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324" y="15706"/>
                    </a:moveTo>
                    <a:cubicBezTo>
                      <a:pt x="2324" y="15706"/>
                      <a:pt x="5599" y="9250"/>
                      <a:pt x="453" y="26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0C7DC67D-C840-56A9-799B-2655F64725E7}"/>
                  </a:ext>
                </a:extLst>
              </p:cNvPr>
              <p:cNvSpPr/>
              <p:nvPr/>
            </p:nvSpPr>
            <p:spPr>
              <a:xfrm>
                <a:off x="9315927" y="2244820"/>
                <a:ext cx="2276" cy="12163"/>
              </a:xfrm>
              <a:custGeom>
                <a:avLst/>
                <a:gdLst>
                  <a:gd name="connsiteX0" fmla="*/ 2805 w 2276"/>
                  <a:gd name="connsiteY0" fmla="*/ 12344 h 12163"/>
                  <a:gd name="connsiteX1" fmla="*/ 560 w 2276"/>
                  <a:gd name="connsiteY1" fmla="*/ 180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805" y="12344"/>
                    </a:moveTo>
                    <a:cubicBezTo>
                      <a:pt x="2805" y="12344"/>
                      <a:pt x="3273" y="7572"/>
                      <a:pt x="560" y="18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F317B10A-3804-7CA4-FAF5-8417BAA773B9}"/>
                  </a:ext>
                </a:extLst>
              </p:cNvPr>
              <p:cNvSpPr/>
              <p:nvPr/>
            </p:nvSpPr>
            <p:spPr>
              <a:xfrm>
                <a:off x="9322694" y="2240562"/>
                <a:ext cx="1370" cy="9169"/>
              </a:xfrm>
              <a:custGeom>
                <a:avLst/>
                <a:gdLst>
                  <a:gd name="connsiteX0" fmla="*/ 1110 w 1370"/>
                  <a:gd name="connsiteY0" fmla="*/ 9360 h 9169"/>
                  <a:gd name="connsiteX1" fmla="*/ 548 w 1370"/>
                  <a:gd name="connsiteY1" fmla="*/ 190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110" y="9360"/>
                    </a:moveTo>
                    <a:cubicBezTo>
                      <a:pt x="1110" y="9360"/>
                      <a:pt x="3262" y="7582"/>
                      <a:pt x="548" y="19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83968A31-8285-7065-B829-64259774E5DE}"/>
                  </a:ext>
                </a:extLst>
              </p:cNvPr>
              <p:cNvSpPr/>
              <p:nvPr/>
            </p:nvSpPr>
            <p:spPr>
              <a:xfrm>
                <a:off x="9323890" y="2248684"/>
                <a:ext cx="5055" cy="1141"/>
              </a:xfrm>
              <a:custGeom>
                <a:avLst/>
                <a:gdLst>
                  <a:gd name="connsiteX0" fmla="*/ 5596 w 5055"/>
                  <a:gd name="connsiteY0" fmla="*/ 1324 h 1141"/>
                  <a:gd name="connsiteX1" fmla="*/ 543 w 5055"/>
                  <a:gd name="connsiteY1" fmla="*/ 201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596" y="1324"/>
                    </a:moveTo>
                    <a:cubicBezTo>
                      <a:pt x="5596" y="1324"/>
                      <a:pt x="5876" y="14"/>
                      <a:pt x="543" y="20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02B8BC7C-BC64-417F-757A-265ACB59BAAF}"/>
                  </a:ext>
                </a:extLst>
              </p:cNvPr>
              <p:cNvSpPr/>
              <p:nvPr/>
            </p:nvSpPr>
            <p:spPr>
              <a:xfrm>
                <a:off x="9318402" y="2256649"/>
                <a:ext cx="7765" cy="1604"/>
              </a:xfrm>
              <a:custGeom>
                <a:avLst/>
                <a:gdLst>
                  <a:gd name="connsiteX0" fmla="*/ 8316 w 7765"/>
                  <a:gd name="connsiteY0" fmla="*/ 1773 h 1604"/>
                  <a:gd name="connsiteX1" fmla="*/ 550 w 7765"/>
                  <a:gd name="connsiteY1" fmla="*/ 182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16" y="1773"/>
                    </a:moveTo>
                    <a:cubicBezTo>
                      <a:pt x="8316" y="1773"/>
                      <a:pt x="5883" y="-5"/>
                      <a:pt x="550" y="18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5737423A-CA5D-5FBE-2FB1-4985B188F654}"/>
                  </a:ext>
                </a:extLst>
              </p:cNvPr>
              <p:cNvSpPr/>
              <p:nvPr/>
            </p:nvSpPr>
            <p:spPr>
              <a:xfrm>
                <a:off x="9311524" y="2265022"/>
                <a:ext cx="6549" cy="1418"/>
              </a:xfrm>
              <a:custGeom>
                <a:avLst/>
                <a:gdLst>
                  <a:gd name="connsiteX0" fmla="*/ 7113 w 6549"/>
                  <a:gd name="connsiteY0" fmla="*/ 1572 h 1418"/>
                  <a:gd name="connsiteX1" fmla="*/ 564 w 6549"/>
                  <a:gd name="connsiteY1" fmla="*/ 169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113" y="1572"/>
                    </a:moveTo>
                    <a:cubicBezTo>
                      <a:pt x="7113" y="1572"/>
                      <a:pt x="5897" y="-18"/>
                      <a:pt x="564" y="16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9E695184-8770-C671-A19C-88930B0A6D50}"/>
                  </a:ext>
                </a:extLst>
              </p:cNvPr>
              <p:cNvSpPr/>
              <p:nvPr/>
            </p:nvSpPr>
            <p:spPr>
              <a:xfrm>
                <a:off x="9306354" y="2271154"/>
                <a:ext cx="5055" cy="324"/>
              </a:xfrm>
              <a:custGeom>
                <a:avLst/>
                <a:gdLst>
                  <a:gd name="connsiteX0" fmla="*/ 5627 w 5055"/>
                  <a:gd name="connsiteY0" fmla="*/ 468 h 324"/>
                  <a:gd name="connsiteX1" fmla="*/ 574 w 5055"/>
                  <a:gd name="connsiteY1" fmla="*/ 188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627" y="468"/>
                    </a:moveTo>
                    <a:cubicBezTo>
                      <a:pt x="5627" y="468"/>
                      <a:pt x="5908" y="0"/>
                      <a:pt x="574" y="18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74" name="图形 21">
              <a:extLst>
                <a:ext uri="{FF2B5EF4-FFF2-40B4-BE49-F238E27FC236}">
                  <a16:creationId xmlns:a16="http://schemas.microsoft.com/office/drawing/2014/main" id="{A385EE14-3C46-2F03-A717-C1D5E8A7D60F}"/>
                </a:ext>
              </a:extLst>
            </p:cNvPr>
            <p:cNvGrpSpPr/>
            <p:nvPr/>
          </p:nvGrpSpPr>
          <p:grpSpPr>
            <a:xfrm>
              <a:off x="7579849" y="2503823"/>
              <a:ext cx="88679" cy="124075"/>
              <a:chOff x="9385886" y="1982009"/>
              <a:chExt cx="88679" cy="124075"/>
            </a:xfrm>
          </p:grpSpPr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2EF75ACC-DBB2-5262-284F-092D484D0F3E}"/>
                  </a:ext>
                </a:extLst>
              </p:cNvPr>
              <p:cNvSpPr/>
              <p:nvPr/>
            </p:nvSpPr>
            <p:spPr>
              <a:xfrm>
                <a:off x="9424711" y="2001452"/>
                <a:ext cx="9970" cy="23367"/>
              </a:xfrm>
              <a:custGeom>
                <a:avLst/>
                <a:gdLst>
                  <a:gd name="connsiteX0" fmla="*/ 6412 w 9970"/>
                  <a:gd name="connsiteY0" fmla="*/ 22526 h 23367"/>
                  <a:gd name="connsiteX1" fmla="*/ 2022 w 9970"/>
                  <a:gd name="connsiteY1" fmla="*/ 5699 h 23367"/>
                  <a:gd name="connsiteX2" fmla="*/ 2022 w 9970"/>
                  <a:gd name="connsiteY2" fmla="*/ 91 h 23367"/>
                  <a:gd name="connsiteX3" fmla="*/ 10488 w 9970"/>
                  <a:gd name="connsiteY3" fmla="*/ 22838 h 23367"/>
                  <a:gd name="connsiteX4" fmla="*/ 6412 w 9970"/>
                  <a:gd name="connsiteY4" fmla="*/ 22527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412" y="22526"/>
                    </a:moveTo>
                    <a:cubicBezTo>
                      <a:pt x="6412" y="22526"/>
                      <a:pt x="5158" y="8815"/>
                      <a:pt x="2022" y="5699"/>
                    </a:cubicBezTo>
                    <a:cubicBezTo>
                      <a:pt x="-1113" y="2584"/>
                      <a:pt x="2022" y="91"/>
                      <a:pt x="2022" y="91"/>
                    </a:cubicBezTo>
                    <a:cubicBezTo>
                      <a:pt x="2022" y="91"/>
                      <a:pt x="11742" y="9127"/>
                      <a:pt x="10488" y="22838"/>
                    </a:cubicBezTo>
                    <a:cubicBezTo>
                      <a:pt x="7039" y="24396"/>
                      <a:pt x="6412" y="22527"/>
                      <a:pt x="6412" y="22527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E5D56677-AB97-ABC0-9DF2-7CBCDE78CC56}"/>
                  </a:ext>
                </a:extLst>
              </p:cNvPr>
              <p:cNvSpPr/>
              <p:nvPr/>
            </p:nvSpPr>
            <p:spPr>
              <a:xfrm>
                <a:off x="9425985" y="2099734"/>
                <a:ext cx="9145" cy="6350"/>
              </a:xfrm>
              <a:custGeom>
                <a:avLst/>
                <a:gdLst>
                  <a:gd name="connsiteX0" fmla="*/ 1441 w 9145"/>
                  <a:gd name="connsiteY0" fmla="*/ 1893 h 6350"/>
                  <a:gd name="connsiteX1" fmla="*/ 657 w 9145"/>
                  <a:gd name="connsiteY1" fmla="*/ 5505 h 6350"/>
                  <a:gd name="connsiteX2" fmla="*/ 3495 w 9145"/>
                  <a:gd name="connsiteY2" fmla="*/ 3065 h 6350"/>
                  <a:gd name="connsiteX3" fmla="*/ 4235 w 9145"/>
                  <a:gd name="connsiteY3" fmla="*/ 6128 h 6350"/>
                  <a:gd name="connsiteX4" fmla="*/ 6231 w 9145"/>
                  <a:gd name="connsiteY4" fmla="*/ 3561 h 6350"/>
                  <a:gd name="connsiteX5" fmla="*/ 6899 w 9145"/>
                  <a:gd name="connsiteY5" fmla="*/ 6057 h 6350"/>
                  <a:gd name="connsiteX6" fmla="*/ 8071 w 9145"/>
                  <a:gd name="connsiteY6" fmla="*/ 3073 h 6350"/>
                  <a:gd name="connsiteX7" fmla="*/ 9570 w 9145"/>
                  <a:gd name="connsiteY7" fmla="*/ 6113 h 6350"/>
                  <a:gd name="connsiteX8" fmla="*/ 9750 w 9145"/>
                  <a:gd name="connsiteY8" fmla="*/ 3603 h 6350"/>
                  <a:gd name="connsiteX9" fmla="*/ 9680 w 9145"/>
                  <a:gd name="connsiteY9" fmla="*/ 2626 h 6350"/>
                  <a:gd name="connsiteX10" fmla="*/ 5918 w 9145"/>
                  <a:gd name="connsiteY10" fmla="*/ -22 h 6350"/>
                  <a:gd name="connsiteX11" fmla="*/ 1441 w 9145"/>
                  <a:gd name="connsiteY11" fmla="*/ 189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441" y="1893"/>
                    </a:moveTo>
                    <a:cubicBezTo>
                      <a:pt x="1441" y="1893"/>
                      <a:pt x="972" y="3947"/>
                      <a:pt x="657" y="5505"/>
                    </a:cubicBezTo>
                    <a:cubicBezTo>
                      <a:pt x="341" y="7063"/>
                      <a:pt x="2628" y="727"/>
                      <a:pt x="3495" y="3065"/>
                    </a:cubicBezTo>
                    <a:cubicBezTo>
                      <a:pt x="3892" y="4135"/>
                      <a:pt x="3099" y="3820"/>
                      <a:pt x="4235" y="6128"/>
                    </a:cubicBezTo>
                    <a:cubicBezTo>
                      <a:pt x="4235" y="2857"/>
                      <a:pt x="6075" y="1847"/>
                      <a:pt x="6231" y="3561"/>
                    </a:cubicBezTo>
                    <a:cubicBezTo>
                      <a:pt x="6389" y="5275"/>
                      <a:pt x="6270" y="5901"/>
                      <a:pt x="6899" y="6057"/>
                    </a:cubicBezTo>
                    <a:cubicBezTo>
                      <a:pt x="7231" y="6139"/>
                      <a:pt x="7424" y="2616"/>
                      <a:pt x="8071" y="3073"/>
                    </a:cubicBezTo>
                    <a:cubicBezTo>
                      <a:pt x="9018" y="3742"/>
                      <a:pt x="9511" y="7054"/>
                      <a:pt x="9570" y="6113"/>
                    </a:cubicBezTo>
                    <a:cubicBezTo>
                      <a:pt x="9585" y="5865"/>
                      <a:pt x="9851" y="4403"/>
                      <a:pt x="9750" y="3603"/>
                    </a:cubicBezTo>
                    <a:cubicBezTo>
                      <a:pt x="9707" y="3269"/>
                      <a:pt x="9680" y="3041"/>
                      <a:pt x="9680" y="2626"/>
                    </a:cubicBezTo>
                    <a:cubicBezTo>
                      <a:pt x="9680" y="913"/>
                      <a:pt x="8426" y="-334"/>
                      <a:pt x="5918" y="-22"/>
                    </a:cubicBezTo>
                    <a:cubicBezTo>
                      <a:pt x="3409" y="288"/>
                      <a:pt x="2068" y="802"/>
                      <a:pt x="1441" y="1893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783D14C3-5E78-3C77-B5BE-2EEB2028A39C}"/>
                  </a:ext>
                </a:extLst>
              </p:cNvPr>
              <p:cNvSpPr/>
              <p:nvPr/>
            </p:nvSpPr>
            <p:spPr>
              <a:xfrm>
                <a:off x="9385886" y="2019998"/>
                <a:ext cx="88679" cy="84597"/>
              </a:xfrm>
              <a:custGeom>
                <a:avLst/>
                <a:gdLst>
                  <a:gd name="connsiteX0" fmla="*/ 89307 w 88679"/>
                  <a:gd name="connsiteY0" fmla="*/ 41636 h 84597"/>
                  <a:gd name="connsiteX1" fmla="*/ 55319 w 88679"/>
                  <a:gd name="connsiteY1" fmla="*/ 84496 h 84597"/>
                  <a:gd name="connsiteX2" fmla="*/ 46222 w 88679"/>
                  <a:gd name="connsiteY2" fmla="*/ 81341 h 84597"/>
                  <a:gd name="connsiteX3" fmla="*/ 32436 w 88679"/>
                  <a:gd name="connsiteY3" fmla="*/ 83918 h 84597"/>
                  <a:gd name="connsiteX4" fmla="*/ 628 w 88679"/>
                  <a:gd name="connsiteY4" fmla="*/ 41635 h 84597"/>
                  <a:gd name="connsiteX5" fmla="*/ 29329 w 88679"/>
                  <a:gd name="connsiteY5" fmla="*/ 388 h 84597"/>
                  <a:gd name="connsiteX6" fmla="*/ 46849 w 88679"/>
                  <a:gd name="connsiteY6" fmla="*/ 3801 h 84597"/>
                  <a:gd name="connsiteX7" fmla="*/ 62777 w 88679"/>
                  <a:gd name="connsiteY7" fmla="*/ 1267 h 84597"/>
                  <a:gd name="connsiteX8" fmla="*/ 89307 w 88679"/>
                  <a:gd name="connsiteY8" fmla="*/ 41635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307" y="41636"/>
                    </a:moveTo>
                    <a:cubicBezTo>
                      <a:pt x="89307" y="62431"/>
                      <a:pt x="74815" y="79862"/>
                      <a:pt x="55319" y="84496"/>
                    </a:cubicBezTo>
                    <a:cubicBezTo>
                      <a:pt x="51998" y="85285"/>
                      <a:pt x="49786" y="81341"/>
                      <a:pt x="46222" y="81341"/>
                    </a:cubicBezTo>
                    <a:cubicBezTo>
                      <a:pt x="41870" y="81341"/>
                      <a:pt x="36410" y="85080"/>
                      <a:pt x="32436" y="83918"/>
                    </a:cubicBezTo>
                    <a:cubicBezTo>
                      <a:pt x="14050" y="78544"/>
                      <a:pt x="628" y="61648"/>
                      <a:pt x="628" y="41635"/>
                    </a:cubicBezTo>
                    <a:cubicBezTo>
                      <a:pt x="628" y="22769"/>
                      <a:pt x="12558" y="6672"/>
                      <a:pt x="29329" y="388"/>
                    </a:cubicBezTo>
                    <a:cubicBezTo>
                      <a:pt x="34192" y="-1434"/>
                      <a:pt x="41344" y="3801"/>
                      <a:pt x="46849" y="3801"/>
                    </a:cubicBezTo>
                    <a:cubicBezTo>
                      <a:pt x="53183" y="3801"/>
                      <a:pt x="57326" y="-1112"/>
                      <a:pt x="62777" y="1267"/>
                    </a:cubicBezTo>
                    <a:cubicBezTo>
                      <a:pt x="78397" y="8084"/>
                      <a:pt x="89307" y="23593"/>
                      <a:pt x="89307" y="41635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1F9A2391-2379-EC32-301E-B3531E2ED5A1}"/>
                  </a:ext>
                </a:extLst>
              </p:cNvPr>
              <p:cNvSpPr/>
              <p:nvPr/>
            </p:nvSpPr>
            <p:spPr>
              <a:xfrm>
                <a:off x="9397195" y="2024144"/>
                <a:ext cx="26331" cy="75660"/>
              </a:xfrm>
              <a:custGeom>
                <a:avLst/>
                <a:gdLst>
                  <a:gd name="connsiteX0" fmla="*/ 26357 w 26331"/>
                  <a:gd name="connsiteY0" fmla="*/ 37940 h 75660"/>
                  <a:gd name="connsiteX1" fmla="*/ 13192 w 26331"/>
                  <a:gd name="connsiteY1" fmla="*/ 75771 h 75660"/>
                  <a:gd name="connsiteX2" fmla="*/ 26 w 26331"/>
                  <a:gd name="connsiteY2" fmla="*/ 37940 h 75660"/>
                  <a:gd name="connsiteX3" fmla="*/ 13192 w 26331"/>
                  <a:gd name="connsiteY3" fmla="*/ 110 h 75660"/>
                  <a:gd name="connsiteX4" fmla="*/ 26357 w 26331"/>
                  <a:gd name="connsiteY4" fmla="*/ 37940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357" y="37940"/>
                    </a:moveTo>
                    <a:cubicBezTo>
                      <a:pt x="26357" y="58834"/>
                      <a:pt x="20463" y="75771"/>
                      <a:pt x="13192" y="75771"/>
                    </a:cubicBezTo>
                    <a:cubicBezTo>
                      <a:pt x="5921" y="75771"/>
                      <a:pt x="26" y="58834"/>
                      <a:pt x="26" y="37940"/>
                    </a:cubicBezTo>
                    <a:cubicBezTo>
                      <a:pt x="26" y="17047"/>
                      <a:pt x="5921" y="110"/>
                      <a:pt x="13192" y="110"/>
                    </a:cubicBezTo>
                    <a:cubicBezTo>
                      <a:pt x="20463" y="110"/>
                      <a:pt x="26357" y="17047"/>
                      <a:pt x="26357" y="379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F22466B0-CA8B-2C8B-04BD-14CDAF8D9533}"/>
                  </a:ext>
                </a:extLst>
              </p:cNvPr>
              <p:cNvSpPr/>
              <p:nvPr/>
            </p:nvSpPr>
            <p:spPr>
              <a:xfrm>
                <a:off x="9433587" y="1982009"/>
                <a:ext cx="31259" cy="41883"/>
              </a:xfrm>
              <a:custGeom>
                <a:avLst/>
                <a:gdLst>
                  <a:gd name="connsiteX0" fmla="*/ 748 w 31259"/>
                  <a:gd name="connsiteY0" fmla="*/ 41992 h 41883"/>
                  <a:gd name="connsiteX1" fmla="*/ 16280 w 31259"/>
                  <a:gd name="connsiteY1" fmla="*/ 6251 h 41883"/>
                  <a:gd name="connsiteX2" fmla="*/ 31437 w 31259"/>
                  <a:gd name="connsiteY2" fmla="*/ 1011 h 41883"/>
                  <a:gd name="connsiteX3" fmla="*/ 748 w 31259"/>
                  <a:gd name="connsiteY3" fmla="*/ 41992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48" y="41992"/>
                    </a:moveTo>
                    <a:cubicBezTo>
                      <a:pt x="748" y="41992"/>
                      <a:pt x="-2059" y="15607"/>
                      <a:pt x="16280" y="6251"/>
                    </a:cubicBezTo>
                    <a:cubicBezTo>
                      <a:pt x="34618" y="-3106"/>
                      <a:pt x="31437" y="1011"/>
                      <a:pt x="31437" y="1011"/>
                    </a:cubicBezTo>
                    <a:cubicBezTo>
                      <a:pt x="31437" y="1011"/>
                      <a:pt x="37800" y="30203"/>
                      <a:pt x="748" y="41992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7A954859-D2F5-D6A1-1026-6578F106C325}"/>
                  </a:ext>
                </a:extLst>
              </p:cNvPr>
              <p:cNvSpPr/>
              <p:nvPr/>
            </p:nvSpPr>
            <p:spPr>
              <a:xfrm>
                <a:off x="9434022" y="1986462"/>
                <a:ext cx="28537" cy="36958"/>
              </a:xfrm>
              <a:custGeom>
                <a:avLst/>
                <a:gdLst>
                  <a:gd name="connsiteX0" fmla="*/ 478 w 28537"/>
                  <a:gd name="connsiteY0" fmla="*/ 37163 h 36958"/>
                  <a:gd name="connsiteX1" fmla="*/ 29016 w 28537"/>
                  <a:gd name="connsiteY1" fmla="*/ 205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478" y="37163"/>
                    </a:moveTo>
                    <a:cubicBezTo>
                      <a:pt x="478" y="37163"/>
                      <a:pt x="17226" y="21350"/>
                      <a:pt x="29016" y="205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DC8D9B74-D9DA-B231-2B3F-C0F0CEC9BF5F}"/>
                  </a:ext>
                </a:extLst>
              </p:cNvPr>
              <p:cNvSpPr/>
              <p:nvPr/>
            </p:nvSpPr>
            <p:spPr>
              <a:xfrm>
                <a:off x="9437858" y="2007046"/>
                <a:ext cx="1905" cy="10479"/>
              </a:xfrm>
              <a:custGeom>
                <a:avLst/>
                <a:gdLst>
                  <a:gd name="connsiteX0" fmla="*/ 2297 w 1905"/>
                  <a:gd name="connsiteY0" fmla="*/ 10572 h 10479"/>
                  <a:gd name="connsiteX1" fmla="*/ 613 w 1905"/>
                  <a:gd name="connsiteY1" fmla="*/ 92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297" y="10572"/>
                    </a:moveTo>
                    <a:cubicBezTo>
                      <a:pt x="2297" y="10572"/>
                      <a:pt x="3420" y="935"/>
                      <a:pt x="613" y="9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4985B1BE-18A1-6895-8AAA-C928B4B3DC50}"/>
                  </a:ext>
                </a:extLst>
              </p:cNvPr>
              <p:cNvSpPr/>
              <p:nvPr/>
            </p:nvSpPr>
            <p:spPr>
              <a:xfrm>
                <a:off x="9443005" y="1996099"/>
                <a:ext cx="2898" cy="15437"/>
              </a:xfrm>
              <a:custGeom>
                <a:avLst/>
                <a:gdLst>
                  <a:gd name="connsiteX0" fmla="*/ 2356 w 2898"/>
                  <a:gd name="connsiteY0" fmla="*/ 15645 h 15437"/>
                  <a:gd name="connsiteX1" fmla="*/ 485 w 2898"/>
                  <a:gd name="connsiteY1" fmla="*/ 207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356" y="15645"/>
                    </a:moveTo>
                    <a:cubicBezTo>
                      <a:pt x="2356" y="15645"/>
                      <a:pt x="5631" y="9189"/>
                      <a:pt x="485" y="20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B05DFB89-1E37-C92C-76B2-2F604980BE21}"/>
                  </a:ext>
                </a:extLst>
              </p:cNvPr>
              <p:cNvSpPr/>
              <p:nvPr/>
            </p:nvSpPr>
            <p:spPr>
              <a:xfrm>
                <a:off x="9449416" y="1991191"/>
                <a:ext cx="2276" cy="12163"/>
              </a:xfrm>
              <a:custGeom>
                <a:avLst/>
                <a:gdLst>
                  <a:gd name="connsiteX0" fmla="*/ 2837 w 2276"/>
                  <a:gd name="connsiteY0" fmla="*/ 12283 h 12163"/>
                  <a:gd name="connsiteX1" fmla="*/ 592 w 2276"/>
                  <a:gd name="connsiteY1" fmla="*/ 119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837" y="12283"/>
                    </a:moveTo>
                    <a:cubicBezTo>
                      <a:pt x="2837" y="12283"/>
                      <a:pt x="3305" y="7511"/>
                      <a:pt x="592" y="11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B367FF25-E190-D8BE-0C91-70E384A3374C}"/>
                  </a:ext>
                </a:extLst>
              </p:cNvPr>
              <p:cNvSpPr/>
              <p:nvPr/>
            </p:nvSpPr>
            <p:spPr>
              <a:xfrm>
                <a:off x="9456183" y="1986932"/>
                <a:ext cx="1370" cy="9169"/>
              </a:xfrm>
              <a:custGeom>
                <a:avLst/>
                <a:gdLst>
                  <a:gd name="connsiteX0" fmla="*/ 1142 w 1370"/>
                  <a:gd name="connsiteY0" fmla="*/ 9299 h 9169"/>
                  <a:gd name="connsiteX1" fmla="*/ 580 w 1370"/>
                  <a:gd name="connsiteY1" fmla="*/ 130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142" y="9299"/>
                    </a:moveTo>
                    <a:cubicBezTo>
                      <a:pt x="1142" y="9299"/>
                      <a:pt x="3294" y="7521"/>
                      <a:pt x="580" y="13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FDA444F5-5C77-360B-7FE3-D83A2617C6BA}"/>
                  </a:ext>
                </a:extLst>
              </p:cNvPr>
              <p:cNvSpPr/>
              <p:nvPr/>
            </p:nvSpPr>
            <p:spPr>
              <a:xfrm>
                <a:off x="9457379" y="1995054"/>
                <a:ext cx="5055" cy="1141"/>
              </a:xfrm>
              <a:custGeom>
                <a:avLst/>
                <a:gdLst>
                  <a:gd name="connsiteX0" fmla="*/ 5628 w 5055"/>
                  <a:gd name="connsiteY0" fmla="*/ 1263 h 1141"/>
                  <a:gd name="connsiteX1" fmla="*/ 575 w 5055"/>
                  <a:gd name="connsiteY1" fmla="*/ 140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628" y="1263"/>
                    </a:moveTo>
                    <a:cubicBezTo>
                      <a:pt x="5628" y="1263"/>
                      <a:pt x="5908" y="-47"/>
                      <a:pt x="575" y="14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9D38BD0C-66EC-E00E-17BC-B99F978C94A3}"/>
                  </a:ext>
                </a:extLst>
              </p:cNvPr>
              <p:cNvSpPr/>
              <p:nvPr/>
            </p:nvSpPr>
            <p:spPr>
              <a:xfrm>
                <a:off x="9451891" y="2003020"/>
                <a:ext cx="7765" cy="1604"/>
              </a:xfrm>
              <a:custGeom>
                <a:avLst/>
                <a:gdLst>
                  <a:gd name="connsiteX0" fmla="*/ 8348 w 7765"/>
                  <a:gd name="connsiteY0" fmla="*/ 1712 h 1604"/>
                  <a:gd name="connsiteX1" fmla="*/ 582 w 7765"/>
                  <a:gd name="connsiteY1" fmla="*/ 121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48" y="1712"/>
                    </a:moveTo>
                    <a:cubicBezTo>
                      <a:pt x="8348" y="1712"/>
                      <a:pt x="5915" y="-66"/>
                      <a:pt x="582" y="12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4FE8453E-68F4-0C36-622A-57B1A8DAA8DF}"/>
                  </a:ext>
                </a:extLst>
              </p:cNvPr>
              <p:cNvSpPr/>
              <p:nvPr/>
            </p:nvSpPr>
            <p:spPr>
              <a:xfrm>
                <a:off x="9445014" y="2011393"/>
                <a:ext cx="6549" cy="1418"/>
              </a:xfrm>
              <a:custGeom>
                <a:avLst/>
                <a:gdLst>
                  <a:gd name="connsiteX0" fmla="*/ 7145 w 6549"/>
                  <a:gd name="connsiteY0" fmla="*/ 1511 h 1418"/>
                  <a:gd name="connsiteX1" fmla="*/ 596 w 6549"/>
                  <a:gd name="connsiteY1" fmla="*/ 108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145" y="1511"/>
                    </a:moveTo>
                    <a:cubicBezTo>
                      <a:pt x="7145" y="1511"/>
                      <a:pt x="5929" y="-79"/>
                      <a:pt x="596" y="10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673D9580-876F-DC36-55E6-19D63A0FC502}"/>
                  </a:ext>
                </a:extLst>
              </p:cNvPr>
              <p:cNvSpPr/>
              <p:nvPr/>
            </p:nvSpPr>
            <p:spPr>
              <a:xfrm>
                <a:off x="9439843" y="2017525"/>
                <a:ext cx="5055" cy="324"/>
              </a:xfrm>
              <a:custGeom>
                <a:avLst/>
                <a:gdLst>
                  <a:gd name="connsiteX0" fmla="*/ 5659 w 5055"/>
                  <a:gd name="connsiteY0" fmla="*/ 407 h 324"/>
                  <a:gd name="connsiteX1" fmla="*/ 606 w 5055"/>
                  <a:gd name="connsiteY1" fmla="*/ 127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659" y="407"/>
                    </a:moveTo>
                    <a:cubicBezTo>
                      <a:pt x="5659" y="407"/>
                      <a:pt x="5940" y="-60"/>
                      <a:pt x="606" y="12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9" name="图形 21">
              <a:extLst>
                <a:ext uri="{FF2B5EF4-FFF2-40B4-BE49-F238E27FC236}">
                  <a16:creationId xmlns:a16="http://schemas.microsoft.com/office/drawing/2014/main" id="{40B4CEC9-3C96-04E3-F4E4-8544F2B3A6DA}"/>
                </a:ext>
              </a:extLst>
            </p:cNvPr>
            <p:cNvGrpSpPr/>
            <p:nvPr/>
          </p:nvGrpSpPr>
          <p:grpSpPr>
            <a:xfrm>
              <a:off x="6841488" y="2797499"/>
              <a:ext cx="88679" cy="124075"/>
              <a:chOff x="8647525" y="2275685"/>
              <a:chExt cx="88679" cy="124075"/>
            </a:xfrm>
          </p:grpSpPr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CDBDBC28-3E79-2D46-44D8-FB7CA3D83884}"/>
                  </a:ext>
                </a:extLst>
              </p:cNvPr>
              <p:cNvSpPr/>
              <p:nvPr/>
            </p:nvSpPr>
            <p:spPr>
              <a:xfrm>
                <a:off x="8686350" y="2295128"/>
                <a:ext cx="9970" cy="23367"/>
              </a:xfrm>
              <a:custGeom>
                <a:avLst/>
                <a:gdLst>
                  <a:gd name="connsiteX0" fmla="*/ 6235 w 9970"/>
                  <a:gd name="connsiteY0" fmla="*/ 22596 h 23367"/>
                  <a:gd name="connsiteX1" fmla="*/ 1845 w 9970"/>
                  <a:gd name="connsiteY1" fmla="*/ 5770 h 23367"/>
                  <a:gd name="connsiteX2" fmla="*/ 1845 w 9970"/>
                  <a:gd name="connsiteY2" fmla="*/ 161 h 23367"/>
                  <a:gd name="connsiteX3" fmla="*/ 10311 w 9970"/>
                  <a:gd name="connsiteY3" fmla="*/ 22908 h 23367"/>
                  <a:gd name="connsiteX4" fmla="*/ 6235 w 9970"/>
                  <a:gd name="connsiteY4" fmla="*/ 22598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235" y="22596"/>
                    </a:moveTo>
                    <a:cubicBezTo>
                      <a:pt x="6235" y="22596"/>
                      <a:pt x="4981" y="8886"/>
                      <a:pt x="1845" y="5770"/>
                    </a:cubicBezTo>
                    <a:cubicBezTo>
                      <a:pt x="-1290" y="2654"/>
                      <a:pt x="1845" y="161"/>
                      <a:pt x="1845" y="161"/>
                    </a:cubicBezTo>
                    <a:cubicBezTo>
                      <a:pt x="1845" y="161"/>
                      <a:pt x="11565" y="9198"/>
                      <a:pt x="10311" y="22908"/>
                    </a:cubicBezTo>
                    <a:cubicBezTo>
                      <a:pt x="6862" y="24466"/>
                      <a:pt x="6235" y="22598"/>
                      <a:pt x="6235" y="22598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EF506DC4-0ADC-0C98-295A-06B8A21EA665}"/>
                  </a:ext>
                </a:extLst>
              </p:cNvPr>
              <p:cNvSpPr/>
              <p:nvPr/>
            </p:nvSpPr>
            <p:spPr>
              <a:xfrm>
                <a:off x="8687624" y="2393410"/>
                <a:ext cx="9145" cy="6350"/>
              </a:xfrm>
              <a:custGeom>
                <a:avLst/>
                <a:gdLst>
                  <a:gd name="connsiteX0" fmla="*/ 1264 w 9145"/>
                  <a:gd name="connsiteY0" fmla="*/ 1963 h 6350"/>
                  <a:gd name="connsiteX1" fmla="*/ 480 w 9145"/>
                  <a:gd name="connsiteY1" fmla="*/ 5576 h 6350"/>
                  <a:gd name="connsiteX2" fmla="*/ 3318 w 9145"/>
                  <a:gd name="connsiteY2" fmla="*/ 3135 h 6350"/>
                  <a:gd name="connsiteX3" fmla="*/ 4058 w 9145"/>
                  <a:gd name="connsiteY3" fmla="*/ 6199 h 6350"/>
                  <a:gd name="connsiteX4" fmla="*/ 6054 w 9145"/>
                  <a:gd name="connsiteY4" fmla="*/ 3632 h 6350"/>
                  <a:gd name="connsiteX5" fmla="*/ 6722 w 9145"/>
                  <a:gd name="connsiteY5" fmla="*/ 6127 h 6350"/>
                  <a:gd name="connsiteX6" fmla="*/ 7894 w 9145"/>
                  <a:gd name="connsiteY6" fmla="*/ 3144 h 6350"/>
                  <a:gd name="connsiteX7" fmla="*/ 9393 w 9145"/>
                  <a:gd name="connsiteY7" fmla="*/ 6183 h 6350"/>
                  <a:gd name="connsiteX8" fmla="*/ 9573 w 9145"/>
                  <a:gd name="connsiteY8" fmla="*/ 3673 h 6350"/>
                  <a:gd name="connsiteX9" fmla="*/ 9503 w 9145"/>
                  <a:gd name="connsiteY9" fmla="*/ 2697 h 6350"/>
                  <a:gd name="connsiteX10" fmla="*/ 5741 w 9145"/>
                  <a:gd name="connsiteY10" fmla="*/ 48 h 6350"/>
                  <a:gd name="connsiteX11" fmla="*/ 1264 w 9145"/>
                  <a:gd name="connsiteY11" fmla="*/ 19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264" y="1963"/>
                    </a:moveTo>
                    <a:cubicBezTo>
                      <a:pt x="1264" y="1963"/>
                      <a:pt x="795" y="4017"/>
                      <a:pt x="480" y="5576"/>
                    </a:cubicBezTo>
                    <a:cubicBezTo>
                      <a:pt x="164" y="7134"/>
                      <a:pt x="2451" y="798"/>
                      <a:pt x="3318" y="3135"/>
                    </a:cubicBezTo>
                    <a:cubicBezTo>
                      <a:pt x="3715" y="4205"/>
                      <a:pt x="2922" y="3891"/>
                      <a:pt x="4058" y="6199"/>
                    </a:cubicBezTo>
                    <a:cubicBezTo>
                      <a:pt x="4058" y="2927"/>
                      <a:pt x="5898" y="1918"/>
                      <a:pt x="6054" y="3632"/>
                    </a:cubicBezTo>
                    <a:cubicBezTo>
                      <a:pt x="6212" y="5345"/>
                      <a:pt x="6093" y="5972"/>
                      <a:pt x="6722" y="6127"/>
                    </a:cubicBezTo>
                    <a:cubicBezTo>
                      <a:pt x="7054" y="6209"/>
                      <a:pt x="7247" y="2686"/>
                      <a:pt x="7894" y="3144"/>
                    </a:cubicBezTo>
                    <a:cubicBezTo>
                      <a:pt x="8841" y="3813"/>
                      <a:pt x="9334" y="7124"/>
                      <a:pt x="9393" y="6183"/>
                    </a:cubicBezTo>
                    <a:cubicBezTo>
                      <a:pt x="9408" y="5936"/>
                      <a:pt x="9674" y="4473"/>
                      <a:pt x="9573" y="3673"/>
                    </a:cubicBezTo>
                    <a:cubicBezTo>
                      <a:pt x="9530" y="3339"/>
                      <a:pt x="9503" y="3111"/>
                      <a:pt x="9503" y="2697"/>
                    </a:cubicBezTo>
                    <a:cubicBezTo>
                      <a:pt x="9503" y="983"/>
                      <a:pt x="8249" y="-264"/>
                      <a:pt x="5741" y="48"/>
                    </a:cubicBezTo>
                    <a:cubicBezTo>
                      <a:pt x="3232" y="359"/>
                      <a:pt x="1891" y="873"/>
                      <a:pt x="1264" y="1963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2D8543B0-2DC5-0CD4-E603-28DCC9F42221}"/>
                  </a:ext>
                </a:extLst>
              </p:cNvPr>
              <p:cNvSpPr/>
              <p:nvPr/>
            </p:nvSpPr>
            <p:spPr>
              <a:xfrm>
                <a:off x="8647525" y="2313674"/>
                <a:ext cx="88679" cy="84597"/>
              </a:xfrm>
              <a:custGeom>
                <a:avLst/>
                <a:gdLst>
                  <a:gd name="connsiteX0" fmla="*/ 89130 w 88679"/>
                  <a:gd name="connsiteY0" fmla="*/ 41706 h 84597"/>
                  <a:gd name="connsiteX1" fmla="*/ 55142 w 88679"/>
                  <a:gd name="connsiteY1" fmla="*/ 84566 h 84597"/>
                  <a:gd name="connsiteX2" fmla="*/ 46045 w 88679"/>
                  <a:gd name="connsiteY2" fmla="*/ 81411 h 84597"/>
                  <a:gd name="connsiteX3" fmla="*/ 32259 w 88679"/>
                  <a:gd name="connsiteY3" fmla="*/ 83989 h 84597"/>
                  <a:gd name="connsiteX4" fmla="*/ 451 w 88679"/>
                  <a:gd name="connsiteY4" fmla="*/ 41706 h 84597"/>
                  <a:gd name="connsiteX5" fmla="*/ 29152 w 88679"/>
                  <a:gd name="connsiteY5" fmla="*/ 458 h 84597"/>
                  <a:gd name="connsiteX6" fmla="*/ 46672 w 88679"/>
                  <a:gd name="connsiteY6" fmla="*/ 3871 h 84597"/>
                  <a:gd name="connsiteX7" fmla="*/ 62600 w 88679"/>
                  <a:gd name="connsiteY7" fmla="*/ 1337 h 84597"/>
                  <a:gd name="connsiteX8" fmla="*/ 89130 w 88679"/>
                  <a:gd name="connsiteY8" fmla="*/ 41706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130" y="41706"/>
                    </a:moveTo>
                    <a:cubicBezTo>
                      <a:pt x="89130" y="62502"/>
                      <a:pt x="74638" y="79932"/>
                      <a:pt x="55142" y="84566"/>
                    </a:cubicBezTo>
                    <a:cubicBezTo>
                      <a:pt x="51821" y="85356"/>
                      <a:pt x="49609" y="81411"/>
                      <a:pt x="46045" y="81411"/>
                    </a:cubicBezTo>
                    <a:cubicBezTo>
                      <a:pt x="41693" y="81411"/>
                      <a:pt x="36233" y="85150"/>
                      <a:pt x="32259" y="83989"/>
                    </a:cubicBezTo>
                    <a:cubicBezTo>
                      <a:pt x="13873" y="78615"/>
                      <a:pt x="451" y="61718"/>
                      <a:pt x="451" y="41706"/>
                    </a:cubicBezTo>
                    <a:cubicBezTo>
                      <a:pt x="451" y="22840"/>
                      <a:pt x="12381" y="6742"/>
                      <a:pt x="29152" y="458"/>
                    </a:cubicBezTo>
                    <a:cubicBezTo>
                      <a:pt x="34015" y="-1364"/>
                      <a:pt x="41167" y="3871"/>
                      <a:pt x="46672" y="3871"/>
                    </a:cubicBezTo>
                    <a:cubicBezTo>
                      <a:pt x="53006" y="3871"/>
                      <a:pt x="57149" y="-1041"/>
                      <a:pt x="62600" y="1337"/>
                    </a:cubicBezTo>
                    <a:cubicBezTo>
                      <a:pt x="78220" y="8154"/>
                      <a:pt x="89130" y="23664"/>
                      <a:pt x="89130" y="41706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644258E2-CBCC-AE21-C083-630603EF7088}"/>
                  </a:ext>
                </a:extLst>
              </p:cNvPr>
              <p:cNvSpPr/>
              <p:nvPr/>
            </p:nvSpPr>
            <p:spPr>
              <a:xfrm>
                <a:off x="8658834" y="2317820"/>
                <a:ext cx="26331" cy="75660"/>
              </a:xfrm>
              <a:custGeom>
                <a:avLst/>
                <a:gdLst>
                  <a:gd name="connsiteX0" fmla="*/ 26180 w 26331"/>
                  <a:gd name="connsiteY0" fmla="*/ 38011 h 75660"/>
                  <a:gd name="connsiteX1" fmla="*/ 13015 w 26331"/>
                  <a:gd name="connsiteY1" fmla="*/ 75841 h 75660"/>
                  <a:gd name="connsiteX2" fmla="*/ -151 w 26331"/>
                  <a:gd name="connsiteY2" fmla="*/ 38011 h 75660"/>
                  <a:gd name="connsiteX3" fmla="*/ 13015 w 26331"/>
                  <a:gd name="connsiteY3" fmla="*/ 180 h 75660"/>
                  <a:gd name="connsiteX4" fmla="*/ 26180 w 26331"/>
                  <a:gd name="connsiteY4" fmla="*/ 38011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180" y="38011"/>
                    </a:moveTo>
                    <a:cubicBezTo>
                      <a:pt x="26180" y="58904"/>
                      <a:pt x="20286" y="75841"/>
                      <a:pt x="13015" y="75841"/>
                    </a:cubicBezTo>
                    <a:cubicBezTo>
                      <a:pt x="5744" y="75841"/>
                      <a:pt x="-151" y="58904"/>
                      <a:pt x="-151" y="38011"/>
                    </a:cubicBezTo>
                    <a:cubicBezTo>
                      <a:pt x="-151" y="17117"/>
                      <a:pt x="5744" y="180"/>
                      <a:pt x="13015" y="180"/>
                    </a:cubicBezTo>
                    <a:cubicBezTo>
                      <a:pt x="20286" y="180"/>
                      <a:pt x="26180" y="17117"/>
                      <a:pt x="26180" y="380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C3C47833-78D3-36B5-5A26-2D4A70457D30}"/>
                  </a:ext>
                </a:extLst>
              </p:cNvPr>
              <p:cNvSpPr/>
              <p:nvPr/>
            </p:nvSpPr>
            <p:spPr>
              <a:xfrm>
                <a:off x="8695226" y="2275685"/>
                <a:ext cx="31259" cy="41883"/>
              </a:xfrm>
              <a:custGeom>
                <a:avLst/>
                <a:gdLst>
                  <a:gd name="connsiteX0" fmla="*/ 571 w 31259"/>
                  <a:gd name="connsiteY0" fmla="*/ 42063 h 41883"/>
                  <a:gd name="connsiteX1" fmla="*/ 16103 w 31259"/>
                  <a:gd name="connsiteY1" fmla="*/ 6321 h 41883"/>
                  <a:gd name="connsiteX2" fmla="*/ 31260 w 31259"/>
                  <a:gd name="connsiteY2" fmla="*/ 1081 h 41883"/>
                  <a:gd name="connsiteX3" fmla="*/ 571 w 31259"/>
                  <a:gd name="connsiteY3" fmla="*/ 42063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571" y="42063"/>
                    </a:moveTo>
                    <a:cubicBezTo>
                      <a:pt x="571" y="42063"/>
                      <a:pt x="-2236" y="15678"/>
                      <a:pt x="16103" y="6321"/>
                    </a:cubicBezTo>
                    <a:cubicBezTo>
                      <a:pt x="34441" y="-3035"/>
                      <a:pt x="31260" y="1081"/>
                      <a:pt x="31260" y="1081"/>
                    </a:cubicBezTo>
                    <a:cubicBezTo>
                      <a:pt x="31260" y="1081"/>
                      <a:pt x="37623" y="30274"/>
                      <a:pt x="571" y="42063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22B55F51-EFB0-8C4B-EEA1-8F0FD8F29FE2}"/>
                  </a:ext>
                </a:extLst>
              </p:cNvPr>
              <p:cNvSpPr/>
              <p:nvPr/>
            </p:nvSpPr>
            <p:spPr>
              <a:xfrm>
                <a:off x="8695661" y="2280138"/>
                <a:ext cx="28537" cy="36958"/>
              </a:xfrm>
              <a:custGeom>
                <a:avLst/>
                <a:gdLst>
                  <a:gd name="connsiteX0" fmla="*/ 301 w 28537"/>
                  <a:gd name="connsiteY0" fmla="*/ 37233 h 36958"/>
                  <a:gd name="connsiteX1" fmla="*/ 28839 w 28537"/>
                  <a:gd name="connsiteY1" fmla="*/ 275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301" y="37233"/>
                    </a:moveTo>
                    <a:cubicBezTo>
                      <a:pt x="301" y="37233"/>
                      <a:pt x="17049" y="21421"/>
                      <a:pt x="28839" y="275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E37B1E23-6EB2-EDC5-08BE-FD09DBAE56E0}"/>
                  </a:ext>
                </a:extLst>
              </p:cNvPr>
              <p:cNvSpPr/>
              <p:nvPr/>
            </p:nvSpPr>
            <p:spPr>
              <a:xfrm>
                <a:off x="8699497" y="2300722"/>
                <a:ext cx="1905" cy="10479"/>
              </a:xfrm>
              <a:custGeom>
                <a:avLst/>
                <a:gdLst>
                  <a:gd name="connsiteX0" fmla="*/ 2120 w 1905"/>
                  <a:gd name="connsiteY0" fmla="*/ 10642 h 10479"/>
                  <a:gd name="connsiteX1" fmla="*/ 436 w 1905"/>
                  <a:gd name="connsiteY1" fmla="*/ 163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120" y="10642"/>
                    </a:moveTo>
                    <a:cubicBezTo>
                      <a:pt x="2120" y="10642"/>
                      <a:pt x="3243" y="1005"/>
                      <a:pt x="436" y="16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15234CBF-6E32-199F-6958-E4BE467DB5A8}"/>
                  </a:ext>
                </a:extLst>
              </p:cNvPr>
              <p:cNvSpPr/>
              <p:nvPr/>
            </p:nvSpPr>
            <p:spPr>
              <a:xfrm>
                <a:off x="8704644" y="2289775"/>
                <a:ext cx="2898" cy="15437"/>
              </a:xfrm>
              <a:custGeom>
                <a:avLst/>
                <a:gdLst>
                  <a:gd name="connsiteX0" fmla="*/ 2179 w 2898"/>
                  <a:gd name="connsiteY0" fmla="*/ 15715 h 15437"/>
                  <a:gd name="connsiteX1" fmla="*/ 308 w 2898"/>
                  <a:gd name="connsiteY1" fmla="*/ 277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179" y="15715"/>
                    </a:moveTo>
                    <a:cubicBezTo>
                      <a:pt x="2179" y="15715"/>
                      <a:pt x="5454" y="9259"/>
                      <a:pt x="308" y="27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4EE2DCCC-4DF6-25F4-4AA2-075EEEF642CE}"/>
                  </a:ext>
                </a:extLst>
              </p:cNvPr>
              <p:cNvSpPr/>
              <p:nvPr/>
            </p:nvSpPr>
            <p:spPr>
              <a:xfrm>
                <a:off x="8711055" y="2284867"/>
                <a:ext cx="2276" cy="12163"/>
              </a:xfrm>
              <a:custGeom>
                <a:avLst/>
                <a:gdLst>
                  <a:gd name="connsiteX0" fmla="*/ 2660 w 2276"/>
                  <a:gd name="connsiteY0" fmla="*/ 12353 h 12163"/>
                  <a:gd name="connsiteX1" fmla="*/ 415 w 2276"/>
                  <a:gd name="connsiteY1" fmla="*/ 190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660" y="12353"/>
                    </a:moveTo>
                    <a:cubicBezTo>
                      <a:pt x="2660" y="12353"/>
                      <a:pt x="3128" y="7581"/>
                      <a:pt x="415" y="19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54859FDE-A6AA-E071-F39B-0EC3EA20A92D}"/>
                  </a:ext>
                </a:extLst>
              </p:cNvPr>
              <p:cNvSpPr/>
              <p:nvPr/>
            </p:nvSpPr>
            <p:spPr>
              <a:xfrm>
                <a:off x="8717821" y="2280608"/>
                <a:ext cx="1370" cy="9169"/>
              </a:xfrm>
              <a:custGeom>
                <a:avLst/>
                <a:gdLst>
                  <a:gd name="connsiteX0" fmla="*/ 965 w 1370"/>
                  <a:gd name="connsiteY0" fmla="*/ 9369 h 9169"/>
                  <a:gd name="connsiteX1" fmla="*/ 403 w 1370"/>
                  <a:gd name="connsiteY1" fmla="*/ 200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965" y="9369"/>
                    </a:moveTo>
                    <a:cubicBezTo>
                      <a:pt x="965" y="9369"/>
                      <a:pt x="3117" y="7592"/>
                      <a:pt x="403" y="20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0BA4811A-B5B7-F6C9-DFB4-C8ED51420074}"/>
                  </a:ext>
                </a:extLst>
              </p:cNvPr>
              <p:cNvSpPr/>
              <p:nvPr/>
            </p:nvSpPr>
            <p:spPr>
              <a:xfrm>
                <a:off x="8719018" y="2288730"/>
                <a:ext cx="5055" cy="1141"/>
              </a:xfrm>
              <a:custGeom>
                <a:avLst/>
                <a:gdLst>
                  <a:gd name="connsiteX0" fmla="*/ 5451 w 5055"/>
                  <a:gd name="connsiteY0" fmla="*/ 1334 h 1141"/>
                  <a:gd name="connsiteX1" fmla="*/ 398 w 5055"/>
                  <a:gd name="connsiteY1" fmla="*/ 211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451" y="1334"/>
                    </a:moveTo>
                    <a:cubicBezTo>
                      <a:pt x="5451" y="1334"/>
                      <a:pt x="5731" y="24"/>
                      <a:pt x="398" y="21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7BC7D1BF-9162-AE2D-D9CC-F40827D08B0C}"/>
                  </a:ext>
                </a:extLst>
              </p:cNvPr>
              <p:cNvSpPr/>
              <p:nvPr/>
            </p:nvSpPr>
            <p:spPr>
              <a:xfrm>
                <a:off x="8713530" y="2296696"/>
                <a:ext cx="7765" cy="1604"/>
              </a:xfrm>
              <a:custGeom>
                <a:avLst/>
                <a:gdLst>
                  <a:gd name="connsiteX0" fmla="*/ 8171 w 7765"/>
                  <a:gd name="connsiteY0" fmla="*/ 1782 h 1604"/>
                  <a:gd name="connsiteX1" fmla="*/ 405 w 7765"/>
                  <a:gd name="connsiteY1" fmla="*/ 192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171" y="1782"/>
                    </a:moveTo>
                    <a:cubicBezTo>
                      <a:pt x="8171" y="1782"/>
                      <a:pt x="5738" y="5"/>
                      <a:pt x="405" y="19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40AF27EA-2E62-9C57-9CEF-5B3203AD97E4}"/>
                  </a:ext>
                </a:extLst>
              </p:cNvPr>
              <p:cNvSpPr/>
              <p:nvPr/>
            </p:nvSpPr>
            <p:spPr>
              <a:xfrm>
                <a:off x="8706652" y="2305069"/>
                <a:ext cx="6549" cy="1418"/>
              </a:xfrm>
              <a:custGeom>
                <a:avLst/>
                <a:gdLst>
                  <a:gd name="connsiteX0" fmla="*/ 6968 w 6549"/>
                  <a:gd name="connsiteY0" fmla="*/ 1582 h 1418"/>
                  <a:gd name="connsiteX1" fmla="*/ 419 w 6549"/>
                  <a:gd name="connsiteY1" fmla="*/ 178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6968" y="1582"/>
                    </a:moveTo>
                    <a:cubicBezTo>
                      <a:pt x="6968" y="1582"/>
                      <a:pt x="5752" y="-9"/>
                      <a:pt x="419" y="17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1330BBF-12C4-E19D-60BF-D4CF1D360E2E}"/>
                  </a:ext>
                </a:extLst>
              </p:cNvPr>
              <p:cNvSpPr/>
              <p:nvPr/>
            </p:nvSpPr>
            <p:spPr>
              <a:xfrm>
                <a:off x="8701482" y="2311201"/>
                <a:ext cx="5055" cy="324"/>
              </a:xfrm>
              <a:custGeom>
                <a:avLst/>
                <a:gdLst>
                  <a:gd name="connsiteX0" fmla="*/ 5482 w 5055"/>
                  <a:gd name="connsiteY0" fmla="*/ 478 h 324"/>
                  <a:gd name="connsiteX1" fmla="*/ 429 w 5055"/>
                  <a:gd name="connsiteY1" fmla="*/ 197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482" y="478"/>
                    </a:moveTo>
                    <a:cubicBezTo>
                      <a:pt x="5482" y="478"/>
                      <a:pt x="5763" y="10"/>
                      <a:pt x="429" y="19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21">
              <a:extLst>
                <a:ext uri="{FF2B5EF4-FFF2-40B4-BE49-F238E27FC236}">
                  <a16:creationId xmlns:a16="http://schemas.microsoft.com/office/drawing/2014/main" id="{4587E75B-1D4F-307E-1B48-1D00B9D8EA00}"/>
                </a:ext>
              </a:extLst>
            </p:cNvPr>
            <p:cNvGrpSpPr/>
            <p:nvPr/>
          </p:nvGrpSpPr>
          <p:grpSpPr>
            <a:xfrm>
              <a:off x="6811036" y="2574321"/>
              <a:ext cx="88679" cy="124075"/>
              <a:chOff x="8617073" y="2052507"/>
              <a:chExt cx="88679" cy="124075"/>
            </a:xfrm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3D711066-47BA-771B-A5C1-7D216007302B}"/>
                  </a:ext>
                </a:extLst>
              </p:cNvPr>
              <p:cNvSpPr/>
              <p:nvPr/>
            </p:nvSpPr>
            <p:spPr>
              <a:xfrm>
                <a:off x="8655898" y="2071951"/>
                <a:ext cx="9970" cy="23367"/>
              </a:xfrm>
              <a:custGeom>
                <a:avLst/>
                <a:gdLst>
                  <a:gd name="connsiteX0" fmla="*/ 6228 w 9970"/>
                  <a:gd name="connsiteY0" fmla="*/ 22543 h 23367"/>
                  <a:gd name="connsiteX1" fmla="*/ 1838 w 9970"/>
                  <a:gd name="connsiteY1" fmla="*/ 5716 h 23367"/>
                  <a:gd name="connsiteX2" fmla="*/ 1838 w 9970"/>
                  <a:gd name="connsiteY2" fmla="*/ 108 h 23367"/>
                  <a:gd name="connsiteX3" fmla="*/ 10304 w 9970"/>
                  <a:gd name="connsiteY3" fmla="*/ 22855 h 23367"/>
                  <a:gd name="connsiteX4" fmla="*/ 6227 w 9970"/>
                  <a:gd name="connsiteY4" fmla="*/ 22544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228" y="22543"/>
                    </a:moveTo>
                    <a:cubicBezTo>
                      <a:pt x="6228" y="22543"/>
                      <a:pt x="4973" y="8832"/>
                      <a:pt x="1838" y="5716"/>
                    </a:cubicBezTo>
                    <a:cubicBezTo>
                      <a:pt x="-1297" y="2601"/>
                      <a:pt x="1838" y="108"/>
                      <a:pt x="1838" y="108"/>
                    </a:cubicBezTo>
                    <a:cubicBezTo>
                      <a:pt x="1838" y="108"/>
                      <a:pt x="11557" y="9144"/>
                      <a:pt x="10304" y="22855"/>
                    </a:cubicBezTo>
                    <a:cubicBezTo>
                      <a:pt x="6854" y="24413"/>
                      <a:pt x="6227" y="22544"/>
                      <a:pt x="6227" y="22544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5F2EA36A-CC1D-0C57-41E5-03B48991A5E2}"/>
                  </a:ext>
                </a:extLst>
              </p:cNvPr>
              <p:cNvSpPr/>
              <p:nvPr/>
            </p:nvSpPr>
            <p:spPr>
              <a:xfrm>
                <a:off x="8657172" y="2170233"/>
                <a:ext cx="9145" cy="6350"/>
              </a:xfrm>
              <a:custGeom>
                <a:avLst/>
                <a:gdLst>
                  <a:gd name="connsiteX0" fmla="*/ 1257 w 9145"/>
                  <a:gd name="connsiteY0" fmla="*/ 1910 h 6350"/>
                  <a:gd name="connsiteX1" fmla="*/ 473 w 9145"/>
                  <a:gd name="connsiteY1" fmla="*/ 5522 h 6350"/>
                  <a:gd name="connsiteX2" fmla="*/ 3310 w 9145"/>
                  <a:gd name="connsiteY2" fmla="*/ 3082 h 6350"/>
                  <a:gd name="connsiteX3" fmla="*/ 4051 w 9145"/>
                  <a:gd name="connsiteY3" fmla="*/ 6145 h 6350"/>
                  <a:gd name="connsiteX4" fmla="*/ 6047 w 9145"/>
                  <a:gd name="connsiteY4" fmla="*/ 3578 h 6350"/>
                  <a:gd name="connsiteX5" fmla="*/ 6714 w 9145"/>
                  <a:gd name="connsiteY5" fmla="*/ 6074 h 6350"/>
                  <a:gd name="connsiteX6" fmla="*/ 7887 w 9145"/>
                  <a:gd name="connsiteY6" fmla="*/ 3090 h 6350"/>
                  <a:gd name="connsiteX7" fmla="*/ 9385 w 9145"/>
                  <a:gd name="connsiteY7" fmla="*/ 6130 h 6350"/>
                  <a:gd name="connsiteX8" fmla="*/ 9565 w 9145"/>
                  <a:gd name="connsiteY8" fmla="*/ 3620 h 6350"/>
                  <a:gd name="connsiteX9" fmla="*/ 9496 w 9145"/>
                  <a:gd name="connsiteY9" fmla="*/ 2643 h 6350"/>
                  <a:gd name="connsiteX10" fmla="*/ 5734 w 9145"/>
                  <a:gd name="connsiteY10" fmla="*/ -5 h 6350"/>
                  <a:gd name="connsiteX11" fmla="*/ 1257 w 9145"/>
                  <a:gd name="connsiteY11" fmla="*/ 191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257" y="1910"/>
                    </a:moveTo>
                    <a:cubicBezTo>
                      <a:pt x="1257" y="1910"/>
                      <a:pt x="788" y="3964"/>
                      <a:pt x="473" y="5522"/>
                    </a:cubicBezTo>
                    <a:cubicBezTo>
                      <a:pt x="157" y="7080"/>
                      <a:pt x="2443" y="744"/>
                      <a:pt x="3310" y="3082"/>
                    </a:cubicBezTo>
                    <a:cubicBezTo>
                      <a:pt x="3707" y="4152"/>
                      <a:pt x="2915" y="3837"/>
                      <a:pt x="4051" y="6145"/>
                    </a:cubicBezTo>
                    <a:cubicBezTo>
                      <a:pt x="4051" y="2874"/>
                      <a:pt x="5891" y="1864"/>
                      <a:pt x="6047" y="3578"/>
                    </a:cubicBezTo>
                    <a:cubicBezTo>
                      <a:pt x="6205" y="5292"/>
                      <a:pt x="6086" y="5918"/>
                      <a:pt x="6714" y="6074"/>
                    </a:cubicBezTo>
                    <a:cubicBezTo>
                      <a:pt x="7047" y="6155"/>
                      <a:pt x="7239" y="2633"/>
                      <a:pt x="7887" y="3090"/>
                    </a:cubicBezTo>
                    <a:cubicBezTo>
                      <a:pt x="8833" y="3759"/>
                      <a:pt x="9327" y="7071"/>
                      <a:pt x="9385" y="6130"/>
                    </a:cubicBezTo>
                    <a:cubicBezTo>
                      <a:pt x="9401" y="5882"/>
                      <a:pt x="9667" y="4419"/>
                      <a:pt x="9565" y="3620"/>
                    </a:cubicBezTo>
                    <a:cubicBezTo>
                      <a:pt x="9523" y="3286"/>
                      <a:pt x="9496" y="3057"/>
                      <a:pt x="9496" y="2643"/>
                    </a:cubicBezTo>
                    <a:cubicBezTo>
                      <a:pt x="9496" y="930"/>
                      <a:pt x="8242" y="-317"/>
                      <a:pt x="5734" y="-5"/>
                    </a:cubicBezTo>
                    <a:cubicBezTo>
                      <a:pt x="3225" y="305"/>
                      <a:pt x="1883" y="819"/>
                      <a:pt x="1257" y="1910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E05E95D0-8BDD-558C-A08B-EF2F0875EFE2}"/>
                  </a:ext>
                </a:extLst>
              </p:cNvPr>
              <p:cNvSpPr/>
              <p:nvPr/>
            </p:nvSpPr>
            <p:spPr>
              <a:xfrm>
                <a:off x="8617073" y="2090497"/>
                <a:ext cx="88679" cy="84597"/>
              </a:xfrm>
              <a:custGeom>
                <a:avLst/>
                <a:gdLst>
                  <a:gd name="connsiteX0" fmla="*/ 89123 w 88679"/>
                  <a:gd name="connsiteY0" fmla="*/ 41652 h 84597"/>
                  <a:gd name="connsiteX1" fmla="*/ 55135 w 88679"/>
                  <a:gd name="connsiteY1" fmla="*/ 84513 h 84597"/>
                  <a:gd name="connsiteX2" fmla="*/ 46038 w 88679"/>
                  <a:gd name="connsiteY2" fmla="*/ 81357 h 84597"/>
                  <a:gd name="connsiteX3" fmla="*/ 32252 w 88679"/>
                  <a:gd name="connsiteY3" fmla="*/ 83935 h 84597"/>
                  <a:gd name="connsiteX4" fmla="*/ 444 w 88679"/>
                  <a:gd name="connsiteY4" fmla="*/ 41652 h 84597"/>
                  <a:gd name="connsiteX5" fmla="*/ 29144 w 88679"/>
                  <a:gd name="connsiteY5" fmla="*/ 405 h 84597"/>
                  <a:gd name="connsiteX6" fmla="*/ 46664 w 88679"/>
                  <a:gd name="connsiteY6" fmla="*/ 3817 h 84597"/>
                  <a:gd name="connsiteX7" fmla="*/ 62592 w 88679"/>
                  <a:gd name="connsiteY7" fmla="*/ 1284 h 84597"/>
                  <a:gd name="connsiteX8" fmla="*/ 89123 w 88679"/>
                  <a:gd name="connsiteY8" fmla="*/ 41652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123" y="41652"/>
                    </a:moveTo>
                    <a:cubicBezTo>
                      <a:pt x="89123" y="62448"/>
                      <a:pt x="74630" y="79879"/>
                      <a:pt x="55135" y="84513"/>
                    </a:cubicBezTo>
                    <a:cubicBezTo>
                      <a:pt x="51813" y="85302"/>
                      <a:pt x="49602" y="81357"/>
                      <a:pt x="46038" y="81357"/>
                    </a:cubicBezTo>
                    <a:cubicBezTo>
                      <a:pt x="41685" y="81357"/>
                      <a:pt x="36225" y="85097"/>
                      <a:pt x="32252" y="83935"/>
                    </a:cubicBezTo>
                    <a:cubicBezTo>
                      <a:pt x="13866" y="78561"/>
                      <a:pt x="444" y="61665"/>
                      <a:pt x="444" y="41652"/>
                    </a:cubicBezTo>
                    <a:cubicBezTo>
                      <a:pt x="444" y="22786"/>
                      <a:pt x="12374" y="6689"/>
                      <a:pt x="29144" y="405"/>
                    </a:cubicBezTo>
                    <a:cubicBezTo>
                      <a:pt x="34008" y="-1417"/>
                      <a:pt x="41159" y="3817"/>
                      <a:pt x="46664" y="3817"/>
                    </a:cubicBezTo>
                    <a:cubicBezTo>
                      <a:pt x="52999" y="3817"/>
                      <a:pt x="57142" y="-1095"/>
                      <a:pt x="62592" y="1284"/>
                    </a:cubicBezTo>
                    <a:cubicBezTo>
                      <a:pt x="78213" y="8101"/>
                      <a:pt x="89123" y="23610"/>
                      <a:pt x="89123" y="41652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F47B16EA-19AC-3E69-55FA-761185C5CE9B}"/>
                  </a:ext>
                </a:extLst>
              </p:cNvPr>
              <p:cNvSpPr/>
              <p:nvPr/>
            </p:nvSpPr>
            <p:spPr>
              <a:xfrm>
                <a:off x="8628381" y="2094643"/>
                <a:ext cx="26331" cy="75660"/>
              </a:xfrm>
              <a:custGeom>
                <a:avLst/>
                <a:gdLst>
                  <a:gd name="connsiteX0" fmla="*/ 26173 w 26331"/>
                  <a:gd name="connsiteY0" fmla="*/ 37957 h 75660"/>
                  <a:gd name="connsiteX1" fmla="*/ 13008 w 26331"/>
                  <a:gd name="connsiteY1" fmla="*/ 75788 h 75660"/>
                  <a:gd name="connsiteX2" fmla="*/ -158 w 26331"/>
                  <a:gd name="connsiteY2" fmla="*/ 37957 h 75660"/>
                  <a:gd name="connsiteX3" fmla="*/ 13008 w 26331"/>
                  <a:gd name="connsiteY3" fmla="*/ 127 h 75660"/>
                  <a:gd name="connsiteX4" fmla="*/ 26173 w 26331"/>
                  <a:gd name="connsiteY4" fmla="*/ 37957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173" y="37957"/>
                    </a:moveTo>
                    <a:cubicBezTo>
                      <a:pt x="26173" y="58850"/>
                      <a:pt x="20279" y="75788"/>
                      <a:pt x="13008" y="75788"/>
                    </a:cubicBezTo>
                    <a:cubicBezTo>
                      <a:pt x="5737" y="75788"/>
                      <a:pt x="-158" y="58850"/>
                      <a:pt x="-158" y="37957"/>
                    </a:cubicBezTo>
                    <a:cubicBezTo>
                      <a:pt x="-158" y="17064"/>
                      <a:pt x="5737" y="127"/>
                      <a:pt x="13008" y="127"/>
                    </a:cubicBezTo>
                    <a:cubicBezTo>
                      <a:pt x="20279" y="127"/>
                      <a:pt x="26173" y="17064"/>
                      <a:pt x="26173" y="379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A2BEA0D4-0922-FAF7-41E5-B3195F285591}"/>
                  </a:ext>
                </a:extLst>
              </p:cNvPr>
              <p:cNvSpPr/>
              <p:nvPr/>
            </p:nvSpPr>
            <p:spPr>
              <a:xfrm>
                <a:off x="8664774" y="2052507"/>
                <a:ext cx="31259" cy="41883"/>
              </a:xfrm>
              <a:custGeom>
                <a:avLst/>
                <a:gdLst>
                  <a:gd name="connsiteX0" fmla="*/ 564 w 31259"/>
                  <a:gd name="connsiteY0" fmla="*/ 42009 h 41883"/>
                  <a:gd name="connsiteX1" fmla="*/ 16095 w 31259"/>
                  <a:gd name="connsiteY1" fmla="*/ 6268 h 41883"/>
                  <a:gd name="connsiteX2" fmla="*/ 31253 w 31259"/>
                  <a:gd name="connsiteY2" fmla="*/ 1028 h 41883"/>
                  <a:gd name="connsiteX3" fmla="*/ 564 w 31259"/>
                  <a:gd name="connsiteY3" fmla="*/ 42009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564" y="42009"/>
                    </a:moveTo>
                    <a:cubicBezTo>
                      <a:pt x="564" y="42009"/>
                      <a:pt x="-2243" y="15624"/>
                      <a:pt x="16095" y="6268"/>
                    </a:cubicBezTo>
                    <a:cubicBezTo>
                      <a:pt x="34434" y="-3089"/>
                      <a:pt x="31253" y="1028"/>
                      <a:pt x="31253" y="1028"/>
                    </a:cubicBezTo>
                    <a:cubicBezTo>
                      <a:pt x="31253" y="1028"/>
                      <a:pt x="37615" y="30220"/>
                      <a:pt x="564" y="42009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24011D2-CD13-C726-F384-2EA336003C70}"/>
                  </a:ext>
                </a:extLst>
              </p:cNvPr>
              <p:cNvSpPr/>
              <p:nvPr/>
            </p:nvSpPr>
            <p:spPr>
              <a:xfrm>
                <a:off x="8665209" y="2056961"/>
                <a:ext cx="28537" cy="36958"/>
              </a:xfrm>
              <a:custGeom>
                <a:avLst/>
                <a:gdLst>
                  <a:gd name="connsiteX0" fmla="*/ 294 w 28537"/>
                  <a:gd name="connsiteY0" fmla="*/ 37180 h 36958"/>
                  <a:gd name="connsiteX1" fmla="*/ 28831 w 28537"/>
                  <a:gd name="connsiteY1" fmla="*/ 222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294" y="37180"/>
                    </a:moveTo>
                    <a:cubicBezTo>
                      <a:pt x="294" y="37180"/>
                      <a:pt x="17042" y="21367"/>
                      <a:pt x="28831" y="222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40623989-9B2E-77EA-9737-CC40C990D51C}"/>
                  </a:ext>
                </a:extLst>
              </p:cNvPr>
              <p:cNvSpPr/>
              <p:nvPr/>
            </p:nvSpPr>
            <p:spPr>
              <a:xfrm>
                <a:off x="8669045" y="2077545"/>
                <a:ext cx="1905" cy="10479"/>
              </a:xfrm>
              <a:custGeom>
                <a:avLst/>
                <a:gdLst>
                  <a:gd name="connsiteX0" fmla="*/ 2113 w 1905"/>
                  <a:gd name="connsiteY0" fmla="*/ 10589 h 10479"/>
                  <a:gd name="connsiteX1" fmla="*/ 428 w 1905"/>
                  <a:gd name="connsiteY1" fmla="*/ 109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113" y="10589"/>
                    </a:moveTo>
                    <a:cubicBezTo>
                      <a:pt x="2113" y="10589"/>
                      <a:pt x="3235" y="952"/>
                      <a:pt x="428" y="10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4C98DB06-274D-4BFA-25AC-C26E2B01623E}"/>
                  </a:ext>
                </a:extLst>
              </p:cNvPr>
              <p:cNvSpPr/>
              <p:nvPr/>
            </p:nvSpPr>
            <p:spPr>
              <a:xfrm>
                <a:off x="8674191" y="2066598"/>
                <a:ext cx="2898" cy="15437"/>
              </a:xfrm>
              <a:custGeom>
                <a:avLst/>
                <a:gdLst>
                  <a:gd name="connsiteX0" fmla="*/ 2172 w 2898"/>
                  <a:gd name="connsiteY0" fmla="*/ 15662 h 15437"/>
                  <a:gd name="connsiteX1" fmla="*/ 301 w 2898"/>
                  <a:gd name="connsiteY1" fmla="*/ 224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172" y="15662"/>
                    </a:moveTo>
                    <a:cubicBezTo>
                      <a:pt x="2172" y="15662"/>
                      <a:pt x="5447" y="9206"/>
                      <a:pt x="301" y="224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6A004E88-F9B5-364C-6EE8-50B27AA4C89A}"/>
                  </a:ext>
                </a:extLst>
              </p:cNvPr>
              <p:cNvSpPr/>
              <p:nvPr/>
            </p:nvSpPr>
            <p:spPr>
              <a:xfrm>
                <a:off x="8680602" y="2061690"/>
                <a:ext cx="2276" cy="12163"/>
              </a:xfrm>
              <a:custGeom>
                <a:avLst/>
                <a:gdLst>
                  <a:gd name="connsiteX0" fmla="*/ 2653 w 2276"/>
                  <a:gd name="connsiteY0" fmla="*/ 12300 h 12163"/>
                  <a:gd name="connsiteX1" fmla="*/ 407 w 2276"/>
                  <a:gd name="connsiteY1" fmla="*/ 136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653" y="12300"/>
                    </a:moveTo>
                    <a:cubicBezTo>
                      <a:pt x="2653" y="12300"/>
                      <a:pt x="3121" y="7528"/>
                      <a:pt x="407" y="13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68C7D8FE-810C-59D0-6FEC-2F90A491D186}"/>
                  </a:ext>
                </a:extLst>
              </p:cNvPr>
              <p:cNvSpPr/>
              <p:nvPr/>
            </p:nvSpPr>
            <p:spPr>
              <a:xfrm>
                <a:off x="8687369" y="2057431"/>
                <a:ext cx="1370" cy="9169"/>
              </a:xfrm>
              <a:custGeom>
                <a:avLst/>
                <a:gdLst>
                  <a:gd name="connsiteX0" fmla="*/ 957 w 1370"/>
                  <a:gd name="connsiteY0" fmla="*/ 9316 h 9169"/>
                  <a:gd name="connsiteX1" fmla="*/ 396 w 1370"/>
                  <a:gd name="connsiteY1" fmla="*/ 146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957" y="9316"/>
                    </a:moveTo>
                    <a:cubicBezTo>
                      <a:pt x="957" y="9316"/>
                      <a:pt x="3109" y="7538"/>
                      <a:pt x="396" y="14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12483ACE-BFFA-E578-19BA-EB0EFF9D375D}"/>
                  </a:ext>
                </a:extLst>
              </p:cNvPr>
              <p:cNvSpPr/>
              <p:nvPr/>
            </p:nvSpPr>
            <p:spPr>
              <a:xfrm>
                <a:off x="8688566" y="2065553"/>
                <a:ext cx="5055" cy="1141"/>
              </a:xfrm>
              <a:custGeom>
                <a:avLst/>
                <a:gdLst>
                  <a:gd name="connsiteX0" fmla="*/ 5443 w 5055"/>
                  <a:gd name="connsiteY0" fmla="*/ 1280 h 1141"/>
                  <a:gd name="connsiteX1" fmla="*/ 391 w 5055"/>
                  <a:gd name="connsiteY1" fmla="*/ 157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443" y="1280"/>
                    </a:moveTo>
                    <a:cubicBezTo>
                      <a:pt x="5443" y="1280"/>
                      <a:pt x="5724" y="-30"/>
                      <a:pt x="391" y="15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081C2CD6-2AEC-18A8-FDD5-C3976B1EC28A}"/>
                  </a:ext>
                </a:extLst>
              </p:cNvPr>
              <p:cNvSpPr/>
              <p:nvPr/>
            </p:nvSpPr>
            <p:spPr>
              <a:xfrm>
                <a:off x="8683078" y="2073519"/>
                <a:ext cx="7765" cy="1604"/>
              </a:xfrm>
              <a:custGeom>
                <a:avLst/>
                <a:gdLst>
                  <a:gd name="connsiteX0" fmla="*/ 8164 w 7765"/>
                  <a:gd name="connsiteY0" fmla="*/ 1729 h 1604"/>
                  <a:gd name="connsiteX1" fmla="*/ 398 w 7765"/>
                  <a:gd name="connsiteY1" fmla="*/ 138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164" y="1729"/>
                    </a:moveTo>
                    <a:cubicBezTo>
                      <a:pt x="8164" y="1729"/>
                      <a:pt x="5731" y="-49"/>
                      <a:pt x="398" y="13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775702A1-4252-D21E-5C04-B7199DDC2006}"/>
                  </a:ext>
                </a:extLst>
              </p:cNvPr>
              <p:cNvSpPr/>
              <p:nvPr/>
            </p:nvSpPr>
            <p:spPr>
              <a:xfrm>
                <a:off x="8676200" y="2081892"/>
                <a:ext cx="6549" cy="1418"/>
              </a:xfrm>
              <a:custGeom>
                <a:avLst/>
                <a:gdLst>
                  <a:gd name="connsiteX0" fmla="*/ 6961 w 6549"/>
                  <a:gd name="connsiteY0" fmla="*/ 1528 h 1418"/>
                  <a:gd name="connsiteX1" fmla="*/ 411 w 6549"/>
                  <a:gd name="connsiteY1" fmla="*/ 125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6961" y="1528"/>
                    </a:moveTo>
                    <a:cubicBezTo>
                      <a:pt x="6961" y="1528"/>
                      <a:pt x="5744" y="-62"/>
                      <a:pt x="411" y="12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55FC09EE-B1F5-C8D6-01AA-4741B0BF824E}"/>
                  </a:ext>
                </a:extLst>
              </p:cNvPr>
              <p:cNvSpPr/>
              <p:nvPr/>
            </p:nvSpPr>
            <p:spPr>
              <a:xfrm>
                <a:off x="8671030" y="2088024"/>
                <a:ext cx="5055" cy="324"/>
              </a:xfrm>
              <a:custGeom>
                <a:avLst/>
                <a:gdLst>
                  <a:gd name="connsiteX0" fmla="*/ 5475 w 5055"/>
                  <a:gd name="connsiteY0" fmla="*/ 424 h 324"/>
                  <a:gd name="connsiteX1" fmla="*/ 422 w 5055"/>
                  <a:gd name="connsiteY1" fmla="*/ 144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475" y="424"/>
                    </a:moveTo>
                    <a:cubicBezTo>
                      <a:pt x="5475" y="424"/>
                      <a:pt x="5755" y="-43"/>
                      <a:pt x="422" y="144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9" name="图形 21">
              <a:extLst>
                <a:ext uri="{FF2B5EF4-FFF2-40B4-BE49-F238E27FC236}">
                  <a16:creationId xmlns:a16="http://schemas.microsoft.com/office/drawing/2014/main" id="{5C7BC572-AE96-9E77-61A8-6392B2375B8D}"/>
                </a:ext>
              </a:extLst>
            </p:cNvPr>
            <p:cNvGrpSpPr/>
            <p:nvPr/>
          </p:nvGrpSpPr>
          <p:grpSpPr>
            <a:xfrm>
              <a:off x="7125986" y="2755783"/>
              <a:ext cx="88679" cy="124075"/>
              <a:chOff x="8932023" y="2233969"/>
              <a:chExt cx="88679" cy="124075"/>
            </a:xfrm>
          </p:grpSpPr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1E2962B4-843D-E134-29FA-A01F6CA2D051}"/>
                  </a:ext>
                </a:extLst>
              </p:cNvPr>
              <p:cNvSpPr/>
              <p:nvPr/>
            </p:nvSpPr>
            <p:spPr>
              <a:xfrm>
                <a:off x="8970848" y="2253412"/>
                <a:ext cx="9970" cy="23367"/>
              </a:xfrm>
              <a:custGeom>
                <a:avLst/>
                <a:gdLst>
                  <a:gd name="connsiteX0" fmla="*/ 6303 w 9970"/>
                  <a:gd name="connsiteY0" fmla="*/ 22586 h 23367"/>
                  <a:gd name="connsiteX1" fmla="*/ 1914 w 9970"/>
                  <a:gd name="connsiteY1" fmla="*/ 5760 h 23367"/>
                  <a:gd name="connsiteX2" fmla="*/ 1914 w 9970"/>
                  <a:gd name="connsiteY2" fmla="*/ 151 h 23367"/>
                  <a:gd name="connsiteX3" fmla="*/ 10379 w 9970"/>
                  <a:gd name="connsiteY3" fmla="*/ 22898 h 23367"/>
                  <a:gd name="connsiteX4" fmla="*/ 6303 w 9970"/>
                  <a:gd name="connsiteY4" fmla="*/ 22588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303" y="22586"/>
                    </a:moveTo>
                    <a:cubicBezTo>
                      <a:pt x="6303" y="22586"/>
                      <a:pt x="5049" y="8876"/>
                      <a:pt x="1914" y="5760"/>
                    </a:cubicBezTo>
                    <a:cubicBezTo>
                      <a:pt x="-1222" y="2644"/>
                      <a:pt x="1914" y="151"/>
                      <a:pt x="1914" y="151"/>
                    </a:cubicBezTo>
                    <a:cubicBezTo>
                      <a:pt x="1914" y="151"/>
                      <a:pt x="11633" y="9188"/>
                      <a:pt x="10379" y="22898"/>
                    </a:cubicBezTo>
                    <a:cubicBezTo>
                      <a:pt x="6930" y="24456"/>
                      <a:pt x="6303" y="22588"/>
                      <a:pt x="6303" y="22588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5E41DBBC-9BEF-E31F-2575-BC87419738F8}"/>
                  </a:ext>
                </a:extLst>
              </p:cNvPr>
              <p:cNvSpPr/>
              <p:nvPr/>
            </p:nvSpPr>
            <p:spPr>
              <a:xfrm>
                <a:off x="8972123" y="2351694"/>
                <a:ext cx="9145" cy="6350"/>
              </a:xfrm>
              <a:custGeom>
                <a:avLst/>
                <a:gdLst>
                  <a:gd name="connsiteX0" fmla="*/ 1332 w 9145"/>
                  <a:gd name="connsiteY0" fmla="*/ 1953 h 6350"/>
                  <a:gd name="connsiteX1" fmla="*/ 548 w 9145"/>
                  <a:gd name="connsiteY1" fmla="*/ 5566 h 6350"/>
                  <a:gd name="connsiteX2" fmla="*/ 3386 w 9145"/>
                  <a:gd name="connsiteY2" fmla="*/ 3125 h 6350"/>
                  <a:gd name="connsiteX3" fmla="*/ 4127 w 9145"/>
                  <a:gd name="connsiteY3" fmla="*/ 6189 h 6350"/>
                  <a:gd name="connsiteX4" fmla="*/ 6123 w 9145"/>
                  <a:gd name="connsiteY4" fmla="*/ 3622 h 6350"/>
                  <a:gd name="connsiteX5" fmla="*/ 6790 w 9145"/>
                  <a:gd name="connsiteY5" fmla="*/ 6117 h 6350"/>
                  <a:gd name="connsiteX6" fmla="*/ 7962 w 9145"/>
                  <a:gd name="connsiteY6" fmla="*/ 3134 h 6350"/>
                  <a:gd name="connsiteX7" fmla="*/ 9461 w 9145"/>
                  <a:gd name="connsiteY7" fmla="*/ 6173 h 6350"/>
                  <a:gd name="connsiteX8" fmla="*/ 9641 w 9145"/>
                  <a:gd name="connsiteY8" fmla="*/ 3663 h 6350"/>
                  <a:gd name="connsiteX9" fmla="*/ 9571 w 9145"/>
                  <a:gd name="connsiteY9" fmla="*/ 2687 h 6350"/>
                  <a:gd name="connsiteX10" fmla="*/ 5809 w 9145"/>
                  <a:gd name="connsiteY10" fmla="*/ 38 h 6350"/>
                  <a:gd name="connsiteX11" fmla="*/ 1332 w 9145"/>
                  <a:gd name="connsiteY11" fmla="*/ 195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332" y="1953"/>
                    </a:moveTo>
                    <a:cubicBezTo>
                      <a:pt x="1332" y="1953"/>
                      <a:pt x="863" y="4007"/>
                      <a:pt x="548" y="5566"/>
                    </a:cubicBezTo>
                    <a:cubicBezTo>
                      <a:pt x="232" y="7124"/>
                      <a:pt x="2519" y="788"/>
                      <a:pt x="3386" y="3125"/>
                    </a:cubicBezTo>
                    <a:cubicBezTo>
                      <a:pt x="3783" y="4195"/>
                      <a:pt x="2990" y="3881"/>
                      <a:pt x="4127" y="6189"/>
                    </a:cubicBezTo>
                    <a:cubicBezTo>
                      <a:pt x="4127" y="2917"/>
                      <a:pt x="5966" y="1908"/>
                      <a:pt x="6123" y="3622"/>
                    </a:cubicBezTo>
                    <a:cubicBezTo>
                      <a:pt x="6281" y="5335"/>
                      <a:pt x="6161" y="5962"/>
                      <a:pt x="6790" y="6117"/>
                    </a:cubicBezTo>
                    <a:cubicBezTo>
                      <a:pt x="7122" y="6199"/>
                      <a:pt x="7315" y="2676"/>
                      <a:pt x="7962" y="3134"/>
                    </a:cubicBezTo>
                    <a:cubicBezTo>
                      <a:pt x="8909" y="3803"/>
                      <a:pt x="9402" y="7114"/>
                      <a:pt x="9461" y="6173"/>
                    </a:cubicBezTo>
                    <a:cubicBezTo>
                      <a:pt x="9476" y="5926"/>
                      <a:pt x="9742" y="4463"/>
                      <a:pt x="9641" y="3663"/>
                    </a:cubicBezTo>
                    <a:cubicBezTo>
                      <a:pt x="9598" y="3329"/>
                      <a:pt x="9571" y="3101"/>
                      <a:pt x="9571" y="2687"/>
                    </a:cubicBezTo>
                    <a:cubicBezTo>
                      <a:pt x="9571" y="973"/>
                      <a:pt x="8317" y="-274"/>
                      <a:pt x="5809" y="38"/>
                    </a:cubicBezTo>
                    <a:cubicBezTo>
                      <a:pt x="3301" y="349"/>
                      <a:pt x="1959" y="863"/>
                      <a:pt x="1332" y="1953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39A715D9-AA3A-24CF-4552-82E3CE9B4CDE}"/>
                  </a:ext>
                </a:extLst>
              </p:cNvPr>
              <p:cNvSpPr/>
              <p:nvPr/>
            </p:nvSpPr>
            <p:spPr>
              <a:xfrm>
                <a:off x="8932023" y="2271959"/>
                <a:ext cx="88679" cy="84597"/>
              </a:xfrm>
              <a:custGeom>
                <a:avLst/>
                <a:gdLst>
                  <a:gd name="connsiteX0" fmla="*/ 89199 w 88679"/>
                  <a:gd name="connsiteY0" fmla="*/ 41696 h 84597"/>
                  <a:gd name="connsiteX1" fmla="*/ 55210 w 88679"/>
                  <a:gd name="connsiteY1" fmla="*/ 84556 h 84597"/>
                  <a:gd name="connsiteX2" fmla="*/ 46113 w 88679"/>
                  <a:gd name="connsiteY2" fmla="*/ 81401 h 84597"/>
                  <a:gd name="connsiteX3" fmla="*/ 32327 w 88679"/>
                  <a:gd name="connsiteY3" fmla="*/ 83979 h 84597"/>
                  <a:gd name="connsiteX4" fmla="*/ 519 w 88679"/>
                  <a:gd name="connsiteY4" fmla="*/ 41696 h 84597"/>
                  <a:gd name="connsiteX5" fmla="*/ 29220 w 88679"/>
                  <a:gd name="connsiteY5" fmla="*/ 448 h 84597"/>
                  <a:gd name="connsiteX6" fmla="*/ 46740 w 88679"/>
                  <a:gd name="connsiteY6" fmla="*/ 3861 h 84597"/>
                  <a:gd name="connsiteX7" fmla="*/ 62668 w 88679"/>
                  <a:gd name="connsiteY7" fmla="*/ 1327 h 84597"/>
                  <a:gd name="connsiteX8" fmla="*/ 89198 w 88679"/>
                  <a:gd name="connsiteY8" fmla="*/ 41696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199" y="41696"/>
                    </a:moveTo>
                    <a:cubicBezTo>
                      <a:pt x="89199" y="62492"/>
                      <a:pt x="74706" y="79922"/>
                      <a:pt x="55210" y="84556"/>
                    </a:cubicBezTo>
                    <a:cubicBezTo>
                      <a:pt x="51889" y="85346"/>
                      <a:pt x="49677" y="81401"/>
                      <a:pt x="46113" y="81401"/>
                    </a:cubicBezTo>
                    <a:cubicBezTo>
                      <a:pt x="41761" y="81401"/>
                      <a:pt x="36301" y="85140"/>
                      <a:pt x="32327" y="83979"/>
                    </a:cubicBezTo>
                    <a:cubicBezTo>
                      <a:pt x="13941" y="78605"/>
                      <a:pt x="519" y="61708"/>
                      <a:pt x="519" y="41696"/>
                    </a:cubicBezTo>
                    <a:cubicBezTo>
                      <a:pt x="519" y="22830"/>
                      <a:pt x="12449" y="6732"/>
                      <a:pt x="29220" y="448"/>
                    </a:cubicBezTo>
                    <a:cubicBezTo>
                      <a:pt x="34083" y="-1374"/>
                      <a:pt x="41235" y="3861"/>
                      <a:pt x="46740" y="3861"/>
                    </a:cubicBezTo>
                    <a:cubicBezTo>
                      <a:pt x="53075" y="3861"/>
                      <a:pt x="57217" y="-1051"/>
                      <a:pt x="62668" y="1327"/>
                    </a:cubicBezTo>
                    <a:cubicBezTo>
                      <a:pt x="78288" y="8144"/>
                      <a:pt x="89198" y="23654"/>
                      <a:pt x="89198" y="41696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9A36F525-45E5-59DE-1985-C7EE49C26A0F}"/>
                  </a:ext>
                </a:extLst>
              </p:cNvPr>
              <p:cNvSpPr/>
              <p:nvPr/>
            </p:nvSpPr>
            <p:spPr>
              <a:xfrm>
                <a:off x="8943332" y="2276104"/>
                <a:ext cx="26331" cy="75660"/>
              </a:xfrm>
              <a:custGeom>
                <a:avLst/>
                <a:gdLst>
                  <a:gd name="connsiteX0" fmla="*/ 26249 w 26331"/>
                  <a:gd name="connsiteY0" fmla="*/ 38001 h 75660"/>
                  <a:gd name="connsiteX1" fmla="*/ 13084 w 26331"/>
                  <a:gd name="connsiteY1" fmla="*/ 75831 h 75660"/>
                  <a:gd name="connsiteX2" fmla="*/ -82 w 26331"/>
                  <a:gd name="connsiteY2" fmla="*/ 38001 h 75660"/>
                  <a:gd name="connsiteX3" fmla="*/ 13084 w 26331"/>
                  <a:gd name="connsiteY3" fmla="*/ 170 h 75660"/>
                  <a:gd name="connsiteX4" fmla="*/ 26249 w 26331"/>
                  <a:gd name="connsiteY4" fmla="*/ 38001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249" y="38001"/>
                    </a:moveTo>
                    <a:cubicBezTo>
                      <a:pt x="26249" y="58894"/>
                      <a:pt x="20354" y="75831"/>
                      <a:pt x="13084" y="75831"/>
                    </a:cubicBezTo>
                    <a:cubicBezTo>
                      <a:pt x="5812" y="75831"/>
                      <a:pt x="-82" y="58894"/>
                      <a:pt x="-82" y="38001"/>
                    </a:cubicBezTo>
                    <a:cubicBezTo>
                      <a:pt x="-82" y="17107"/>
                      <a:pt x="5812" y="170"/>
                      <a:pt x="13084" y="170"/>
                    </a:cubicBezTo>
                    <a:cubicBezTo>
                      <a:pt x="20354" y="170"/>
                      <a:pt x="26249" y="17107"/>
                      <a:pt x="26249" y="380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C029E084-84CC-751C-A581-017AF42EC0AC}"/>
                  </a:ext>
                </a:extLst>
              </p:cNvPr>
              <p:cNvSpPr/>
              <p:nvPr/>
            </p:nvSpPr>
            <p:spPr>
              <a:xfrm>
                <a:off x="8979725" y="2233969"/>
                <a:ext cx="31259" cy="41883"/>
              </a:xfrm>
              <a:custGeom>
                <a:avLst/>
                <a:gdLst>
                  <a:gd name="connsiteX0" fmla="*/ 639 w 31259"/>
                  <a:gd name="connsiteY0" fmla="*/ 42053 h 41883"/>
                  <a:gd name="connsiteX1" fmla="*/ 16171 w 31259"/>
                  <a:gd name="connsiteY1" fmla="*/ 6311 h 41883"/>
                  <a:gd name="connsiteX2" fmla="*/ 31328 w 31259"/>
                  <a:gd name="connsiteY2" fmla="*/ 1071 h 41883"/>
                  <a:gd name="connsiteX3" fmla="*/ 639 w 31259"/>
                  <a:gd name="connsiteY3" fmla="*/ 42053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639" y="42053"/>
                    </a:moveTo>
                    <a:cubicBezTo>
                      <a:pt x="639" y="42053"/>
                      <a:pt x="-2168" y="15668"/>
                      <a:pt x="16171" y="6311"/>
                    </a:cubicBezTo>
                    <a:cubicBezTo>
                      <a:pt x="34509" y="-3045"/>
                      <a:pt x="31328" y="1071"/>
                      <a:pt x="31328" y="1071"/>
                    </a:cubicBezTo>
                    <a:cubicBezTo>
                      <a:pt x="31328" y="1071"/>
                      <a:pt x="37691" y="30264"/>
                      <a:pt x="639" y="42053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8AE1CBEE-414C-AB50-00AD-69610BD4A6FF}"/>
                  </a:ext>
                </a:extLst>
              </p:cNvPr>
              <p:cNvSpPr/>
              <p:nvPr/>
            </p:nvSpPr>
            <p:spPr>
              <a:xfrm>
                <a:off x="8980159" y="2238422"/>
                <a:ext cx="28537" cy="36958"/>
              </a:xfrm>
              <a:custGeom>
                <a:avLst/>
                <a:gdLst>
                  <a:gd name="connsiteX0" fmla="*/ 369 w 28537"/>
                  <a:gd name="connsiteY0" fmla="*/ 37223 h 36958"/>
                  <a:gd name="connsiteX1" fmla="*/ 28907 w 28537"/>
                  <a:gd name="connsiteY1" fmla="*/ 265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369" y="37223"/>
                    </a:moveTo>
                    <a:cubicBezTo>
                      <a:pt x="369" y="37223"/>
                      <a:pt x="17118" y="21411"/>
                      <a:pt x="28907" y="265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DFF4FDF8-B45F-E378-4BFD-EF12A189C201}"/>
                  </a:ext>
                </a:extLst>
              </p:cNvPr>
              <p:cNvSpPr/>
              <p:nvPr/>
            </p:nvSpPr>
            <p:spPr>
              <a:xfrm>
                <a:off x="8983996" y="2259006"/>
                <a:ext cx="1905" cy="10479"/>
              </a:xfrm>
              <a:custGeom>
                <a:avLst/>
                <a:gdLst>
                  <a:gd name="connsiteX0" fmla="*/ 2188 w 1905"/>
                  <a:gd name="connsiteY0" fmla="*/ 10632 h 10479"/>
                  <a:gd name="connsiteX1" fmla="*/ 504 w 1905"/>
                  <a:gd name="connsiteY1" fmla="*/ 153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188" y="10632"/>
                    </a:moveTo>
                    <a:cubicBezTo>
                      <a:pt x="2188" y="10632"/>
                      <a:pt x="3311" y="995"/>
                      <a:pt x="504" y="15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6033ACB0-3F5D-FBE8-1146-31CBE6A37B28}"/>
                  </a:ext>
                </a:extLst>
              </p:cNvPr>
              <p:cNvSpPr/>
              <p:nvPr/>
            </p:nvSpPr>
            <p:spPr>
              <a:xfrm>
                <a:off x="8989142" y="2248060"/>
                <a:ext cx="2898" cy="15437"/>
              </a:xfrm>
              <a:custGeom>
                <a:avLst/>
                <a:gdLst>
                  <a:gd name="connsiteX0" fmla="*/ 2248 w 2898"/>
                  <a:gd name="connsiteY0" fmla="*/ 15705 h 15437"/>
                  <a:gd name="connsiteX1" fmla="*/ 376 w 2898"/>
                  <a:gd name="connsiteY1" fmla="*/ 267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248" y="15705"/>
                    </a:moveTo>
                    <a:cubicBezTo>
                      <a:pt x="2248" y="15705"/>
                      <a:pt x="5522" y="9249"/>
                      <a:pt x="376" y="26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13691EC-59A8-4B4A-5CE7-9BE30C1A560D}"/>
                  </a:ext>
                </a:extLst>
              </p:cNvPr>
              <p:cNvSpPr/>
              <p:nvPr/>
            </p:nvSpPr>
            <p:spPr>
              <a:xfrm>
                <a:off x="8995553" y="2243152"/>
                <a:ext cx="2276" cy="12163"/>
              </a:xfrm>
              <a:custGeom>
                <a:avLst/>
                <a:gdLst>
                  <a:gd name="connsiteX0" fmla="*/ 2728 w 2276"/>
                  <a:gd name="connsiteY0" fmla="*/ 12343 h 12163"/>
                  <a:gd name="connsiteX1" fmla="*/ 483 w 2276"/>
                  <a:gd name="connsiteY1" fmla="*/ 180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728" y="12343"/>
                    </a:moveTo>
                    <a:cubicBezTo>
                      <a:pt x="2728" y="12343"/>
                      <a:pt x="3196" y="7571"/>
                      <a:pt x="483" y="18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82317E2C-E47E-C12C-2758-4F2DFEF79A60}"/>
                  </a:ext>
                </a:extLst>
              </p:cNvPr>
              <p:cNvSpPr/>
              <p:nvPr/>
            </p:nvSpPr>
            <p:spPr>
              <a:xfrm>
                <a:off x="9002320" y="2238893"/>
                <a:ext cx="1370" cy="9169"/>
              </a:xfrm>
              <a:custGeom>
                <a:avLst/>
                <a:gdLst>
                  <a:gd name="connsiteX0" fmla="*/ 1033 w 1370"/>
                  <a:gd name="connsiteY0" fmla="*/ 9359 h 9169"/>
                  <a:gd name="connsiteX1" fmla="*/ 471 w 1370"/>
                  <a:gd name="connsiteY1" fmla="*/ 190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033" y="9359"/>
                    </a:moveTo>
                    <a:cubicBezTo>
                      <a:pt x="1033" y="9359"/>
                      <a:pt x="3185" y="7582"/>
                      <a:pt x="471" y="19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FA7B4A66-2746-F597-9999-FDA90564A851}"/>
                  </a:ext>
                </a:extLst>
              </p:cNvPr>
              <p:cNvSpPr/>
              <p:nvPr/>
            </p:nvSpPr>
            <p:spPr>
              <a:xfrm>
                <a:off x="9003517" y="2247015"/>
                <a:ext cx="5055" cy="1141"/>
              </a:xfrm>
              <a:custGeom>
                <a:avLst/>
                <a:gdLst>
                  <a:gd name="connsiteX0" fmla="*/ 5519 w 5055"/>
                  <a:gd name="connsiteY0" fmla="*/ 1324 h 1141"/>
                  <a:gd name="connsiteX1" fmla="*/ 466 w 5055"/>
                  <a:gd name="connsiteY1" fmla="*/ 201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519" y="1324"/>
                    </a:moveTo>
                    <a:cubicBezTo>
                      <a:pt x="5519" y="1324"/>
                      <a:pt x="5799" y="14"/>
                      <a:pt x="466" y="20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9D9A6542-D4B4-7AD9-135E-F14381DECEBF}"/>
                  </a:ext>
                </a:extLst>
              </p:cNvPr>
              <p:cNvSpPr/>
              <p:nvPr/>
            </p:nvSpPr>
            <p:spPr>
              <a:xfrm>
                <a:off x="8998028" y="2254980"/>
                <a:ext cx="7765" cy="1604"/>
              </a:xfrm>
              <a:custGeom>
                <a:avLst/>
                <a:gdLst>
                  <a:gd name="connsiteX0" fmla="*/ 8239 w 7765"/>
                  <a:gd name="connsiteY0" fmla="*/ 1772 h 1604"/>
                  <a:gd name="connsiteX1" fmla="*/ 473 w 7765"/>
                  <a:gd name="connsiteY1" fmla="*/ 182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239" y="1772"/>
                    </a:moveTo>
                    <a:cubicBezTo>
                      <a:pt x="8239" y="1772"/>
                      <a:pt x="5807" y="-5"/>
                      <a:pt x="473" y="18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95807390-3C66-81DA-790B-8FB290336A7A}"/>
                  </a:ext>
                </a:extLst>
              </p:cNvPr>
              <p:cNvSpPr/>
              <p:nvPr/>
            </p:nvSpPr>
            <p:spPr>
              <a:xfrm>
                <a:off x="8991151" y="2263353"/>
                <a:ext cx="6549" cy="1418"/>
              </a:xfrm>
              <a:custGeom>
                <a:avLst/>
                <a:gdLst>
                  <a:gd name="connsiteX0" fmla="*/ 7036 w 6549"/>
                  <a:gd name="connsiteY0" fmla="*/ 1572 h 1418"/>
                  <a:gd name="connsiteX1" fmla="*/ 487 w 6549"/>
                  <a:gd name="connsiteY1" fmla="*/ 168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036" y="1572"/>
                    </a:moveTo>
                    <a:cubicBezTo>
                      <a:pt x="7036" y="1572"/>
                      <a:pt x="5820" y="-19"/>
                      <a:pt x="487" y="16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20DE7DF9-BABD-CF93-03B5-9AEF73128C57}"/>
                  </a:ext>
                </a:extLst>
              </p:cNvPr>
              <p:cNvSpPr/>
              <p:nvPr/>
            </p:nvSpPr>
            <p:spPr>
              <a:xfrm>
                <a:off x="8985981" y="2269486"/>
                <a:ext cx="5055" cy="324"/>
              </a:xfrm>
              <a:custGeom>
                <a:avLst/>
                <a:gdLst>
                  <a:gd name="connsiteX0" fmla="*/ 5550 w 5055"/>
                  <a:gd name="connsiteY0" fmla="*/ 468 h 324"/>
                  <a:gd name="connsiteX1" fmla="*/ 497 w 5055"/>
                  <a:gd name="connsiteY1" fmla="*/ 187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550" y="468"/>
                    </a:moveTo>
                    <a:cubicBezTo>
                      <a:pt x="5550" y="468"/>
                      <a:pt x="5831" y="0"/>
                      <a:pt x="497" y="18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4" name="图形 21">
              <a:extLst>
                <a:ext uri="{FF2B5EF4-FFF2-40B4-BE49-F238E27FC236}">
                  <a16:creationId xmlns:a16="http://schemas.microsoft.com/office/drawing/2014/main" id="{E824F653-9720-9352-8C01-433882B00005}"/>
                </a:ext>
              </a:extLst>
            </p:cNvPr>
            <p:cNvGrpSpPr/>
            <p:nvPr/>
          </p:nvGrpSpPr>
          <p:grpSpPr>
            <a:xfrm>
              <a:off x="7171873" y="2494228"/>
              <a:ext cx="88679" cy="124075"/>
              <a:chOff x="8977910" y="1972414"/>
              <a:chExt cx="88679" cy="124075"/>
            </a:xfrm>
          </p:grpSpPr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39313026-C1D4-E9BB-E3BD-2B6997D22BF9}"/>
                  </a:ext>
                </a:extLst>
              </p:cNvPr>
              <p:cNvSpPr/>
              <p:nvPr/>
            </p:nvSpPr>
            <p:spPr>
              <a:xfrm>
                <a:off x="9016735" y="1991857"/>
                <a:ext cx="9970" cy="23367"/>
              </a:xfrm>
              <a:custGeom>
                <a:avLst/>
                <a:gdLst>
                  <a:gd name="connsiteX0" fmla="*/ 6314 w 9970"/>
                  <a:gd name="connsiteY0" fmla="*/ 22524 h 23367"/>
                  <a:gd name="connsiteX1" fmla="*/ 1925 w 9970"/>
                  <a:gd name="connsiteY1" fmla="*/ 5697 h 23367"/>
                  <a:gd name="connsiteX2" fmla="*/ 1925 w 9970"/>
                  <a:gd name="connsiteY2" fmla="*/ 88 h 23367"/>
                  <a:gd name="connsiteX3" fmla="*/ 10390 w 9970"/>
                  <a:gd name="connsiteY3" fmla="*/ 22836 h 23367"/>
                  <a:gd name="connsiteX4" fmla="*/ 6314 w 9970"/>
                  <a:gd name="connsiteY4" fmla="*/ 22525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314" y="22524"/>
                    </a:moveTo>
                    <a:cubicBezTo>
                      <a:pt x="6314" y="22524"/>
                      <a:pt x="5060" y="8813"/>
                      <a:pt x="1925" y="5697"/>
                    </a:cubicBezTo>
                    <a:cubicBezTo>
                      <a:pt x="-1211" y="2582"/>
                      <a:pt x="1925" y="88"/>
                      <a:pt x="1925" y="88"/>
                    </a:cubicBezTo>
                    <a:cubicBezTo>
                      <a:pt x="1925" y="88"/>
                      <a:pt x="11644" y="9125"/>
                      <a:pt x="10390" y="22836"/>
                    </a:cubicBezTo>
                    <a:cubicBezTo>
                      <a:pt x="6941" y="24393"/>
                      <a:pt x="6314" y="22525"/>
                      <a:pt x="6314" y="22525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7018F08B-0903-CACD-0CDF-338CE6D6D772}"/>
                  </a:ext>
                </a:extLst>
              </p:cNvPr>
              <p:cNvSpPr/>
              <p:nvPr/>
            </p:nvSpPr>
            <p:spPr>
              <a:xfrm>
                <a:off x="9018010" y="2090139"/>
                <a:ext cx="9145" cy="6350"/>
              </a:xfrm>
              <a:custGeom>
                <a:avLst/>
                <a:gdLst>
                  <a:gd name="connsiteX0" fmla="*/ 1343 w 9145"/>
                  <a:gd name="connsiteY0" fmla="*/ 1891 h 6350"/>
                  <a:gd name="connsiteX1" fmla="*/ 559 w 9145"/>
                  <a:gd name="connsiteY1" fmla="*/ 5503 h 6350"/>
                  <a:gd name="connsiteX2" fmla="*/ 3397 w 9145"/>
                  <a:gd name="connsiteY2" fmla="*/ 3063 h 6350"/>
                  <a:gd name="connsiteX3" fmla="*/ 4138 w 9145"/>
                  <a:gd name="connsiteY3" fmla="*/ 6126 h 6350"/>
                  <a:gd name="connsiteX4" fmla="*/ 6134 w 9145"/>
                  <a:gd name="connsiteY4" fmla="*/ 3559 h 6350"/>
                  <a:gd name="connsiteX5" fmla="*/ 6801 w 9145"/>
                  <a:gd name="connsiteY5" fmla="*/ 6054 h 6350"/>
                  <a:gd name="connsiteX6" fmla="*/ 7973 w 9145"/>
                  <a:gd name="connsiteY6" fmla="*/ 3071 h 6350"/>
                  <a:gd name="connsiteX7" fmla="*/ 9472 w 9145"/>
                  <a:gd name="connsiteY7" fmla="*/ 6111 h 6350"/>
                  <a:gd name="connsiteX8" fmla="*/ 9652 w 9145"/>
                  <a:gd name="connsiteY8" fmla="*/ 3601 h 6350"/>
                  <a:gd name="connsiteX9" fmla="*/ 9582 w 9145"/>
                  <a:gd name="connsiteY9" fmla="*/ 2624 h 6350"/>
                  <a:gd name="connsiteX10" fmla="*/ 5820 w 9145"/>
                  <a:gd name="connsiteY10" fmla="*/ -25 h 6350"/>
                  <a:gd name="connsiteX11" fmla="*/ 1343 w 9145"/>
                  <a:gd name="connsiteY11" fmla="*/ 1891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343" y="1891"/>
                    </a:moveTo>
                    <a:cubicBezTo>
                      <a:pt x="1343" y="1891"/>
                      <a:pt x="874" y="3945"/>
                      <a:pt x="559" y="5503"/>
                    </a:cubicBezTo>
                    <a:cubicBezTo>
                      <a:pt x="243" y="7061"/>
                      <a:pt x="2530" y="725"/>
                      <a:pt x="3397" y="3063"/>
                    </a:cubicBezTo>
                    <a:cubicBezTo>
                      <a:pt x="3794" y="4133"/>
                      <a:pt x="3001" y="3818"/>
                      <a:pt x="4138" y="6126"/>
                    </a:cubicBezTo>
                    <a:cubicBezTo>
                      <a:pt x="4138" y="2855"/>
                      <a:pt x="5977" y="1845"/>
                      <a:pt x="6134" y="3559"/>
                    </a:cubicBezTo>
                    <a:cubicBezTo>
                      <a:pt x="6292" y="5273"/>
                      <a:pt x="6172" y="5899"/>
                      <a:pt x="6801" y="6054"/>
                    </a:cubicBezTo>
                    <a:cubicBezTo>
                      <a:pt x="7133" y="6136"/>
                      <a:pt x="7326" y="2613"/>
                      <a:pt x="7973" y="3071"/>
                    </a:cubicBezTo>
                    <a:cubicBezTo>
                      <a:pt x="8920" y="3740"/>
                      <a:pt x="9413" y="7052"/>
                      <a:pt x="9472" y="6111"/>
                    </a:cubicBezTo>
                    <a:cubicBezTo>
                      <a:pt x="9487" y="5863"/>
                      <a:pt x="9753" y="4400"/>
                      <a:pt x="9652" y="3601"/>
                    </a:cubicBezTo>
                    <a:cubicBezTo>
                      <a:pt x="9609" y="3266"/>
                      <a:pt x="9582" y="3038"/>
                      <a:pt x="9582" y="2624"/>
                    </a:cubicBezTo>
                    <a:cubicBezTo>
                      <a:pt x="9582" y="910"/>
                      <a:pt x="8328" y="-336"/>
                      <a:pt x="5820" y="-25"/>
                    </a:cubicBezTo>
                    <a:cubicBezTo>
                      <a:pt x="3312" y="286"/>
                      <a:pt x="1970" y="800"/>
                      <a:pt x="1343" y="1891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011927AC-689D-9B11-B581-3A578553D571}"/>
                  </a:ext>
                </a:extLst>
              </p:cNvPr>
              <p:cNvSpPr/>
              <p:nvPr/>
            </p:nvSpPr>
            <p:spPr>
              <a:xfrm>
                <a:off x="8977910" y="2010403"/>
                <a:ext cx="88679" cy="84597"/>
              </a:xfrm>
              <a:custGeom>
                <a:avLst/>
                <a:gdLst>
                  <a:gd name="connsiteX0" fmla="*/ 89210 w 88679"/>
                  <a:gd name="connsiteY0" fmla="*/ 41633 h 84597"/>
                  <a:gd name="connsiteX1" fmla="*/ 55221 w 88679"/>
                  <a:gd name="connsiteY1" fmla="*/ 84494 h 84597"/>
                  <a:gd name="connsiteX2" fmla="*/ 46124 w 88679"/>
                  <a:gd name="connsiteY2" fmla="*/ 81338 h 84597"/>
                  <a:gd name="connsiteX3" fmla="*/ 32338 w 88679"/>
                  <a:gd name="connsiteY3" fmla="*/ 83916 h 84597"/>
                  <a:gd name="connsiteX4" fmla="*/ 530 w 88679"/>
                  <a:gd name="connsiteY4" fmla="*/ 41633 h 84597"/>
                  <a:gd name="connsiteX5" fmla="*/ 29231 w 88679"/>
                  <a:gd name="connsiteY5" fmla="*/ 386 h 84597"/>
                  <a:gd name="connsiteX6" fmla="*/ 46751 w 88679"/>
                  <a:gd name="connsiteY6" fmla="*/ 3798 h 84597"/>
                  <a:gd name="connsiteX7" fmla="*/ 62679 w 88679"/>
                  <a:gd name="connsiteY7" fmla="*/ 1265 h 84597"/>
                  <a:gd name="connsiteX8" fmla="*/ 89209 w 88679"/>
                  <a:gd name="connsiteY8" fmla="*/ 41633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210" y="41633"/>
                    </a:moveTo>
                    <a:cubicBezTo>
                      <a:pt x="89210" y="62429"/>
                      <a:pt x="74717" y="79860"/>
                      <a:pt x="55221" y="84494"/>
                    </a:cubicBezTo>
                    <a:cubicBezTo>
                      <a:pt x="51900" y="85283"/>
                      <a:pt x="49688" y="81338"/>
                      <a:pt x="46124" y="81338"/>
                    </a:cubicBezTo>
                    <a:cubicBezTo>
                      <a:pt x="41772" y="81338"/>
                      <a:pt x="36312" y="85077"/>
                      <a:pt x="32338" y="83916"/>
                    </a:cubicBezTo>
                    <a:cubicBezTo>
                      <a:pt x="13952" y="78542"/>
                      <a:pt x="530" y="61646"/>
                      <a:pt x="530" y="41633"/>
                    </a:cubicBezTo>
                    <a:cubicBezTo>
                      <a:pt x="530" y="22767"/>
                      <a:pt x="12460" y="6670"/>
                      <a:pt x="29231" y="386"/>
                    </a:cubicBezTo>
                    <a:cubicBezTo>
                      <a:pt x="34094" y="-1437"/>
                      <a:pt x="41246" y="3798"/>
                      <a:pt x="46751" y="3798"/>
                    </a:cubicBezTo>
                    <a:cubicBezTo>
                      <a:pt x="53086" y="3798"/>
                      <a:pt x="57228" y="-1114"/>
                      <a:pt x="62679" y="1265"/>
                    </a:cubicBezTo>
                    <a:cubicBezTo>
                      <a:pt x="78299" y="8081"/>
                      <a:pt x="89209" y="23591"/>
                      <a:pt x="89209" y="41633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B4BFD095-6549-4EE5-ADA0-2793D4BE1894}"/>
                  </a:ext>
                </a:extLst>
              </p:cNvPr>
              <p:cNvSpPr/>
              <p:nvPr/>
            </p:nvSpPr>
            <p:spPr>
              <a:xfrm>
                <a:off x="8989219" y="2014549"/>
                <a:ext cx="26331" cy="75660"/>
              </a:xfrm>
              <a:custGeom>
                <a:avLst/>
                <a:gdLst>
                  <a:gd name="connsiteX0" fmla="*/ 26260 w 26331"/>
                  <a:gd name="connsiteY0" fmla="*/ 37938 h 75660"/>
                  <a:gd name="connsiteX1" fmla="*/ 13095 w 26331"/>
                  <a:gd name="connsiteY1" fmla="*/ 75768 h 75660"/>
                  <a:gd name="connsiteX2" fmla="*/ -71 w 26331"/>
                  <a:gd name="connsiteY2" fmla="*/ 37938 h 75660"/>
                  <a:gd name="connsiteX3" fmla="*/ 13095 w 26331"/>
                  <a:gd name="connsiteY3" fmla="*/ 108 h 75660"/>
                  <a:gd name="connsiteX4" fmla="*/ 26260 w 26331"/>
                  <a:gd name="connsiteY4" fmla="*/ 37938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260" y="37938"/>
                    </a:moveTo>
                    <a:cubicBezTo>
                      <a:pt x="26260" y="58831"/>
                      <a:pt x="20365" y="75768"/>
                      <a:pt x="13095" y="75768"/>
                    </a:cubicBezTo>
                    <a:cubicBezTo>
                      <a:pt x="5823" y="75768"/>
                      <a:pt x="-71" y="58831"/>
                      <a:pt x="-71" y="37938"/>
                    </a:cubicBezTo>
                    <a:cubicBezTo>
                      <a:pt x="-71" y="17045"/>
                      <a:pt x="5823" y="108"/>
                      <a:pt x="13095" y="108"/>
                    </a:cubicBezTo>
                    <a:cubicBezTo>
                      <a:pt x="20365" y="108"/>
                      <a:pt x="26260" y="17045"/>
                      <a:pt x="26260" y="379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64C1981F-646A-B881-BB95-1912353D3C09}"/>
                  </a:ext>
                </a:extLst>
              </p:cNvPr>
              <p:cNvSpPr/>
              <p:nvPr/>
            </p:nvSpPr>
            <p:spPr>
              <a:xfrm>
                <a:off x="9025611" y="1972414"/>
                <a:ext cx="31259" cy="41883"/>
              </a:xfrm>
              <a:custGeom>
                <a:avLst/>
                <a:gdLst>
                  <a:gd name="connsiteX0" fmla="*/ 650 w 31259"/>
                  <a:gd name="connsiteY0" fmla="*/ 41990 h 41883"/>
                  <a:gd name="connsiteX1" fmla="*/ 16182 w 31259"/>
                  <a:gd name="connsiteY1" fmla="*/ 6248 h 41883"/>
                  <a:gd name="connsiteX2" fmla="*/ 31339 w 31259"/>
                  <a:gd name="connsiteY2" fmla="*/ 1009 h 41883"/>
                  <a:gd name="connsiteX3" fmla="*/ 650 w 31259"/>
                  <a:gd name="connsiteY3" fmla="*/ 41990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650" y="41990"/>
                    </a:moveTo>
                    <a:cubicBezTo>
                      <a:pt x="650" y="41990"/>
                      <a:pt x="-2157" y="15605"/>
                      <a:pt x="16182" y="6248"/>
                    </a:cubicBezTo>
                    <a:cubicBezTo>
                      <a:pt x="34520" y="-3108"/>
                      <a:pt x="31339" y="1009"/>
                      <a:pt x="31339" y="1009"/>
                    </a:cubicBezTo>
                    <a:cubicBezTo>
                      <a:pt x="31339" y="1009"/>
                      <a:pt x="37702" y="30201"/>
                      <a:pt x="650" y="41990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FD84B71-967D-72C3-54BD-11ECEDAEC661}"/>
                  </a:ext>
                </a:extLst>
              </p:cNvPr>
              <p:cNvSpPr/>
              <p:nvPr/>
            </p:nvSpPr>
            <p:spPr>
              <a:xfrm>
                <a:off x="9026046" y="1976867"/>
                <a:ext cx="28537" cy="36958"/>
              </a:xfrm>
              <a:custGeom>
                <a:avLst/>
                <a:gdLst>
                  <a:gd name="connsiteX0" fmla="*/ 380 w 28537"/>
                  <a:gd name="connsiteY0" fmla="*/ 37161 h 36958"/>
                  <a:gd name="connsiteX1" fmla="*/ 28918 w 28537"/>
                  <a:gd name="connsiteY1" fmla="*/ 203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380" y="37161"/>
                    </a:moveTo>
                    <a:cubicBezTo>
                      <a:pt x="380" y="37161"/>
                      <a:pt x="17129" y="21348"/>
                      <a:pt x="28918" y="203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F755AD3B-5E15-10E0-25EB-F8B6337FE396}"/>
                  </a:ext>
                </a:extLst>
              </p:cNvPr>
              <p:cNvSpPr/>
              <p:nvPr/>
            </p:nvSpPr>
            <p:spPr>
              <a:xfrm>
                <a:off x="9029883" y="1997451"/>
                <a:ext cx="1905" cy="10479"/>
              </a:xfrm>
              <a:custGeom>
                <a:avLst/>
                <a:gdLst>
                  <a:gd name="connsiteX0" fmla="*/ 2199 w 1905"/>
                  <a:gd name="connsiteY0" fmla="*/ 10569 h 10479"/>
                  <a:gd name="connsiteX1" fmla="*/ 515 w 1905"/>
                  <a:gd name="connsiteY1" fmla="*/ 90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199" y="10569"/>
                    </a:moveTo>
                    <a:cubicBezTo>
                      <a:pt x="2199" y="10569"/>
                      <a:pt x="3322" y="932"/>
                      <a:pt x="515" y="9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F2B24B6-0673-4DE4-B143-D3016D219583}"/>
                  </a:ext>
                </a:extLst>
              </p:cNvPr>
              <p:cNvSpPr/>
              <p:nvPr/>
            </p:nvSpPr>
            <p:spPr>
              <a:xfrm>
                <a:off x="9035029" y="1986505"/>
                <a:ext cx="2898" cy="15437"/>
              </a:xfrm>
              <a:custGeom>
                <a:avLst/>
                <a:gdLst>
                  <a:gd name="connsiteX0" fmla="*/ 2259 w 2898"/>
                  <a:gd name="connsiteY0" fmla="*/ 15643 h 15437"/>
                  <a:gd name="connsiteX1" fmla="*/ 387 w 2898"/>
                  <a:gd name="connsiteY1" fmla="*/ 205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259" y="15643"/>
                    </a:moveTo>
                    <a:cubicBezTo>
                      <a:pt x="2259" y="15643"/>
                      <a:pt x="5533" y="9187"/>
                      <a:pt x="387" y="20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AD873C7F-5274-7397-0A63-C9A4FE42C8E9}"/>
                  </a:ext>
                </a:extLst>
              </p:cNvPr>
              <p:cNvSpPr/>
              <p:nvPr/>
            </p:nvSpPr>
            <p:spPr>
              <a:xfrm>
                <a:off x="9041440" y="1981596"/>
                <a:ext cx="2276" cy="12163"/>
              </a:xfrm>
              <a:custGeom>
                <a:avLst/>
                <a:gdLst>
                  <a:gd name="connsiteX0" fmla="*/ 2739 w 2276"/>
                  <a:gd name="connsiteY0" fmla="*/ 12280 h 12163"/>
                  <a:gd name="connsiteX1" fmla="*/ 494 w 2276"/>
                  <a:gd name="connsiteY1" fmla="*/ 117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739" y="12280"/>
                    </a:moveTo>
                    <a:cubicBezTo>
                      <a:pt x="2739" y="12280"/>
                      <a:pt x="3207" y="7509"/>
                      <a:pt x="494" y="11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EAF7DF1C-AD62-123A-5849-6BB133059A97}"/>
                  </a:ext>
                </a:extLst>
              </p:cNvPr>
              <p:cNvSpPr/>
              <p:nvPr/>
            </p:nvSpPr>
            <p:spPr>
              <a:xfrm>
                <a:off x="9048207" y="1977338"/>
                <a:ext cx="1370" cy="9169"/>
              </a:xfrm>
              <a:custGeom>
                <a:avLst/>
                <a:gdLst>
                  <a:gd name="connsiteX0" fmla="*/ 1044 w 1370"/>
                  <a:gd name="connsiteY0" fmla="*/ 9297 h 9169"/>
                  <a:gd name="connsiteX1" fmla="*/ 482 w 1370"/>
                  <a:gd name="connsiteY1" fmla="*/ 127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044" y="9297"/>
                    </a:moveTo>
                    <a:cubicBezTo>
                      <a:pt x="1044" y="9297"/>
                      <a:pt x="3196" y="7519"/>
                      <a:pt x="482" y="12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53B8A047-05DE-C10F-0EA9-256961B10D2D}"/>
                  </a:ext>
                </a:extLst>
              </p:cNvPr>
              <p:cNvSpPr/>
              <p:nvPr/>
            </p:nvSpPr>
            <p:spPr>
              <a:xfrm>
                <a:off x="9049403" y="1985460"/>
                <a:ext cx="5055" cy="1141"/>
              </a:xfrm>
              <a:custGeom>
                <a:avLst/>
                <a:gdLst>
                  <a:gd name="connsiteX0" fmla="*/ 5530 w 5055"/>
                  <a:gd name="connsiteY0" fmla="*/ 1261 h 1141"/>
                  <a:gd name="connsiteX1" fmla="*/ 477 w 5055"/>
                  <a:gd name="connsiteY1" fmla="*/ 138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530" y="1261"/>
                    </a:moveTo>
                    <a:cubicBezTo>
                      <a:pt x="5530" y="1261"/>
                      <a:pt x="5810" y="-49"/>
                      <a:pt x="477" y="13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0C72A69A-3E19-4043-46F6-84CE6AF2B618}"/>
                  </a:ext>
                </a:extLst>
              </p:cNvPr>
              <p:cNvSpPr/>
              <p:nvPr/>
            </p:nvSpPr>
            <p:spPr>
              <a:xfrm>
                <a:off x="9043915" y="1993425"/>
                <a:ext cx="7765" cy="1604"/>
              </a:xfrm>
              <a:custGeom>
                <a:avLst/>
                <a:gdLst>
                  <a:gd name="connsiteX0" fmla="*/ 8250 w 7765"/>
                  <a:gd name="connsiteY0" fmla="*/ 1710 h 1604"/>
                  <a:gd name="connsiteX1" fmla="*/ 484 w 7765"/>
                  <a:gd name="connsiteY1" fmla="*/ 119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250" y="1710"/>
                    </a:moveTo>
                    <a:cubicBezTo>
                      <a:pt x="8250" y="1710"/>
                      <a:pt x="5818" y="-68"/>
                      <a:pt x="484" y="11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E5FC5515-E587-CEF6-DF13-E70CEBB3AB6D}"/>
                  </a:ext>
                </a:extLst>
              </p:cNvPr>
              <p:cNvSpPr/>
              <p:nvPr/>
            </p:nvSpPr>
            <p:spPr>
              <a:xfrm>
                <a:off x="9037038" y="2001798"/>
                <a:ext cx="6549" cy="1418"/>
              </a:xfrm>
              <a:custGeom>
                <a:avLst/>
                <a:gdLst>
                  <a:gd name="connsiteX0" fmla="*/ 7047 w 6549"/>
                  <a:gd name="connsiteY0" fmla="*/ 1509 h 1418"/>
                  <a:gd name="connsiteX1" fmla="*/ 498 w 6549"/>
                  <a:gd name="connsiteY1" fmla="*/ 106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047" y="1509"/>
                    </a:moveTo>
                    <a:cubicBezTo>
                      <a:pt x="7047" y="1509"/>
                      <a:pt x="5831" y="-81"/>
                      <a:pt x="498" y="10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7ABBBEC8-9DB1-2E2F-6EDF-7D005F00A092}"/>
                  </a:ext>
                </a:extLst>
              </p:cNvPr>
              <p:cNvSpPr/>
              <p:nvPr/>
            </p:nvSpPr>
            <p:spPr>
              <a:xfrm>
                <a:off x="9031867" y="2007930"/>
                <a:ext cx="5055" cy="324"/>
              </a:xfrm>
              <a:custGeom>
                <a:avLst/>
                <a:gdLst>
                  <a:gd name="connsiteX0" fmla="*/ 5561 w 5055"/>
                  <a:gd name="connsiteY0" fmla="*/ 405 h 324"/>
                  <a:gd name="connsiteX1" fmla="*/ 508 w 5055"/>
                  <a:gd name="connsiteY1" fmla="*/ 125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561" y="405"/>
                    </a:moveTo>
                    <a:cubicBezTo>
                      <a:pt x="5561" y="405"/>
                      <a:pt x="5842" y="-63"/>
                      <a:pt x="508" y="12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9" name="图形 21">
              <a:extLst>
                <a:ext uri="{FF2B5EF4-FFF2-40B4-BE49-F238E27FC236}">
                  <a16:creationId xmlns:a16="http://schemas.microsoft.com/office/drawing/2014/main" id="{E35E2BBB-3052-8DF5-343A-9AF9643BEF58}"/>
                </a:ext>
              </a:extLst>
            </p:cNvPr>
            <p:cNvGrpSpPr/>
            <p:nvPr/>
          </p:nvGrpSpPr>
          <p:grpSpPr>
            <a:xfrm>
              <a:off x="7377947" y="2305258"/>
              <a:ext cx="88679" cy="124075"/>
              <a:chOff x="9183984" y="1783444"/>
              <a:chExt cx="88679" cy="124075"/>
            </a:xfrm>
          </p:grpSpPr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14B958A0-D3F3-1340-C71C-5D9874299BFE}"/>
                  </a:ext>
                </a:extLst>
              </p:cNvPr>
              <p:cNvSpPr/>
              <p:nvPr/>
            </p:nvSpPr>
            <p:spPr>
              <a:xfrm>
                <a:off x="9222809" y="1802887"/>
                <a:ext cx="9970" cy="23367"/>
              </a:xfrm>
              <a:custGeom>
                <a:avLst/>
                <a:gdLst>
                  <a:gd name="connsiteX0" fmla="*/ 6364 w 9970"/>
                  <a:gd name="connsiteY0" fmla="*/ 22478 h 23367"/>
                  <a:gd name="connsiteX1" fmla="*/ 1974 w 9970"/>
                  <a:gd name="connsiteY1" fmla="*/ 5652 h 23367"/>
                  <a:gd name="connsiteX2" fmla="*/ 1974 w 9970"/>
                  <a:gd name="connsiteY2" fmla="*/ 43 h 23367"/>
                  <a:gd name="connsiteX3" fmla="*/ 10439 w 9970"/>
                  <a:gd name="connsiteY3" fmla="*/ 22790 h 23367"/>
                  <a:gd name="connsiteX4" fmla="*/ 6363 w 9970"/>
                  <a:gd name="connsiteY4" fmla="*/ 22480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364" y="22478"/>
                    </a:moveTo>
                    <a:cubicBezTo>
                      <a:pt x="6364" y="22478"/>
                      <a:pt x="5109" y="8768"/>
                      <a:pt x="1974" y="5652"/>
                    </a:cubicBezTo>
                    <a:cubicBezTo>
                      <a:pt x="-1161" y="2536"/>
                      <a:pt x="1974" y="43"/>
                      <a:pt x="1974" y="43"/>
                    </a:cubicBezTo>
                    <a:cubicBezTo>
                      <a:pt x="1974" y="43"/>
                      <a:pt x="11693" y="9080"/>
                      <a:pt x="10439" y="22790"/>
                    </a:cubicBezTo>
                    <a:cubicBezTo>
                      <a:pt x="6990" y="24348"/>
                      <a:pt x="6363" y="22480"/>
                      <a:pt x="6363" y="22480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F34A9149-1E99-B4A4-9246-79C828CB32D5}"/>
                  </a:ext>
                </a:extLst>
              </p:cNvPr>
              <p:cNvSpPr/>
              <p:nvPr/>
            </p:nvSpPr>
            <p:spPr>
              <a:xfrm>
                <a:off x="9224083" y="1901169"/>
                <a:ext cx="9145" cy="6350"/>
              </a:xfrm>
              <a:custGeom>
                <a:avLst/>
                <a:gdLst>
                  <a:gd name="connsiteX0" fmla="*/ 1393 w 9145"/>
                  <a:gd name="connsiteY0" fmla="*/ 1845 h 6350"/>
                  <a:gd name="connsiteX1" fmla="*/ 609 w 9145"/>
                  <a:gd name="connsiteY1" fmla="*/ 5458 h 6350"/>
                  <a:gd name="connsiteX2" fmla="*/ 3446 w 9145"/>
                  <a:gd name="connsiteY2" fmla="*/ 3017 h 6350"/>
                  <a:gd name="connsiteX3" fmla="*/ 4187 w 9145"/>
                  <a:gd name="connsiteY3" fmla="*/ 6081 h 6350"/>
                  <a:gd name="connsiteX4" fmla="*/ 6183 w 9145"/>
                  <a:gd name="connsiteY4" fmla="*/ 3514 h 6350"/>
                  <a:gd name="connsiteX5" fmla="*/ 6850 w 9145"/>
                  <a:gd name="connsiteY5" fmla="*/ 6009 h 6350"/>
                  <a:gd name="connsiteX6" fmla="*/ 8023 w 9145"/>
                  <a:gd name="connsiteY6" fmla="*/ 3026 h 6350"/>
                  <a:gd name="connsiteX7" fmla="*/ 9521 w 9145"/>
                  <a:gd name="connsiteY7" fmla="*/ 6065 h 6350"/>
                  <a:gd name="connsiteX8" fmla="*/ 9701 w 9145"/>
                  <a:gd name="connsiteY8" fmla="*/ 3555 h 6350"/>
                  <a:gd name="connsiteX9" fmla="*/ 9632 w 9145"/>
                  <a:gd name="connsiteY9" fmla="*/ 2579 h 6350"/>
                  <a:gd name="connsiteX10" fmla="*/ 5870 w 9145"/>
                  <a:gd name="connsiteY10" fmla="*/ -70 h 6350"/>
                  <a:gd name="connsiteX11" fmla="*/ 1393 w 9145"/>
                  <a:gd name="connsiteY11" fmla="*/ 1845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393" y="1845"/>
                    </a:moveTo>
                    <a:cubicBezTo>
                      <a:pt x="1393" y="1845"/>
                      <a:pt x="924" y="3899"/>
                      <a:pt x="609" y="5458"/>
                    </a:cubicBezTo>
                    <a:cubicBezTo>
                      <a:pt x="293" y="7016"/>
                      <a:pt x="2579" y="680"/>
                      <a:pt x="3446" y="3017"/>
                    </a:cubicBezTo>
                    <a:cubicBezTo>
                      <a:pt x="3843" y="4087"/>
                      <a:pt x="3051" y="3773"/>
                      <a:pt x="4187" y="6081"/>
                    </a:cubicBezTo>
                    <a:cubicBezTo>
                      <a:pt x="4187" y="2809"/>
                      <a:pt x="6027" y="1800"/>
                      <a:pt x="6183" y="3514"/>
                    </a:cubicBezTo>
                    <a:cubicBezTo>
                      <a:pt x="6341" y="5227"/>
                      <a:pt x="6222" y="5854"/>
                      <a:pt x="6850" y="6009"/>
                    </a:cubicBezTo>
                    <a:cubicBezTo>
                      <a:pt x="7183" y="6091"/>
                      <a:pt x="7375" y="2568"/>
                      <a:pt x="8023" y="3026"/>
                    </a:cubicBezTo>
                    <a:cubicBezTo>
                      <a:pt x="8969" y="3695"/>
                      <a:pt x="9463" y="7006"/>
                      <a:pt x="9521" y="6065"/>
                    </a:cubicBezTo>
                    <a:cubicBezTo>
                      <a:pt x="9537" y="5818"/>
                      <a:pt x="9803" y="4355"/>
                      <a:pt x="9701" y="3555"/>
                    </a:cubicBezTo>
                    <a:cubicBezTo>
                      <a:pt x="9659" y="3221"/>
                      <a:pt x="9632" y="2993"/>
                      <a:pt x="9632" y="2579"/>
                    </a:cubicBezTo>
                    <a:cubicBezTo>
                      <a:pt x="9632" y="865"/>
                      <a:pt x="8377" y="-382"/>
                      <a:pt x="5870" y="-70"/>
                    </a:cubicBezTo>
                    <a:cubicBezTo>
                      <a:pt x="3361" y="241"/>
                      <a:pt x="2019" y="755"/>
                      <a:pt x="1393" y="1845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781BF43A-8060-1F73-6156-D9B7F8FC2254}"/>
                  </a:ext>
                </a:extLst>
              </p:cNvPr>
              <p:cNvSpPr/>
              <p:nvPr/>
            </p:nvSpPr>
            <p:spPr>
              <a:xfrm>
                <a:off x="9183984" y="1821433"/>
                <a:ext cx="88679" cy="84597"/>
              </a:xfrm>
              <a:custGeom>
                <a:avLst/>
                <a:gdLst>
                  <a:gd name="connsiteX0" fmla="*/ 89259 w 88679"/>
                  <a:gd name="connsiteY0" fmla="*/ 41588 h 84597"/>
                  <a:gd name="connsiteX1" fmla="*/ 55270 w 88679"/>
                  <a:gd name="connsiteY1" fmla="*/ 84448 h 84597"/>
                  <a:gd name="connsiteX2" fmla="*/ 46174 w 88679"/>
                  <a:gd name="connsiteY2" fmla="*/ 81293 h 84597"/>
                  <a:gd name="connsiteX3" fmla="*/ 32388 w 88679"/>
                  <a:gd name="connsiteY3" fmla="*/ 83871 h 84597"/>
                  <a:gd name="connsiteX4" fmla="*/ 580 w 88679"/>
                  <a:gd name="connsiteY4" fmla="*/ 41588 h 84597"/>
                  <a:gd name="connsiteX5" fmla="*/ 29280 w 88679"/>
                  <a:gd name="connsiteY5" fmla="*/ 340 h 84597"/>
                  <a:gd name="connsiteX6" fmla="*/ 46800 w 88679"/>
                  <a:gd name="connsiteY6" fmla="*/ 3753 h 84597"/>
                  <a:gd name="connsiteX7" fmla="*/ 62728 w 88679"/>
                  <a:gd name="connsiteY7" fmla="*/ 1219 h 84597"/>
                  <a:gd name="connsiteX8" fmla="*/ 89259 w 88679"/>
                  <a:gd name="connsiteY8" fmla="*/ 41588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259" y="41588"/>
                    </a:moveTo>
                    <a:cubicBezTo>
                      <a:pt x="89259" y="62384"/>
                      <a:pt x="74766" y="79814"/>
                      <a:pt x="55270" y="84448"/>
                    </a:cubicBezTo>
                    <a:cubicBezTo>
                      <a:pt x="51949" y="85238"/>
                      <a:pt x="49738" y="81293"/>
                      <a:pt x="46174" y="81293"/>
                    </a:cubicBezTo>
                    <a:cubicBezTo>
                      <a:pt x="41821" y="81293"/>
                      <a:pt x="36361" y="85032"/>
                      <a:pt x="32388" y="83871"/>
                    </a:cubicBezTo>
                    <a:cubicBezTo>
                      <a:pt x="14002" y="78497"/>
                      <a:pt x="580" y="61600"/>
                      <a:pt x="580" y="41588"/>
                    </a:cubicBezTo>
                    <a:cubicBezTo>
                      <a:pt x="580" y="22722"/>
                      <a:pt x="12509" y="6624"/>
                      <a:pt x="29280" y="340"/>
                    </a:cubicBezTo>
                    <a:cubicBezTo>
                      <a:pt x="34144" y="-1482"/>
                      <a:pt x="41295" y="3753"/>
                      <a:pt x="46800" y="3753"/>
                    </a:cubicBezTo>
                    <a:cubicBezTo>
                      <a:pt x="53135" y="3753"/>
                      <a:pt x="57277" y="-1159"/>
                      <a:pt x="62728" y="1219"/>
                    </a:cubicBezTo>
                    <a:cubicBezTo>
                      <a:pt x="78349" y="8036"/>
                      <a:pt x="89259" y="23546"/>
                      <a:pt x="89259" y="41588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A9DF8A9D-AED1-F4F1-4305-1754B0942AC0}"/>
                  </a:ext>
                </a:extLst>
              </p:cNvPr>
              <p:cNvSpPr/>
              <p:nvPr/>
            </p:nvSpPr>
            <p:spPr>
              <a:xfrm>
                <a:off x="9195293" y="1825579"/>
                <a:ext cx="26331" cy="75660"/>
              </a:xfrm>
              <a:custGeom>
                <a:avLst/>
                <a:gdLst>
                  <a:gd name="connsiteX0" fmla="*/ 26309 w 26331"/>
                  <a:gd name="connsiteY0" fmla="*/ 37893 h 75660"/>
                  <a:gd name="connsiteX1" fmla="*/ 13144 w 26331"/>
                  <a:gd name="connsiteY1" fmla="*/ 75723 h 75660"/>
                  <a:gd name="connsiteX2" fmla="*/ -22 w 26331"/>
                  <a:gd name="connsiteY2" fmla="*/ 37893 h 75660"/>
                  <a:gd name="connsiteX3" fmla="*/ 13144 w 26331"/>
                  <a:gd name="connsiteY3" fmla="*/ 62 h 75660"/>
                  <a:gd name="connsiteX4" fmla="*/ 26309 w 26331"/>
                  <a:gd name="connsiteY4" fmla="*/ 37893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309" y="37893"/>
                    </a:moveTo>
                    <a:cubicBezTo>
                      <a:pt x="26309" y="58786"/>
                      <a:pt x="20414" y="75723"/>
                      <a:pt x="13144" y="75723"/>
                    </a:cubicBezTo>
                    <a:cubicBezTo>
                      <a:pt x="5873" y="75723"/>
                      <a:pt x="-22" y="58786"/>
                      <a:pt x="-22" y="37893"/>
                    </a:cubicBezTo>
                    <a:cubicBezTo>
                      <a:pt x="-22" y="16999"/>
                      <a:pt x="5873" y="62"/>
                      <a:pt x="13144" y="62"/>
                    </a:cubicBezTo>
                    <a:cubicBezTo>
                      <a:pt x="20414" y="62"/>
                      <a:pt x="26309" y="16999"/>
                      <a:pt x="26309" y="378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6D13250D-A0E2-3E8A-CF1C-40BEEFC32A70}"/>
                  </a:ext>
                </a:extLst>
              </p:cNvPr>
              <p:cNvSpPr/>
              <p:nvPr/>
            </p:nvSpPr>
            <p:spPr>
              <a:xfrm>
                <a:off x="9231685" y="1783444"/>
                <a:ext cx="31259" cy="41883"/>
              </a:xfrm>
              <a:custGeom>
                <a:avLst/>
                <a:gdLst>
                  <a:gd name="connsiteX0" fmla="*/ 700 w 31259"/>
                  <a:gd name="connsiteY0" fmla="*/ 41945 h 41883"/>
                  <a:gd name="connsiteX1" fmla="*/ 16231 w 31259"/>
                  <a:gd name="connsiteY1" fmla="*/ 6203 h 41883"/>
                  <a:gd name="connsiteX2" fmla="*/ 31389 w 31259"/>
                  <a:gd name="connsiteY2" fmla="*/ 963 h 41883"/>
                  <a:gd name="connsiteX3" fmla="*/ 700 w 31259"/>
                  <a:gd name="connsiteY3" fmla="*/ 41945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00" y="41945"/>
                    </a:moveTo>
                    <a:cubicBezTo>
                      <a:pt x="700" y="41945"/>
                      <a:pt x="-2107" y="15560"/>
                      <a:pt x="16231" y="6203"/>
                    </a:cubicBezTo>
                    <a:cubicBezTo>
                      <a:pt x="34570" y="-3153"/>
                      <a:pt x="31389" y="963"/>
                      <a:pt x="31389" y="963"/>
                    </a:cubicBezTo>
                    <a:cubicBezTo>
                      <a:pt x="31389" y="963"/>
                      <a:pt x="37751" y="30156"/>
                      <a:pt x="700" y="41945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66A25CD6-4069-267F-770E-DF0FE1D1D725}"/>
                  </a:ext>
                </a:extLst>
              </p:cNvPr>
              <p:cNvSpPr/>
              <p:nvPr/>
            </p:nvSpPr>
            <p:spPr>
              <a:xfrm>
                <a:off x="9232120" y="1787897"/>
                <a:ext cx="28537" cy="36958"/>
              </a:xfrm>
              <a:custGeom>
                <a:avLst/>
                <a:gdLst>
                  <a:gd name="connsiteX0" fmla="*/ 430 w 28537"/>
                  <a:gd name="connsiteY0" fmla="*/ 37115 h 36958"/>
                  <a:gd name="connsiteX1" fmla="*/ 28967 w 28537"/>
                  <a:gd name="connsiteY1" fmla="*/ 157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430" y="37115"/>
                    </a:moveTo>
                    <a:cubicBezTo>
                      <a:pt x="430" y="37115"/>
                      <a:pt x="17178" y="21303"/>
                      <a:pt x="28967" y="157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7E73FED5-96F1-85F9-6AC2-0C6FF0E45120}"/>
                  </a:ext>
                </a:extLst>
              </p:cNvPr>
              <p:cNvSpPr/>
              <p:nvPr/>
            </p:nvSpPr>
            <p:spPr>
              <a:xfrm>
                <a:off x="9235956" y="1808481"/>
                <a:ext cx="1905" cy="10479"/>
              </a:xfrm>
              <a:custGeom>
                <a:avLst/>
                <a:gdLst>
                  <a:gd name="connsiteX0" fmla="*/ 2248 w 1905"/>
                  <a:gd name="connsiteY0" fmla="*/ 10524 h 10479"/>
                  <a:gd name="connsiteX1" fmla="*/ 564 w 1905"/>
                  <a:gd name="connsiteY1" fmla="*/ 45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248" y="10524"/>
                    </a:moveTo>
                    <a:cubicBezTo>
                      <a:pt x="2248" y="10524"/>
                      <a:pt x="3371" y="887"/>
                      <a:pt x="564" y="45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864C7195-860B-89BC-A014-C712953D9597}"/>
                  </a:ext>
                </a:extLst>
              </p:cNvPr>
              <p:cNvSpPr/>
              <p:nvPr/>
            </p:nvSpPr>
            <p:spPr>
              <a:xfrm>
                <a:off x="9241103" y="1797534"/>
                <a:ext cx="2898" cy="15437"/>
              </a:xfrm>
              <a:custGeom>
                <a:avLst/>
                <a:gdLst>
                  <a:gd name="connsiteX0" fmla="*/ 2308 w 2898"/>
                  <a:gd name="connsiteY0" fmla="*/ 15597 h 15437"/>
                  <a:gd name="connsiteX1" fmla="*/ 437 w 2898"/>
                  <a:gd name="connsiteY1" fmla="*/ 159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308" y="15597"/>
                    </a:moveTo>
                    <a:cubicBezTo>
                      <a:pt x="2308" y="15597"/>
                      <a:pt x="5583" y="9141"/>
                      <a:pt x="437" y="15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E04131EE-2E45-92DC-F768-82F8F742B616}"/>
                  </a:ext>
                </a:extLst>
              </p:cNvPr>
              <p:cNvSpPr/>
              <p:nvPr/>
            </p:nvSpPr>
            <p:spPr>
              <a:xfrm>
                <a:off x="9247514" y="1792626"/>
                <a:ext cx="2276" cy="12163"/>
              </a:xfrm>
              <a:custGeom>
                <a:avLst/>
                <a:gdLst>
                  <a:gd name="connsiteX0" fmla="*/ 2789 w 2276"/>
                  <a:gd name="connsiteY0" fmla="*/ 12235 h 12163"/>
                  <a:gd name="connsiteX1" fmla="*/ 543 w 2276"/>
                  <a:gd name="connsiteY1" fmla="*/ 72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789" y="12235"/>
                    </a:moveTo>
                    <a:cubicBezTo>
                      <a:pt x="2789" y="12235"/>
                      <a:pt x="3257" y="7463"/>
                      <a:pt x="543" y="7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01D6F1D9-F0CD-ACC3-C0D4-85DC6BF8F96F}"/>
                  </a:ext>
                </a:extLst>
              </p:cNvPr>
              <p:cNvSpPr/>
              <p:nvPr/>
            </p:nvSpPr>
            <p:spPr>
              <a:xfrm>
                <a:off x="9254280" y="1788368"/>
                <a:ext cx="1370" cy="9169"/>
              </a:xfrm>
              <a:custGeom>
                <a:avLst/>
                <a:gdLst>
                  <a:gd name="connsiteX0" fmla="*/ 1093 w 1370"/>
                  <a:gd name="connsiteY0" fmla="*/ 9251 h 9169"/>
                  <a:gd name="connsiteX1" fmla="*/ 532 w 1370"/>
                  <a:gd name="connsiteY1" fmla="*/ 82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093" y="9251"/>
                    </a:moveTo>
                    <a:cubicBezTo>
                      <a:pt x="1093" y="9251"/>
                      <a:pt x="3245" y="7474"/>
                      <a:pt x="532" y="82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8395A8C3-218D-541B-5627-570D757BB86B}"/>
                  </a:ext>
                </a:extLst>
              </p:cNvPr>
              <p:cNvSpPr/>
              <p:nvPr/>
            </p:nvSpPr>
            <p:spPr>
              <a:xfrm>
                <a:off x="9255477" y="1796489"/>
                <a:ext cx="5055" cy="1141"/>
              </a:xfrm>
              <a:custGeom>
                <a:avLst/>
                <a:gdLst>
                  <a:gd name="connsiteX0" fmla="*/ 5579 w 5055"/>
                  <a:gd name="connsiteY0" fmla="*/ 1216 h 1141"/>
                  <a:gd name="connsiteX1" fmla="*/ 526 w 5055"/>
                  <a:gd name="connsiteY1" fmla="*/ 93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579" y="1216"/>
                    </a:moveTo>
                    <a:cubicBezTo>
                      <a:pt x="5579" y="1216"/>
                      <a:pt x="5860" y="-94"/>
                      <a:pt x="526" y="9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9EA215EC-FBA2-3670-E941-67A2661BA329}"/>
                  </a:ext>
                </a:extLst>
              </p:cNvPr>
              <p:cNvSpPr/>
              <p:nvPr/>
            </p:nvSpPr>
            <p:spPr>
              <a:xfrm>
                <a:off x="9249989" y="1804455"/>
                <a:ext cx="7765" cy="1604"/>
              </a:xfrm>
              <a:custGeom>
                <a:avLst/>
                <a:gdLst>
                  <a:gd name="connsiteX0" fmla="*/ 8300 w 7765"/>
                  <a:gd name="connsiteY0" fmla="*/ 1664 h 1604"/>
                  <a:gd name="connsiteX1" fmla="*/ 534 w 7765"/>
                  <a:gd name="connsiteY1" fmla="*/ 74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00" y="1664"/>
                    </a:moveTo>
                    <a:cubicBezTo>
                      <a:pt x="8300" y="1664"/>
                      <a:pt x="5867" y="-113"/>
                      <a:pt x="534" y="74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A9511A9B-6889-90E8-3FDA-B7B3DD58111A}"/>
                  </a:ext>
                </a:extLst>
              </p:cNvPr>
              <p:cNvSpPr/>
              <p:nvPr/>
            </p:nvSpPr>
            <p:spPr>
              <a:xfrm>
                <a:off x="9243111" y="1812828"/>
                <a:ext cx="6549" cy="1418"/>
              </a:xfrm>
              <a:custGeom>
                <a:avLst/>
                <a:gdLst>
                  <a:gd name="connsiteX0" fmla="*/ 7097 w 6549"/>
                  <a:gd name="connsiteY0" fmla="*/ 1464 h 1418"/>
                  <a:gd name="connsiteX1" fmla="*/ 547 w 6549"/>
                  <a:gd name="connsiteY1" fmla="*/ 60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097" y="1464"/>
                    </a:moveTo>
                    <a:cubicBezTo>
                      <a:pt x="7097" y="1464"/>
                      <a:pt x="5880" y="-127"/>
                      <a:pt x="547" y="6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2700C074-601A-62B1-0C8D-D03B2A456AAB}"/>
                  </a:ext>
                </a:extLst>
              </p:cNvPr>
              <p:cNvSpPr/>
              <p:nvPr/>
            </p:nvSpPr>
            <p:spPr>
              <a:xfrm>
                <a:off x="9237941" y="1818960"/>
                <a:ext cx="5055" cy="324"/>
              </a:xfrm>
              <a:custGeom>
                <a:avLst/>
                <a:gdLst>
                  <a:gd name="connsiteX0" fmla="*/ 5611 w 5055"/>
                  <a:gd name="connsiteY0" fmla="*/ 360 h 324"/>
                  <a:gd name="connsiteX1" fmla="*/ 558 w 5055"/>
                  <a:gd name="connsiteY1" fmla="*/ 79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611" y="360"/>
                    </a:moveTo>
                    <a:cubicBezTo>
                      <a:pt x="5611" y="360"/>
                      <a:pt x="5891" y="-108"/>
                      <a:pt x="558" y="7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4" name="图形 21">
              <a:extLst>
                <a:ext uri="{FF2B5EF4-FFF2-40B4-BE49-F238E27FC236}">
                  <a16:creationId xmlns:a16="http://schemas.microsoft.com/office/drawing/2014/main" id="{B2E2A175-F60A-6849-7CB1-C6F82AE76B0F}"/>
                </a:ext>
              </a:extLst>
            </p:cNvPr>
            <p:cNvGrpSpPr/>
            <p:nvPr/>
          </p:nvGrpSpPr>
          <p:grpSpPr>
            <a:xfrm>
              <a:off x="7742122" y="2196798"/>
              <a:ext cx="88679" cy="124075"/>
              <a:chOff x="9548159" y="1674984"/>
              <a:chExt cx="88679" cy="124075"/>
            </a:xfrm>
          </p:grpSpPr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7B7CE14F-F478-18C1-C14D-9F9E5BE47AD8}"/>
                  </a:ext>
                </a:extLst>
              </p:cNvPr>
              <p:cNvSpPr/>
              <p:nvPr/>
            </p:nvSpPr>
            <p:spPr>
              <a:xfrm>
                <a:off x="9586984" y="1694427"/>
                <a:ext cx="9970" cy="23367"/>
              </a:xfrm>
              <a:custGeom>
                <a:avLst/>
                <a:gdLst>
                  <a:gd name="connsiteX0" fmla="*/ 6451 w 9970"/>
                  <a:gd name="connsiteY0" fmla="*/ 22452 h 23367"/>
                  <a:gd name="connsiteX1" fmla="*/ 2061 w 9970"/>
                  <a:gd name="connsiteY1" fmla="*/ 5626 h 23367"/>
                  <a:gd name="connsiteX2" fmla="*/ 2061 w 9970"/>
                  <a:gd name="connsiteY2" fmla="*/ 17 h 23367"/>
                  <a:gd name="connsiteX3" fmla="*/ 10527 w 9970"/>
                  <a:gd name="connsiteY3" fmla="*/ 22764 h 23367"/>
                  <a:gd name="connsiteX4" fmla="*/ 6451 w 9970"/>
                  <a:gd name="connsiteY4" fmla="*/ 22454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451" y="22452"/>
                    </a:moveTo>
                    <a:cubicBezTo>
                      <a:pt x="6451" y="22452"/>
                      <a:pt x="5197" y="8742"/>
                      <a:pt x="2061" y="5626"/>
                    </a:cubicBezTo>
                    <a:cubicBezTo>
                      <a:pt x="-1074" y="2510"/>
                      <a:pt x="2061" y="17"/>
                      <a:pt x="2061" y="17"/>
                    </a:cubicBezTo>
                    <a:cubicBezTo>
                      <a:pt x="2061" y="17"/>
                      <a:pt x="11780" y="9054"/>
                      <a:pt x="10527" y="22764"/>
                    </a:cubicBezTo>
                    <a:cubicBezTo>
                      <a:pt x="7077" y="24322"/>
                      <a:pt x="6451" y="22454"/>
                      <a:pt x="6451" y="22454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61940764-35DB-5EFB-69BA-4C469A58DAE8}"/>
                  </a:ext>
                </a:extLst>
              </p:cNvPr>
              <p:cNvSpPr/>
              <p:nvPr/>
            </p:nvSpPr>
            <p:spPr>
              <a:xfrm>
                <a:off x="9588258" y="1792709"/>
                <a:ext cx="9145" cy="6350"/>
              </a:xfrm>
              <a:custGeom>
                <a:avLst/>
                <a:gdLst>
                  <a:gd name="connsiteX0" fmla="*/ 1480 w 9145"/>
                  <a:gd name="connsiteY0" fmla="*/ 1819 h 6350"/>
                  <a:gd name="connsiteX1" fmla="*/ 696 w 9145"/>
                  <a:gd name="connsiteY1" fmla="*/ 5432 h 6350"/>
                  <a:gd name="connsiteX2" fmla="*/ 3534 w 9145"/>
                  <a:gd name="connsiteY2" fmla="*/ 2991 h 6350"/>
                  <a:gd name="connsiteX3" fmla="*/ 4274 w 9145"/>
                  <a:gd name="connsiteY3" fmla="*/ 6055 h 6350"/>
                  <a:gd name="connsiteX4" fmla="*/ 6270 w 9145"/>
                  <a:gd name="connsiteY4" fmla="*/ 3488 h 6350"/>
                  <a:gd name="connsiteX5" fmla="*/ 6937 w 9145"/>
                  <a:gd name="connsiteY5" fmla="*/ 5983 h 6350"/>
                  <a:gd name="connsiteX6" fmla="*/ 8110 w 9145"/>
                  <a:gd name="connsiteY6" fmla="*/ 3000 h 6350"/>
                  <a:gd name="connsiteX7" fmla="*/ 9609 w 9145"/>
                  <a:gd name="connsiteY7" fmla="*/ 6039 h 6350"/>
                  <a:gd name="connsiteX8" fmla="*/ 9788 w 9145"/>
                  <a:gd name="connsiteY8" fmla="*/ 3529 h 6350"/>
                  <a:gd name="connsiteX9" fmla="*/ 9719 w 9145"/>
                  <a:gd name="connsiteY9" fmla="*/ 2553 h 6350"/>
                  <a:gd name="connsiteX10" fmla="*/ 5957 w 9145"/>
                  <a:gd name="connsiteY10" fmla="*/ -96 h 6350"/>
                  <a:gd name="connsiteX11" fmla="*/ 1480 w 9145"/>
                  <a:gd name="connsiteY11" fmla="*/ 1819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480" y="1819"/>
                    </a:moveTo>
                    <a:cubicBezTo>
                      <a:pt x="1480" y="1819"/>
                      <a:pt x="1011" y="3873"/>
                      <a:pt x="696" y="5432"/>
                    </a:cubicBezTo>
                    <a:cubicBezTo>
                      <a:pt x="380" y="6990"/>
                      <a:pt x="2667" y="654"/>
                      <a:pt x="3534" y="2991"/>
                    </a:cubicBezTo>
                    <a:cubicBezTo>
                      <a:pt x="3931" y="4061"/>
                      <a:pt x="3138" y="3747"/>
                      <a:pt x="4274" y="6055"/>
                    </a:cubicBezTo>
                    <a:cubicBezTo>
                      <a:pt x="4274" y="2783"/>
                      <a:pt x="6114" y="1774"/>
                      <a:pt x="6270" y="3488"/>
                    </a:cubicBezTo>
                    <a:cubicBezTo>
                      <a:pt x="6428" y="5201"/>
                      <a:pt x="6309" y="5828"/>
                      <a:pt x="6937" y="5983"/>
                    </a:cubicBezTo>
                    <a:cubicBezTo>
                      <a:pt x="7270" y="6065"/>
                      <a:pt x="7463" y="2542"/>
                      <a:pt x="8110" y="3000"/>
                    </a:cubicBezTo>
                    <a:cubicBezTo>
                      <a:pt x="9057" y="3669"/>
                      <a:pt x="9550" y="6980"/>
                      <a:pt x="9609" y="6039"/>
                    </a:cubicBezTo>
                    <a:cubicBezTo>
                      <a:pt x="9624" y="5792"/>
                      <a:pt x="9890" y="4329"/>
                      <a:pt x="9788" y="3529"/>
                    </a:cubicBezTo>
                    <a:cubicBezTo>
                      <a:pt x="9746" y="3195"/>
                      <a:pt x="9719" y="2967"/>
                      <a:pt x="9719" y="2553"/>
                    </a:cubicBezTo>
                    <a:cubicBezTo>
                      <a:pt x="9719" y="839"/>
                      <a:pt x="8465" y="-408"/>
                      <a:pt x="5957" y="-96"/>
                    </a:cubicBezTo>
                    <a:cubicBezTo>
                      <a:pt x="3448" y="215"/>
                      <a:pt x="2107" y="729"/>
                      <a:pt x="1480" y="1819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7696C45C-F1D4-93E7-4CDE-A24B01F40CFF}"/>
                  </a:ext>
                </a:extLst>
              </p:cNvPr>
              <p:cNvSpPr/>
              <p:nvPr/>
            </p:nvSpPr>
            <p:spPr>
              <a:xfrm>
                <a:off x="9548159" y="1712973"/>
                <a:ext cx="88679" cy="84597"/>
              </a:xfrm>
              <a:custGeom>
                <a:avLst/>
                <a:gdLst>
                  <a:gd name="connsiteX0" fmla="*/ 89346 w 88679"/>
                  <a:gd name="connsiteY0" fmla="*/ 41562 h 84597"/>
                  <a:gd name="connsiteX1" fmla="*/ 55358 w 88679"/>
                  <a:gd name="connsiteY1" fmla="*/ 84422 h 84597"/>
                  <a:gd name="connsiteX2" fmla="*/ 46261 w 88679"/>
                  <a:gd name="connsiteY2" fmla="*/ 81267 h 84597"/>
                  <a:gd name="connsiteX3" fmla="*/ 32475 w 88679"/>
                  <a:gd name="connsiteY3" fmla="*/ 83845 h 84597"/>
                  <a:gd name="connsiteX4" fmla="*/ 667 w 88679"/>
                  <a:gd name="connsiteY4" fmla="*/ 41562 h 84597"/>
                  <a:gd name="connsiteX5" fmla="*/ 29368 w 88679"/>
                  <a:gd name="connsiteY5" fmla="*/ 314 h 84597"/>
                  <a:gd name="connsiteX6" fmla="*/ 46887 w 88679"/>
                  <a:gd name="connsiteY6" fmla="*/ 3727 h 84597"/>
                  <a:gd name="connsiteX7" fmla="*/ 62816 w 88679"/>
                  <a:gd name="connsiteY7" fmla="*/ 1193 h 84597"/>
                  <a:gd name="connsiteX8" fmla="*/ 89346 w 88679"/>
                  <a:gd name="connsiteY8" fmla="*/ 41562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346" y="41562"/>
                    </a:moveTo>
                    <a:cubicBezTo>
                      <a:pt x="89346" y="62358"/>
                      <a:pt x="74854" y="79788"/>
                      <a:pt x="55358" y="84422"/>
                    </a:cubicBezTo>
                    <a:cubicBezTo>
                      <a:pt x="52037" y="85212"/>
                      <a:pt x="49825" y="81267"/>
                      <a:pt x="46261" y="81267"/>
                    </a:cubicBezTo>
                    <a:cubicBezTo>
                      <a:pt x="41909" y="81267"/>
                      <a:pt x="36448" y="85006"/>
                      <a:pt x="32475" y="83845"/>
                    </a:cubicBezTo>
                    <a:cubicBezTo>
                      <a:pt x="14089" y="78471"/>
                      <a:pt x="667" y="61574"/>
                      <a:pt x="667" y="41562"/>
                    </a:cubicBezTo>
                    <a:cubicBezTo>
                      <a:pt x="667" y="22696"/>
                      <a:pt x="12597" y="6598"/>
                      <a:pt x="29368" y="314"/>
                    </a:cubicBezTo>
                    <a:cubicBezTo>
                      <a:pt x="34231" y="-1508"/>
                      <a:pt x="41383" y="3727"/>
                      <a:pt x="46887" y="3727"/>
                    </a:cubicBezTo>
                    <a:cubicBezTo>
                      <a:pt x="53222" y="3727"/>
                      <a:pt x="57365" y="-1185"/>
                      <a:pt x="62816" y="1193"/>
                    </a:cubicBezTo>
                    <a:cubicBezTo>
                      <a:pt x="78436" y="8010"/>
                      <a:pt x="89346" y="23520"/>
                      <a:pt x="89346" y="41562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DEDBF3A6-5FF3-D38B-B83F-F2FC928CDB50}"/>
                  </a:ext>
                </a:extLst>
              </p:cNvPr>
              <p:cNvSpPr/>
              <p:nvPr/>
            </p:nvSpPr>
            <p:spPr>
              <a:xfrm>
                <a:off x="9559467" y="1717119"/>
                <a:ext cx="26331" cy="75660"/>
              </a:xfrm>
              <a:custGeom>
                <a:avLst/>
                <a:gdLst>
                  <a:gd name="connsiteX0" fmla="*/ 26396 w 26331"/>
                  <a:gd name="connsiteY0" fmla="*/ 37867 h 75660"/>
                  <a:gd name="connsiteX1" fmla="*/ 13231 w 26331"/>
                  <a:gd name="connsiteY1" fmla="*/ 75697 h 75660"/>
                  <a:gd name="connsiteX2" fmla="*/ 65 w 26331"/>
                  <a:gd name="connsiteY2" fmla="*/ 37867 h 75660"/>
                  <a:gd name="connsiteX3" fmla="*/ 13231 w 26331"/>
                  <a:gd name="connsiteY3" fmla="*/ 36 h 75660"/>
                  <a:gd name="connsiteX4" fmla="*/ 26396 w 26331"/>
                  <a:gd name="connsiteY4" fmla="*/ 37867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396" y="37867"/>
                    </a:moveTo>
                    <a:cubicBezTo>
                      <a:pt x="26396" y="58760"/>
                      <a:pt x="20502" y="75697"/>
                      <a:pt x="13231" y="75697"/>
                    </a:cubicBezTo>
                    <a:cubicBezTo>
                      <a:pt x="5960" y="75697"/>
                      <a:pt x="65" y="58760"/>
                      <a:pt x="65" y="37867"/>
                    </a:cubicBezTo>
                    <a:cubicBezTo>
                      <a:pt x="65" y="16973"/>
                      <a:pt x="5960" y="36"/>
                      <a:pt x="13231" y="36"/>
                    </a:cubicBezTo>
                    <a:cubicBezTo>
                      <a:pt x="20502" y="36"/>
                      <a:pt x="26396" y="16973"/>
                      <a:pt x="26396" y="378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6E51B8A1-B0D5-F488-C742-EF1043983FBB}"/>
                  </a:ext>
                </a:extLst>
              </p:cNvPr>
              <p:cNvSpPr/>
              <p:nvPr/>
            </p:nvSpPr>
            <p:spPr>
              <a:xfrm>
                <a:off x="9595860" y="1674984"/>
                <a:ext cx="31259" cy="41883"/>
              </a:xfrm>
              <a:custGeom>
                <a:avLst/>
                <a:gdLst>
                  <a:gd name="connsiteX0" fmla="*/ 787 w 31259"/>
                  <a:gd name="connsiteY0" fmla="*/ 41919 h 41883"/>
                  <a:gd name="connsiteX1" fmla="*/ 16319 w 31259"/>
                  <a:gd name="connsiteY1" fmla="*/ 6177 h 41883"/>
                  <a:gd name="connsiteX2" fmla="*/ 31476 w 31259"/>
                  <a:gd name="connsiteY2" fmla="*/ 937 h 41883"/>
                  <a:gd name="connsiteX3" fmla="*/ 787 w 31259"/>
                  <a:gd name="connsiteY3" fmla="*/ 41919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87" y="41919"/>
                    </a:moveTo>
                    <a:cubicBezTo>
                      <a:pt x="787" y="41919"/>
                      <a:pt x="-2020" y="15534"/>
                      <a:pt x="16319" y="6177"/>
                    </a:cubicBezTo>
                    <a:cubicBezTo>
                      <a:pt x="34657" y="-3179"/>
                      <a:pt x="31476" y="937"/>
                      <a:pt x="31476" y="937"/>
                    </a:cubicBezTo>
                    <a:cubicBezTo>
                      <a:pt x="31476" y="937"/>
                      <a:pt x="37839" y="30130"/>
                      <a:pt x="787" y="41919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9EF1D470-E604-06ED-2339-96546502F06A}"/>
                  </a:ext>
                </a:extLst>
              </p:cNvPr>
              <p:cNvSpPr/>
              <p:nvPr/>
            </p:nvSpPr>
            <p:spPr>
              <a:xfrm>
                <a:off x="9596295" y="1679437"/>
                <a:ext cx="28537" cy="36958"/>
              </a:xfrm>
              <a:custGeom>
                <a:avLst/>
                <a:gdLst>
                  <a:gd name="connsiteX0" fmla="*/ 517 w 28537"/>
                  <a:gd name="connsiteY0" fmla="*/ 37089 h 36958"/>
                  <a:gd name="connsiteX1" fmla="*/ 29054 w 28537"/>
                  <a:gd name="connsiteY1" fmla="*/ 131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517" y="37089"/>
                    </a:moveTo>
                    <a:cubicBezTo>
                      <a:pt x="517" y="37089"/>
                      <a:pt x="17265" y="21277"/>
                      <a:pt x="29054" y="131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D59EF9F4-4E18-E158-ACB8-3F4CF665EE95}"/>
                  </a:ext>
                </a:extLst>
              </p:cNvPr>
              <p:cNvSpPr/>
              <p:nvPr/>
            </p:nvSpPr>
            <p:spPr>
              <a:xfrm>
                <a:off x="9600131" y="1700021"/>
                <a:ext cx="1905" cy="10479"/>
              </a:xfrm>
              <a:custGeom>
                <a:avLst/>
                <a:gdLst>
                  <a:gd name="connsiteX0" fmla="*/ 2336 w 1905"/>
                  <a:gd name="connsiteY0" fmla="*/ 10498 h 10479"/>
                  <a:gd name="connsiteX1" fmla="*/ 652 w 1905"/>
                  <a:gd name="connsiteY1" fmla="*/ 19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336" y="10498"/>
                    </a:moveTo>
                    <a:cubicBezTo>
                      <a:pt x="2336" y="10498"/>
                      <a:pt x="3458" y="861"/>
                      <a:pt x="652" y="1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2" name="任意多边形: 形状 971">
                <a:extLst>
                  <a:ext uri="{FF2B5EF4-FFF2-40B4-BE49-F238E27FC236}">
                    <a16:creationId xmlns:a16="http://schemas.microsoft.com/office/drawing/2014/main" id="{B3C09AA3-7253-5E32-88F3-77C0CAF50C5B}"/>
                  </a:ext>
                </a:extLst>
              </p:cNvPr>
              <p:cNvSpPr/>
              <p:nvPr/>
            </p:nvSpPr>
            <p:spPr>
              <a:xfrm>
                <a:off x="9605278" y="1689074"/>
                <a:ext cx="2898" cy="15437"/>
              </a:xfrm>
              <a:custGeom>
                <a:avLst/>
                <a:gdLst>
                  <a:gd name="connsiteX0" fmla="*/ 2395 w 2898"/>
                  <a:gd name="connsiteY0" fmla="*/ 15571 h 15437"/>
                  <a:gd name="connsiteX1" fmla="*/ 524 w 2898"/>
                  <a:gd name="connsiteY1" fmla="*/ 133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395" y="15571"/>
                    </a:moveTo>
                    <a:cubicBezTo>
                      <a:pt x="2395" y="15571"/>
                      <a:pt x="5670" y="9115"/>
                      <a:pt x="524" y="13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6CFA9540-3AE9-418C-3AB2-EE6320FFCAB4}"/>
                  </a:ext>
                </a:extLst>
              </p:cNvPr>
              <p:cNvSpPr/>
              <p:nvPr/>
            </p:nvSpPr>
            <p:spPr>
              <a:xfrm>
                <a:off x="9611688" y="1684166"/>
                <a:ext cx="2276" cy="12163"/>
              </a:xfrm>
              <a:custGeom>
                <a:avLst/>
                <a:gdLst>
                  <a:gd name="connsiteX0" fmla="*/ 2876 w 2276"/>
                  <a:gd name="connsiteY0" fmla="*/ 12209 h 12163"/>
                  <a:gd name="connsiteX1" fmla="*/ 630 w 2276"/>
                  <a:gd name="connsiteY1" fmla="*/ 46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876" y="12209"/>
                    </a:moveTo>
                    <a:cubicBezTo>
                      <a:pt x="2876" y="12209"/>
                      <a:pt x="3344" y="7437"/>
                      <a:pt x="630" y="4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4" name="任意多边形: 形状 973">
                <a:extLst>
                  <a:ext uri="{FF2B5EF4-FFF2-40B4-BE49-F238E27FC236}">
                    <a16:creationId xmlns:a16="http://schemas.microsoft.com/office/drawing/2014/main" id="{4E0BB186-8B66-402E-915E-023A738C146A}"/>
                  </a:ext>
                </a:extLst>
              </p:cNvPr>
              <p:cNvSpPr/>
              <p:nvPr/>
            </p:nvSpPr>
            <p:spPr>
              <a:xfrm>
                <a:off x="9618455" y="1679908"/>
                <a:ext cx="1370" cy="9169"/>
              </a:xfrm>
              <a:custGeom>
                <a:avLst/>
                <a:gdLst>
                  <a:gd name="connsiteX0" fmla="*/ 1181 w 1370"/>
                  <a:gd name="connsiteY0" fmla="*/ 9225 h 9169"/>
                  <a:gd name="connsiteX1" fmla="*/ 619 w 1370"/>
                  <a:gd name="connsiteY1" fmla="*/ 56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181" y="9225"/>
                    </a:moveTo>
                    <a:cubicBezTo>
                      <a:pt x="1181" y="9225"/>
                      <a:pt x="3333" y="7448"/>
                      <a:pt x="619" y="5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5" name="任意多边形: 形状 974">
                <a:extLst>
                  <a:ext uri="{FF2B5EF4-FFF2-40B4-BE49-F238E27FC236}">
                    <a16:creationId xmlns:a16="http://schemas.microsoft.com/office/drawing/2014/main" id="{24B03203-2A11-B1CF-37CA-68BFAFE1672C}"/>
                  </a:ext>
                </a:extLst>
              </p:cNvPr>
              <p:cNvSpPr/>
              <p:nvPr/>
            </p:nvSpPr>
            <p:spPr>
              <a:xfrm>
                <a:off x="9619652" y="1688030"/>
                <a:ext cx="5055" cy="1141"/>
              </a:xfrm>
              <a:custGeom>
                <a:avLst/>
                <a:gdLst>
                  <a:gd name="connsiteX0" fmla="*/ 5666 w 5055"/>
                  <a:gd name="connsiteY0" fmla="*/ 1190 h 1141"/>
                  <a:gd name="connsiteX1" fmla="*/ 614 w 5055"/>
                  <a:gd name="connsiteY1" fmla="*/ 67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666" y="1190"/>
                    </a:moveTo>
                    <a:cubicBezTo>
                      <a:pt x="5666" y="1190"/>
                      <a:pt x="5947" y="-120"/>
                      <a:pt x="614" y="6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6" name="任意多边形: 形状 975">
                <a:extLst>
                  <a:ext uri="{FF2B5EF4-FFF2-40B4-BE49-F238E27FC236}">
                    <a16:creationId xmlns:a16="http://schemas.microsoft.com/office/drawing/2014/main" id="{83B3CBC2-6803-D916-6A1F-5DACC98447C1}"/>
                  </a:ext>
                </a:extLst>
              </p:cNvPr>
              <p:cNvSpPr/>
              <p:nvPr/>
            </p:nvSpPr>
            <p:spPr>
              <a:xfrm>
                <a:off x="9614164" y="1695995"/>
                <a:ext cx="7765" cy="1604"/>
              </a:xfrm>
              <a:custGeom>
                <a:avLst/>
                <a:gdLst>
                  <a:gd name="connsiteX0" fmla="*/ 8387 w 7765"/>
                  <a:gd name="connsiteY0" fmla="*/ 1638 h 1604"/>
                  <a:gd name="connsiteX1" fmla="*/ 621 w 7765"/>
                  <a:gd name="connsiteY1" fmla="*/ 48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87" y="1638"/>
                    </a:moveTo>
                    <a:cubicBezTo>
                      <a:pt x="8387" y="1638"/>
                      <a:pt x="5954" y="-139"/>
                      <a:pt x="621" y="4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7" name="任意多边形: 形状 976">
                <a:extLst>
                  <a:ext uri="{FF2B5EF4-FFF2-40B4-BE49-F238E27FC236}">
                    <a16:creationId xmlns:a16="http://schemas.microsoft.com/office/drawing/2014/main" id="{210761D7-A56C-1726-45A2-8EBF5876589C}"/>
                  </a:ext>
                </a:extLst>
              </p:cNvPr>
              <p:cNvSpPr/>
              <p:nvPr/>
            </p:nvSpPr>
            <p:spPr>
              <a:xfrm>
                <a:off x="9607286" y="1704368"/>
                <a:ext cx="6549" cy="1418"/>
              </a:xfrm>
              <a:custGeom>
                <a:avLst/>
                <a:gdLst>
                  <a:gd name="connsiteX0" fmla="*/ 7184 w 6549"/>
                  <a:gd name="connsiteY0" fmla="*/ 1438 h 1418"/>
                  <a:gd name="connsiteX1" fmla="*/ 635 w 6549"/>
                  <a:gd name="connsiteY1" fmla="*/ 34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184" y="1438"/>
                    </a:moveTo>
                    <a:cubicBezTo>
                      <a:pt x="7184" y="1438"/>
                      <a:pt x="5968" y="-153"/>
                      <a:pt x="635" y="34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8" name="任意多边形: 形状 977">
                <a:extLst>
                  <a:ext uri="{FF2B5EF4-FFF2-40B4-BE49-F238E27FC236}">
                    <a16:creationId xmlns:a16="http://schemas.microsoft.com/office/drawing/2014/main" id="{0CFB0155-3B4B-BEC2-C7E8-5AFC82793A6A}"/>
                  </a:ext>
                </a:extLst>
              </p:cNvPr>
              <p:cNvSpPr/>
              <p:nvPr/>
            </p:nvSpPr>
            <p:spPr>
              <a:xfrm>
                <a:off x="9602116" y="1710500"/>
                <a:ext cx="5055" cy="324"/>
              </a:xfrm>
              <a:custGeom>
                <a:avLst/>
                <a:gdLst>
                  <a:gd name="connsiteX0" fmla="*/ 5698 w 5055"/>
                  <a:gd name="connsiteY0" fmla="*/ 334 h 324"/>
                  <a:gd name="connsiteX1" fmla="*/ 645 w 5055"/>
                  <a:gd name="connsiteY1" fmla="*/ 53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698" y="334"/>
                    </a:moveTo>
                    <a:cubicBezTo>
                      <a:pt x="5698" y="334"/>
                      <a:pt x="5979" y="-134"/>
                      <a:pt x="645" y="53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79" name="图形 21">
              <a:extLst>
                <a:ext uri="{FF2B5EF4-FFF2-40B4-BE49-F238E27FC236}">
                  <a16:creationId xmlns:a16="http://schemas.microsoft.com/office/drawing/2014/main" id="{C6AD8FCD-F7C6-DEC7-FCBB-B4C19D015DDA}"/>
                </a:ext>
              </a:extLst>
            </p:cNvPr>
            <p:cNvGrpSpPr/>
            <p:nvPr/>
          </p:nvGrpSpPr>
          <p:grpSpPr>
            <a:xfrm>
              <a:off x="7740453" y="2666095"/>
              <a:ext cx="88679" cy="124075"/>
              <a:chOff x="9546490" y="2144281"/>
              <a:chExt cx="88679" cy="124075"/>
            </a:xfrm>
          </p:grpSpPr>
          <p:sp>
            <p:nvSpPr>
              <p:cNvPr id="980" name="任意多边形: 形状 979">
                <a:extLst>
                  <a:ext uri="{FF2B5EF4-FFF2-40B4-BE49-F238E27FC236}">
                    <a16:creationId xmlns:a16="http://schemas.microsoft.com/office/drawing/2014/main" id="{D8040E0A-9E3C-78C3-BBBD-3D6FC7816628}"/>
                  </a:ext>
                </a:extLst>
              </p:cNvPr>
              <p:cNvSpPr/>
              <p:nvPr/>
            </p:nvSpPr>
            <p:spPr>
              <a:xfrm>
                <a:off x="9585315" y="2163724"/>
                <a:ext cx="9970" cy="23367"/>
              </a:xfrm>
              <a:custGeom>
                <a:avLst/>
                <a:gdLst>
                  <a:gd name="connsiteX0" fmla="*/ 6450 w 9970"/>
                  <a:gd name="connsiteY0" fmla="*/ 22565 h 23367"/>
                  <a:gd name="connsiteX1" fmla="*/ 2061 w 9970"/>
                  <a:gd name="connsiteY1" fmla="*/ 5738 h 23367"/>
                  <a:gd name="connsiteX2" fmla="*/ 2061 w 9970"/>
                  <a:gd name="connsiteY2" fmla="*/ 130 h 23367"/>
                  <a:gd name="connsiteX3" fmla="*/ 10526 w 9970"/>
                  <a:gd name="connsiteY3" fmla="*/ 22877 h 23367"/>
                  <a:gd name="connsiteX4" fmla="*/ 6450 w 9970"/>
                  <a:gd name="connsiteY4" fmla="*/ 22566 h 2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0" h="23367">
                    <a:moveTo>
                      <a:pt x="6450" y="22565"/>
                    </a:moveTo>
                    <a:cubicBezTo>
                      <a:pt x="6450" y="22565"/>
                      <a:pt x="5196" y="8854"/>
                      <a:pt x="2061" y="5738"/>
                    </a:cubicBezTo>
                    <a:cubicBezTo>
                      <a:pt x="-1074" y="2623"/>
                      <a:pt x="2061" y="130"/>
                      <a:pt x="2061" y="130"/>
                    </a:cubicBezTo>
                    <a:cubicBezTo>
                      <a:pt x="2061" y="130"/>
                      <a:pt x="11780" y="9166"/>
                      <a:pt x="10526" y="22877"/>
                    </a:cubicBezTo>
                    <a:cubicBezTo>
                      <a:pt x="7077" y="24435"/>
                      <a:pt x="6450" y="22566"/>
                      <a:pt x="6450" y="22566"/>
                    </a:cubicBezTo>
                    <a:close/>
                  </a:path>
                </a:pathLst>
              </a:custGeom>
              <a:solidFill>
                <a:srgbClr val="563A27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" name="任意多边形: 形状 980">
                <a:extLst>
                  <a:ext uri="{FF2B5EF4-FFF2-40B4-BE49-F238E27FC236}">
                    <a16:creationId xmlns:a16="http://schemas.microsoft.com/office/drawing/2014/main" id="{D3D46D44-B0FC-EED4-E683-E065F7572BB9}"/>
                  </a:ext>
                </a:extLst>
              </p:cNvPr>
              <p:cNvSpPr/>
              <p:nvPr/>
            </p:nvSpPr>
            <p:spPr>
              <a:xfrm>
                <a:off x="9586589" y="2262006"/>
                <a:ext cx="9145" cy="6350"/>
              </a:xfrm>
              <a:custGeom>
                <a:avLst/>
                <a:gdLst>
                  <a:gd name="connsiteX0" fmla="*/ 1480 w 9145"/>
                  <a:gd name="connsiteY0" fmla="*/ 1932 h 6350"/>
                  <a:gd name="connsiteX1" fmla="*/ 696 w 9145"/>
                  <a:gd name="connsiteY1" fmla="*/ 5544 h 6350"/>
                  <a:gd name="connsiteX2" fmla="*/ 3533 w 9145"/>
                  <a:gd name="connsiteY2" fmla="*/ 3104 h 6350"/>
                  <a:gd name="connsiteX3" fmla="*/ 4274 w 9145"/>
                  <a:gd name="connsiteY3" fmla="*/ 6167 h 6350"/>
                  <a:gd name="connsiteX4" fmla="*/ 6270 w 9145"/>
                  <a:gd name="connsiteY4" fmla="*/ 3600 h 6350"/>
                  <a:gd name="connsiteX5" fmla="*/ 6937 w 9145"/>
                  <a:gd name="connsiteY5" fmla="*/ 6096 h 6350"/>
                  <a:gd name="connsiteX6" fmla="*/ 8110 w 9145"/>
                  <a:gd name="connsiteY6" fmla="*/ 3112 h 6350"/>
                  <a:gd name="connsiteX7" fmla="*/ 9608 w 9145"/>
                  <a:gd name="connsiteY7" fmla="*/ 6152 h 6350"/>
                  <a:gd name="connsiteX8" fmla="*/ 9788 w 9145"/>
                  <a:gd name="connsiteY8" fmla="*/ 3642 h 6350"/>
                  <a:gd name="connsiteX9" fmla="*/ 9719 w 9145"/>
                  <a:gd name="connsiteY9" fmla="*/ 2665 h 6350"/>
                  <a:gd name="connsiteX10" fmla="*/ 5956 w 9145"/>
                  <a:gd name="connsiteY10" fmla="*/ 17 h 6350"/>
                  <a:gd name="connsiteX11" fmla="*/ 1479 w 9145"/>
                  <a:gd name="connsiteY11" fmla="*/ 193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45" h="6350">
                    <a:moveTo>
                      <a:pt x="1480" y="1932"/>
                    </a:moveTo>
                    <a:cubicBezTo>
                      <a:pt x="1480" y="1932"/>
                      <a:pt x="1011" y="3986"/>
                      <a:pt x="696" y="5544"/>
                    </a:cubicBezTo>
                    <a:cubicBezTo>
                      <a:pt x="380" y="7102"/>
                      <a:pt x="2666" y="766"/>
                      <a:pt x="3533" y="3104"/>
                    </a:cubicBezTo>
                    <a:cubicBezTo>
                      <a:pt x="3930" y="4174"/>
                      <a:pt x="3137" y="3859"/>
                      <a:pt x="4274" y="6167"/>
                    </a:cubicBezTo>
                    <a:cubicBezTo>
                      <a:pt x="4274" y="2896"/>
                      <a:pt x="6113" y="1886"/>
                      <a:pt x="6270" y="3600"/>
                    </a:cubicBezTo>
                    <a:cubicBezTo>
                      <a:pt x="6428" y="5314"/>
                      <a:pt x="6309" y="5940"/>
                      <a:pt x="6937" y="6096"/>
                    </a:cubicBezTo>
                    <a:cubicBezTo>
                      <a:pt x="7270" y="6177"/>
                      <a:pt x="7462" y="2655"/>
                      <a:pt x="8110" y="3112"/>
                    </a:cubicBezTo>
                    <a:cubicBezTo>
                      <a:pt x="9056" y="3781"/>
                      <a:pt x="9550" y="7093"/>
                      <a:pt x="9608" y="6152"/>
                    </a:cubicBezTo>
                    <a:cubicBezTo>
                      <a:pt x="9624" y="5904"/>
                      <a:pt x="9890" y="4441"/>
                      <a:pt x="9788" y="3642"/>
                    </a:cubicBezTo>
                    <a:cubicBezTo>
                      <a:pt x="9746" y="3308"/>
                      <a:pt x="9719" y="3079"/>
                      <a:pt x="9719" y="2665"/>
                    </a:cubicBezTo>
                    <a:cubicBezTo>
                      <a:pt x="9719" y="952"/>
                      <a:pt x="8464" y="-295"/>
                      <a:pt x="5956" y="17"/>
                    </a:cubicBezTo>
                    <a:cubicBezTo>
                      <a:pt x="3448" y="327"/>
                      <a:pt x="2106" y="841"/>
                      <a:pt x="1479" y="1932"/>
                    </a:cubicBezTo>
                    <a:close/>
                  </a:path>
                </a:pathLst>
              </a:custGeom>
              <a:solidFill>
                <a:srgbClr val="553926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" name="任意多边形: 形状 981">
                <a:extLst>
                  <a:ext uri="{FF2B5EF4-FFF2-40B4-BE49-F238E27FC236}">
                    <a16:creationId xmlns:a16="http://schemas.microsoft.com/office/drawing/2014/main" id="{573A2957-86C8-46DF-8CFA-F82AEEE7BBB5}"/>
                  </a:ext>
                </a:extLst>
              </p:cNvPr>
              <p:cNvSpPr/>
              <p:nvPr/>
            </p:nvSpPr>
            <p:spPr>
              <a:xfrm>
                <a:off x="9546490" y="2182271"/>
                <a:ext cx="88679" cy="84597"/>
              </a:xfrm>
              <a:custGeom>
                <a:avLst/>
                <a:gdLst>
                  <a:gd name="connsiteX0" fmla="*/ 89346 w 88679"/>
                  <a:gd name="connsiteY0" fmla="*/ 41674 h 84597"/>
                  <a:gd name="connsiteX1" fmla="*/ 55357 w 88679"/>
                  <a:gd name="connsiteY1" fmla="*/ 84535 h 84597"/>
                  <a:gd name="connsiteX2" fmla="*/ 46261 w 88679"/>
                  <a:gd name="connsiteY2" fmla="*/ 81379 h 84597"/>
                  <a:gd name="connsiteX3" fmla="*/ 32474 w 88679"/>
                  <a:gd name="connsiteY3" fmla="*/ 83957 h 84597"/>
                  <a:gd name="connsiteX4" fmla="*/ 667 w 88679"/>
                  <a:gd name="connsiteY4" fmla="*/ 41674 h 84597"/>
                  <a:gd name="connsiteX5" fmla="*/ 29367 w 88679"/>
                  <a:gd name="connsiteY5" fmla="*/ 427 h 84597"/>
                  <a:gd name="connsiteX6" fmla="*/ 46887 w 88679"/>
                  <a:gd name="connsiteY6" fmla="*/ 3839 h 84597"/>
                  <a:gd name="connsiteX7" fmla="*/ 62815 w 88679"/>
                  <a:gd name="connsiteY7" fmla="*/ 1306 h 84597"/>
                  <a:gd name="connsiteX8" fmla="*/ 89346 w 88679"/>
                  <a:gd name="connsiteY8" fmla="*/ 41674 h 84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79" h="84597">
                    <a:moveTo>
                      <a:pt x="89346" y="41674"/>
                    </a:moveTo>
                    <a:cubicBezTo>
                      <a:pt x="89346" y="62470"/>
                      <a:pt x="74853" y="79901"/>
                      <a:pt x="55357" y="84535"/>
                    </a:cubicBezTo>
                    <a:cubicBezTo>
                      <a:pt x="52036" y="85324"/>
                      <a:pt x="49824" y="81379"/>
                      <a:pt x="46261" y="81379"/>
                    </a:cubicBezTo>
                    <a:cubicBezTo>
                      <a:pt x="41908" y="81379"/>
                      <a:pt x="36448" y="85119"/>
                      <a:pt x="32474" y="83957"/>
                    </a:cubicBezTo>
                    <a:cubicBezTo>
                      <a:pt x="14089" y="78583"/>
                      <a:pt x="667" y="61687"/>
                      <a:pt x="667" y="41674"/>
                    </a:cubicBezTo>
                    <a:cubicBezTo>
                      <a:pt x="667" y="22808"/>
                      <a:pt x="12596" y="6711"/>
                      <a:pt x="29367" y="427"/>
                    </a:cubicBezTo>
                    <a:cubicBezTo>
                      <a:pt x="34230" y="-1395"/>
                      <a:pt x="41382" y="3839"/>
                      <a:pt x="46887" y="3839"/>
                    </a:cubicBezTo>
                    <a:cubicBezTo>
                      <a:pt x="53222" y="3839"/>
                      <a:pt x="57364" y="-1073"/>
                      <a:pt x="62815" y="1306"/>
                    </a:cubicBezTo>
                    <a:cubicBezTo>
                      <a:pt x="78436" y="8123"/>
                      <a:pt x="89346" y="23632"/>
                      <a:pt x="89346" y="41674"/>
                    </a:cubicBezTo>
                    <a:close/>
                  </a:path>
                </a:pathLst>
              </a:custGeom>
              <a:solidFill>
                <a:srgbClr val="FF00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" name="任意多边形: 形状 982">
                <a:extLst>
                  <a:ext uri="{FF2B5EF4-FFF2-40B4-BE49-F238E27FC236}">
                    <a16:creationId xmlns:a16="http://schemas.microsoft.com/office/drawing/2014/main" id="{56927035-C6EF-EF4E-C174-F0A6F82A16E6}"/>
                  </a:ext>
                </a:extLst>
              </p:cNvPr>
              <p:cNvSpPr/>
              <p:nvPr/>
            </p:nvSpPr>
            <p:spPr>
              <a:xfrm>
                <a:off x="9557799" y="2186417"/>
                <a:ext cx="26331" cy="75660"/>
              </a:xfrm>
              <a:custGeom>
                <a:avLst/>
                <a:gdLst>
                  <a:gd name="connsiteX0" fmla="*/ 26396 w 26331"/>
                  <a:gd name="connsiteY0" fmla="*/ 37979 h 75660"/>
                  <a:gd name="connsiteX1" fmla="*/ 13231 w 26331"/>
                  <a:gd name="connsiteY1" fmla="*/ 75810 h 75660"/>
                  <a:gd name="connsiteX2" fmla="*/ 65 w 26331"/>
                  <a:gd name="connsiteY2" fmla="*/ 37979 h 75660"/>
                  <a:gd name="connsiteX3" fmla="*/ 13231 w 26331"/>
                  <a:gd name="connsiteY3" fmla="*/ 149 h 75660"/>
                  <a:gd name="connsiteX4" fmla="*/ 26396 w 26331"/>
                  <a:gd name="connsiteY4" fmla="*/ 37979 h 75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31" h="75660">
                    <a:moveTo>
                      <a:pt x="26396" y="37979"/>
                    </a:moveTo>
                    <a:cubicBezTo>
                      <a:pt x="26396" y="58872"/>
                      <a:pt x="20501" y="75810"/>
                      <a:pt x="13231" y="75810"/>
                    </a:cubicBezTo>
                    <a:cubicBezTo>
                      <a:pt x="5959" y="75810"/>
                      <a:pt x="65" y="58872"/>
                      <a:pt x="65" y="37979"/>
                    </a:cubicBezTo>
                    <a:cubicBezTo>
                      <a:pt x="65" y="17086"/>
                      <a:pt x="5959" y="149"/>
                      <a:pt x="13231" y="149"/>
                    </a:cubicBezTo>
                    <a:cubicBezTo>
                      <a:pt x="20501" y="149"/>
                      <a:pt x="26396" y="17086"/>
                      <a:pt x="26396" y="379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" name="任意多边形: 形状 983">
                <a:extLst>
                  <a:ext uri="{FF2B5EF4-FFF2-40B4-BE49-F238E27FC236}">
                    <a16:creationId xmlns:a16="http://schemas.microsoft.com/office/drawing/2014/main" id="{409EBEA0-3FC7-4904-16E9-C0933912C8EE}"/>
                  </a:ext>
                </a:extLst>
              </p:cNvPr>
              <p:cNvSpPr/>
              <p:nvPr/>
            </p:nvSpPr>
            <p:spPr>
              <a:xfrm>
                <a:off x="9594191" y="2144281"/>
                <a:ext cx="31259" cy="41883"/>
              </a:xfrm>
              <a:custGeom>
                <a:avLst/>
                <a:gdLst>
                  <a:gd name="connsiteX0" fmla="*/ 787 w 31259"/>
                  <a:gd name="connsiteY0" fmla="*/ 42031 h 41883"/>
                  <a:gd name="connsiteX1" fmla="*/ 16318 w 31259"/>
                  <a:gd name="connsiteY1" fmla="*/ 6290 h 41883"/>
                  <a:gd name="connsiteX2" fmla="*/ 31476 w 31259"/>
                  <a:gd name="connsiteY2" fmla="*/ 1050 h 41883"/>
                  <a:gd name="connsiteX3" fmla="*/ 787 w 31259"/>
                  <a:gd name="connsiteY3" fmla="*/ 42031 h 4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59" h="41883">
                    <a:moveTo>
                      <a:pt x="787" y="42031"/>
                    </a:moveTo>
                    <a:cubicBezTo>
                      <a:pt x="787" y="42031"/>
                      <a:pt x="-2020" y="15646"/>
                      <a:pt x="16318" y="6290"/>
                    </a:cubicBezTo>
                    <a:cubicBezTo>
                      <a:pt x="34657" y="-3067"/>
                      <a:pt x="31476" y="1050"/>
                      <a:pt x="31476" y="1050"/>
                    </a:cubicBezTo>
                    <a:cubicBezTo>
                      <a:pt x="31476" y="1050"/>
                      <a:pt x="37838" y="30242"/>
                      <a:pt x="787" y="42031"/>
                    </a:cubicBezTo>
                    <a:close/>
                  </a:path>
                </a:pathLst>
              </a:custGeom>
              <a:solidFill>
                <a:srgbClr val="00DE00"/>
              </a:solidFill>
              <a:ln w="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" name="任意多边形: 形状 984">
                <a:extLst>
                  <a:ext uri="{FF2B5EF4-FFF2-40B4-BE49-F238E27FC236}">
                    <a16:creationId xmlns:a16="http://schemas.microsoft.com/office/drawing/2014/main" id="{D5C13B95-41C0-06EA-A628-A5F91FFF5AB1}"/>
                  </a:ext>
                </a:extLst>
              </p:cNvPr>
              <p:cNvSpPr/>
              <p:nvPr/>
            </p:nvSpPr>
            <p:spPr>
              <a:xfrm>
                <a:off x="9594626" y="2148734"/>
                <a:ext cx="28537" cy="36958"/>
              </a:xfrm>
              <a:custGeom>
                <a:avLst/>
                <a:gdLst>
                  <a:gd name="connsiteX0" fmla="*/ 517 w 28537"/>
                  <a:gd name="connsiteY0" fmla="*/ 37202 h 36958"/>
                  <a:gd name="connsiteX1" fmla="*/ 29054 w 28537"/>
                  <a:gd name="connsiteY1" fmla="*/ 244 h 36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37" h="36958">
                    <a:moveTo>
                      <a:pt x="517" y="37202"/>
                    </a:moveTo>
                    <a:cubicBezTo>
                      <a:pt x="517" y="37202"/>
                      <a:pt x="17265" y="21389"/>
                      <a:pt x="29054" y="244"/>
                    </a:cubicBezTo>
                  </a:path>
                </a:pathLst>
              </a:custGeom>
              <a:solidFill>
                <a:srgbClr val="00DE00"/>
              </a:solidFill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" name="任意多边形: 形状 985">
                <a:extLst>
                  <a:ext uri="{FF2B5EF4-FFF2-40B4-BE49-F238E27FC236}">
                    <a16:creationId xmlns:a16="http://schemas.microsoft.com/office/drawing/2014/main" id="{5AC5CB1C-6BD2-6AC2-FC0C-F8853911E216}"/>
                  </a:ext>
                </a:extLst>
              </p:cNvPr>
              <p:cNvSpPr/>
              <p:nvPr/>
            </p:nvSpPr>
            <p:spPr>
              <a:xfrm>
                <a:off x="9598462" y="2169318"/>
                <a:ext cx="1905" cy="10479"/>
              </a:xfrm>
              <a:custGeom>
                <a:avLst/>
                <a:gdLst>
                  <a:gd name="connsiteX0" fmla="*/ 2335 w 1905"/>
                  <a:gd name="connsiteY0" fmla="*/ 10611 h 10479"/>
                  <a:gd name="connsiteX1" fmla="*/ 651 w 1905"/>
                  <a:gd name="connsiteY1" fmla="*/ 131 h 1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" h="10479">
                    <a:moveTo>
                      <a:pt x="2335" y="10611"/>
                    </a:moveTo>
                    <a:cubicBezTo>
                      <a:pt x="2335" y="10611"/>
                      <a:pt x="3458" y="974"/>
                      <a:pt x="651" y="131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" name="任意多边形: 形状 986">
                <a:extLst>
                  <a:ext uri="{FF2B5EF4-FFF2-40B4-BE49-F238E27FC236}">
                    <a16:creationId xmlns:a16="http://schemas.microsoft.com/office/drawing/2014/main" id="{463EBE4A-6C9C-510A-871A-2ECAD46A381D}"/>
                  </a:ext>
                </a:extLst>
              </p:cNvPr>
              <p:cNvSpPr/>
              <p:nvPr/>
            </p:nvSpPr>
            <p:spPr>
              <a:xfrm>
                <a:off x="9603609" y="2158372"/>
                <a:ext cx="2898" cy="15437"/>
              </a:xfrm>
              <a:custGeom>
                <a:avLst/>
                <a:gdLst>
                  <a:gd name="connsiteX0" fmla="*/ 2395 w 2898"/>
                  <a:gd name="connsiteY0" fmla="*/ 15684 h 15437"/>
                  <a:gd name="connsiteX1" fmla="*/ 524 w 2898"/>
                  <a:gd name="connsiteY1" fmla="*/ 246 h 1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8" h="15437">
                    <a:moveTo>
                      <a:pt x="2395" y="15684"/>
                    </a:moveTo>
                    <a:cubicBezTo>
                      <a:pt x="2395" y="15684"/>
                      <a:pt x="5670" y="9228"/>
                      <a:pt x="524" y="24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" name="任意多边形: 形状 987">
                <a:extLst>
                  <a:ext uri="{FF2B5EF4-FFF2-40B4-BE49-F238E27FC236}">
                    <a16:creationId xmlns:a16="http://schemas.microsoft.com/office/drawing/2014/main" id="{940CF518-E6C2-6E31-D6C2-07ED91DA3DE5}"/>
                  </a:ext>
                </a:extLst>
              </p:cNvPr>
              <p:cNvSpPr/>
              <p:nvPr/>
            </p:nvSpPr>
            <p:spPr>
              <a:xfrm>
                <a:off x="9610020" y="2153464"/>
                <a:ext cx="2276" cy="12163"/>
              </a:xfrm>
              <a:custGeom>
                <a:avLst/>
                <a:gdLst>
                  <a:gd name="connsiteX0" fmla="*/ 2876 w 2276"/>
                  <a:gd name="connsiteY0" fmla="*/ 12322 h 12163"/>
                  <a:gd name="connsiteX1" fmla="*/ 630 w 2276"/>
                  <a:gd name="connsiteY1" fmla="*/ 158 h 1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76" h="12163">
                    <a:moveTo>
                      <a:pt x="2876" y="12322"/>
                    </a:moveTo>
                    <a:cubicBezTo>
                      <a:pt x="2876" y="12322"/>
                      <a:pt x="3343" y="7550"/>
                      <a:pt x="630" y="15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6D133245-191B-7D77-3BB4-8C446661294D}"/>
                  </a:ext>
                </a:extLst>
              </p:cNvPr>
              <p:cNvSpPr/>
              <p:nvPr/>
            </p:nvSpPr>
            <p:spPr>
              <a:xfrm>
                <a:off x="9616787" y="2149205"/>
                <a:ext cx="1370" cy="9169"/>
              </a:xfrm>
              <a:custGeom>
                <a:avLst/>
                <a:gdLst>
                  <a:gd name="connsiteX0" fmla="*/ 1180 w 1370"/>
                  <a:gd name="connsiteY0" fmla="*/ 9338 h 9169"/>
                  <a:gd name="connsiteX1" fmla="*/ 619 w 1370"/>
                  <a:gd name="connsiteY1" fmla="*/ 168 h 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0" h="9169">
                    <a:moveTo>
                      <a:pt x="1180" y="9338"/>
                    </a:moveTo>
                    <a:cubicBezTo>
                      <a:pt x="1180" y="9338"/>
                      <a:pt x="3332" y="7560"/>
                      <a:pt x="619" y="168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D6AC79B4-21AA-DC6C-B659-2A0EEAA98EC8}"/>
                  </a:ext>
                </a:extLst>
              </p:cNvPr>
              <p:cNvSpPr/>
              <p:nvPr/>
            </p:nvSpPr>
            <p:spPr>
              <a:xfrm>
                <a:off x="9617983" y="2157327"/>
                <a:ext cx="5055" cy="1141"/>
              </a:xfrm>
              <a:custGeom>
                <a:avLst/>
                <a:gdLst>
                  <a:gd name="connsiteX0" fmla="*/ 5666 w 5055"/>
                  <a:gd name="connsiteY0" fmla="*/ 1302 h 1141"/>
                  <a:gd name="connsiteX1" fmla="*/ 613 w 5055"/>
                  <a:gd name="connsiteY1" fmla="*/ 179 h 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1141">
                    <a:moveTo>
                      <a:pt x="5666" y="1302"/>
                    </a:moveTo>
                    <a:cubicBezTo>
                      <a:pt x="5666" y="1302"/>
                      <a:pt x="5947" y="-8"/>
                      <a:pt x="613" y="179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" name="任意多边形: 形状 990">
                <a:extLst>
                  <a:ext uri="{FF2B5EF4-FFF2-40B4-BE49-F238E27FC236}">
                    <a16:creationId xmlns:a16="http://schemas.microsoft.com/office/drawing/2014/main" id="{A397C839-2785-5D0C-83FD-0654AC729264}"/>
                  </a:ext>
                </a:extLst>
              </p:cNvPr>
              <p:cNvSpPr/>
              <p:nvPr/>
            </p:nvSpPr>
            <p:spPr>
              <a:xfrm>
                <a:off x="9612495" y="2165292"/>
                <a:ext cx="7765" cy="1604"/>
              </a:xfrm>
              <a:custGeom>
                <a:avLst/>
                <a:gdLst>
                  <a:gd name="connsiteX0" fmla="*/ 8386 w 7765"/>
                  <a:gd name="connsiteY0" fmla="*/ 1751 h 1604"/>
                  <a:gd name="connsiteX1" fmla="*/ 621 w 7765"/>
                  <a:gd name="connsiteY1" fmla="*/ 160 h 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65" h="1604">
                    <a:moveTo>
                      <a:pt x="8386" y="1751"/>
                    </a:moveTo>
                    <a:cubicBezTo>
                      <a:pt x="8386" y="1751"/>
                      <a:pt x="5954" y="-27"/>
                      <a:pt x="621" y="160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B9764842-2547-C2FE-2058-04DD973E7CC3}"/>
                  </a:ext>
                </a:extLst>
              </p:cNvPr>
              <p:cNvSpPr/>
              <p:nvPr/>
            </p:nvSpPr>
            <p:spPr>
              <a:xfrm>
                <a:off x="9605618" y="2173665"/>
                <a:ext cx="6549" cy="1418"/>
              </a:xfrm>
              <a:custGeom>
                <a:avLst/>
                <a:gdLst>
                  <a:gd name="connsiteX0" fmla="*/ 7184 w 6549"/>
                  <a:gd name="connsiteY0" fmla="*/ 1550 h 1418"/>
                  <a:gd name="connsiteX1" fmla="*/ 634 w 6549"/>
                  <a:gd name="connsiteY1" fmla="*/ 147 h 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9" h="1418">
                    <a:moveTo>
                      <a:pt x="7184" y="1550"/>
                    </a:moveTo>
                    <a:cubicBezTo>
                      <a:pt x="7184" y="1550"/>
                      <a:pt x="5967" y="-40"/>
                      <a:pt x="634" y="147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A2C7BAA1-380F-443D-85A6-B21E9E83A974}"/>
                  </a:ext>
                </a:extLst>
              </p:cNvPr>
              <p:cNvSpPr/>
              <p:nvPr/>
            </p:nvSpPr>
            <p:spPr>
              <a:xfrm>
                <a:off x="9600447" y="2179798"/>
                <a:ext cx="5055" cy="324"/>
              </a:xfrm>
              <a:custGeom>
                <a:avLst/>
                <a:gdLst>
                  <a:gd name="connsiteX0" fmla="*/ 5697 w 5055"/>
                  <a:gd name="connsiteY0" fmla="*/ 446 h 324"/>
                  <a:gd name="connsiteX1" fmla="*/ 645 w 5055"/>
                  <a:gd name="connsiteY1" fmla="*/ 166 h 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5" h="324">
                    <a:moveTo>
                      <a:pt x="5697" y="446"/>
                    </a:moveTo>
                    <a:cubicBezTo>
                      <a:pt x="5697" y="446"/>
                      <a:pt x="5978" y="-21"/>
                      <a:pt x="645" y="166"/>
                    </a:cubicBezTo>
                  </a:path>
                </a:pathLst>
              </a:custGeom>
              <a:noFill/>
              <a:ln w="492" cap="flat">
                <a:solidFill>
                  <a:srgbClr val="008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58" name="图形 3">
            <a:extLst>
              <a:ext uri="{FF2B5EF4-FFF2-40B4-BE49-F238E27FC236}">
                <a16:creationId xmlns:a16="http://schemas.microsoft.com/office/drawing/2014/main" id="{7862B219-D899-5556-2706-D6ED4ED671B4}"/>
              </a:ext>
            </a:extLst>
          </p:cNvPr>
          <p:cNvGrpSpPr/>
          <p:nvPr/>
        </p:nvGrpSpPr>
        <p:grpSpPr>
          <a:xfrm>
            <a:off x="4914374" y="1573096"/>
            <a:ext cx="2739387" cy="3653606"/>
            <a:chOff x="3637546" y="992524"/>
            <a:chExt cx="2435579" cy="3248408"/>
          </a:xfrm>
        </p:grpSpPr>
        <p:sp>
          <p:nvSpPr>
            <p:cNvPr id="1259" name="任意多边形: 形状 1258">
              <a:extLst>
                <a:ext uri="{FF2B5EF4-FFF2-40B4-BE49-F238E27FC236}">
                  <a16:creationId xmlns:a16="http://schemas.microsoft.com/office/drawing/2014/main" id="{69D79E49-13BB-B94A-3D25-990D856C970F}"/>
                </a:ext>
              </a:extLst>
            </p:cNvPr>
            <p:cNvSpPr/>
            <p:nvPr/>
          </p:nvSpPr>
          <p:spPr>
            <a:xfrm rot="-2700000">
              <a:off x="3637546" y="2072534"/>
              <a:ext cx="933266" cy="1526293"/>
            </a:xfrm>
            <a:custGeom>
              <a:avLst/>
              <a:gdLst>
                <a:gd name="connsiteX0" fmla="*/ 62597 w 933266"/>
                <a:gd name="connsiteY0" fmla="*/ 463453 h 1526293"/>
                <a:gd name="connsiteX1" fmla="*/ 471515 w 933266"/>
                <a:gd name="connsiteY1" fmla="*/ 5981 h 1526293"/>
                <a:gd name="connsiteX2" fmla="*/ 742948 w 933266"/>
                <a:gd name="connsiteY2" fmla="*/ 222069 h 1526293"/>
                <a:gd name="connsiteX3" fmla="*/ 758942 w 933266"/>
                <a:gd name="connsiteY3" fmla="*/ 417290 h 1526293"/>
                <a:gd name="connsiteX4" fmla="*/ 798070 w 933266"/>
                <a:gd name="connsiteY4" fmla="*/ 298528 h 1526293"/>
                <a:gd name="connsiteX5" fmla="*/ 909325 w 933266"/>
                <a:gd name="connsiteY5" fmla="*/ 555347 h 1526293"/>
                <a:gd name="connsiteX6" fmla="*/ 828308 w 933266"/>
                <a:gd name="connsiteY6" fmla="*/ 819058 h 1526293"/>
                <a:gd name="connsiteX7" fmla="*/ 933472 w 933266"/>
                <a:gd name="connsiteY7" fmla="*/ 691665 h 1526293"/>
                <a:gd name="connsiteX8" fmla="*/ 938148 w 933266"/>
                <a:gd name="connsiteY8" fmla="*/ 785445 h 1526293"/>
                <a:gd name="connsiteX9" fmla="*/ 532482 w 933266"/>
                <a:gd name="connsiteY9" fmla="*/ 1532274 h 1526293"/>
                <a:gd name="connsiteX10" fmla="*/ 471515 w 933266"/>
                <a:gd name="connsiteY10" fmla="*/ 785445 h 1526293"/>
                <a:gd name="connsiteX11" fmla="*/ 410548 w 933266"/>
                <a:gd name="connsiteY11" fmla="*/ 1532274 h 1526293"/>
                <a:gd name="connsiteX12" fmla="*/ 4882 w 933266"/>
                <a:gd name="connsiteY12" fmla="*/ 785445 h 1526293"/>
                <a:gd name="connsiteX13" fmla="*/ 21297 w 933266"/>
                <a:gd name="connsiteY13" fmla="*/ 610864 h 1526293"/>
                <a:gd name="connsiteX14" fmla="*/ 73010 w 933266"/>
                <a:gd name="connsiteY14" fmla="*/ 721039 h 1526293"/>
                <a:gd name="connsiteX15" fmla="*/ 62597 w 933266"/>
                <a:gd name="connsiteY15" fmla="*/ 463453 h 1526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33266" h="1526293">
                  <a:moveTo>
                    <a:pt x="62597" y="463453"/>
                  </a:moveTo>
                  <a:cubicBezTo>
                    <a:pt x="139243" y="258822"/>
                    <a:pt x="286708" y="94103"/>
                    <a:pt x="471515" y="5981"/>
                  </a:cubicBezTo>
                  <a:cubicBezTo>
                    <a:pt x="575923" y="55767"/>
                    <a:pt x="668415" y="130001"/>
                    <a:pt x="742948" y="222069"/>
                  </a:cubicBezTo>
                  <a:lnTo>
                    <a:pt x="758942" y="417290"/>
                  </a:lnTo>
                  <a:lnTo>
                    <a:pt x="798070" y="298528"/>
                  </a:lnTo>
                  <a:cubicBezTo>
                    <a:pt x="847474" y="375723"/>
                    <a:pt x="885453" y="462314"/>
                    <a:pt x="909325" y="555347"/>
                  </a:cubicBezTo>
                  <a:lnTo>
                    <a:pt x="828308" y="819058"/>
                  </a:lnTo>
                  <a:lnTo>
                    <a:pt x="933472" y="691665"/>
                  </a:lnTo>
                  <a:cubicBezTo>
                    <a:pt x="936557" y="722458"/>
                    <a:pt x="938148" y="753756"/>
                    <a:pt x="938148" y="785445"/>
                  </a:cubicBezTo>
                  <a:cubicBezTo>
                    <a:pt x="938148" y="1107679"/>
                    <a:pt x="774051" y="1388262"/>
                    <a:pt x="532482" y="1532274"/>
                  </a:cubicBezTo>
                  <a:lnTo>
                    <a:pt x="471515" y="785445"/>
                  </a:lnTo>
                  <a:lnTo>
                    <a:pt x="410548" y="1532274"/>
                  </a:lnTo>
                  <a:cubicBezTo>
                    <a:pt x="168979" y="1388262"/>
                    <a:pt x="4882" y="1107679"/>
                    <a:pt x="4882" y="785445"/>
                  </a:cubicBezTo>
                  <a:cubicBezTo>
                    <a:pt x="4882" y="725614"/>
                    <a:pt x="10540" y="667221"/>
                    <a:pt x="21297" y="610864"/>
                  </a:cubicBezTo>
                  <a:lnTo>
                    <a:pt x="73010" y="721039"/>
                  </a:lnTo>
                  <a:lnTo>
                    <a:pt x="62597" y="463453"/>
                  </a:lnTo>
                  <a:close/>
                </a:path>
              </a:pathLst>
            </a:custGeom>
            <a:solidFill>
              <a:srgbClr val="79FF00"/>
            </a:solidFill>
            <a:ln w="9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0" name="任意多边形: 形状 1259">
              <a:extLst>
                <a:ext uri="{FF2B5EF4-FFF2-40B4-BE49-F238E27FC236}">
                  <a16:creationId xmlns:a16="http://schemas.microsoft.com/office/drawing/2014/main" id="{AEF43BF9-C3D6-6458-B9C3-47A36FD25F73}"/>
                </a:ext>
              </a:extLst>
            </p:cNvPr>
            <p:cNvSpPr/>
            <p:nvPr/>
          </p:nvSpPr>
          <p:spPr>
            <a:xfrm rot="2700000">
              <a:off x="5108034" y="1784820"/>
              <a:ext cx="677558" cy="1252625"/>
            </a:xfrm>
            <a:custGeom>
              <a:avLst/>
              <a:gdLst>
                <a:gd name="connsiteX0" fmla="*/ 10589 w 677558"/>
                <a:gd name="connsiteY0" fmla="*/ 666499 h 1252625"/>
                <a:gd name="connsiteX1" fmla="*/ 10315 w 677558"/>
                <a:gd name="connsiteY1" fmla="*/ 644576 h 1252625"/>
                <a:gd name="connsiteX2" fmla="*/ 349095 w 677558"/>
                <a:gd name="connsiteY2" fmla="*/ 4871 h 1252625"/>
                <a:gd name="connsiteX3" fmla="*/ 518677 w 677558"/>
                <a:gd name="connsiteY3" fmla="*/ 146455 h 1252625"/>
                <a:gd name="connsiteX4" fmla="*/ 548083 w 677558"/>
                <a:gd name="connsiteY4" fmla="*/ 328623 h 1252625"/>
                <a:gd name="connsiteX5" fmla="*/ 566791 w 677558"/>
                <a:gd name="connsiteY5" fmla="*/ 212730 h 1252625"/>
                <a:gd name="connsiteX6" fmla="*/ 687874 w 677558"/>
                <a:gd name="connsiteY6" fmla="*/ 644576 h 1252625"/>
                <a:gd name="connsiteX7" fmla="*/ 393357 w 677558"/>
                <a:gd name="connsiteY7" fmla="*/ 1257497 h 1252625"/>
                <a:gd name="connsiteX8" fmla="*/ 349095 w 677558"/>
                <a:gd name="connsiteY8" fmla="*/ 644576 h 1252625"/>
                <a:gd name="connsiteX9" fmla="*/ 304833 w 677558"/>
                <a:gd name="connsiteY9" fmla="*/ 1257497 h 1252625"/>
                <a:gd name="connsiteX10" fmla="*/ 25913 w 677558"/>
                <a:gd name="connsiteY10" fmla="*/ 808107 h 1252625"/>
                <a:gd name="connsiteX11" fmla="*/ 100713 w 677558"/>
                <a:gd name="connsiteY11" fmla="*/ 895508 h 1252625"/>
                <a:gd name="connsiteX12" fmla="*/ 10589 w 677558"/>
                <a:gd name="connsiteY12" fmla="*/ 666499 h 12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7558" h="1252625">
                  <a:moveTo>
                    <a:pt x="10589" y="666499"/>
                  </a:moveTo>
                  <a:cubicBezTo>
                    <a:pt x="10407" y="659220"/>
                    <a:pt x="10315" y="651909"/>
                    <a:pt x="10315" y="644576"/>
                  </a:cubicBezTo>
                  <a:cubicBezTo>
                    <a:pt x="10315" y="358423"/>
                    <a:pt x="149802" y="112297"/>
                    <a:pt x="349095" y="4871"/>
                  </a:cubicBezTo>
                  <a:cubicBezTo>
                    <a:pt x="412543" y="39070"/>
                    <a:pt x="469921" y="87326"/>
                    <a:pt x="518677" y="146455"/>
                  </a:cubicBezTo>
                  <a:lnTo>
                    <a:pt x="548083" y="328623"/>
                  </a:lnTo>
                  <a:lnTo>
                    <a:pt x="566791" y="212730"/>
                  </a:lnTo>
                  <a:cubicBezTo>
                    <a:pt x="642606" y="331524"/>
                    <a:pt x="687874" y="481551"/>
                    <a:pt x="687874" y="644576"/>
                  </a:cubicBezTo>
                  <a:cubicBezTo>
                    <a:pt x="687874" y="909033"/>
                    <a:pt x="568738" y="1139307"/>
                    <a:pt x="393357" y="1257497"/>
                  </a:cubicBezTo>
                  <a:lnTo>
                    <a:pt x="349095" y="644576"/>
                  </a:lnTo>
                  <a:lnTo>
                    <a:pt x="304833" y="1257497"/>
                  </a:lnTo>
                  <a:cubicBezTo>
                    <a:pt x="166797" y="1164471"/>
                    <a:pt x="63601" y="1002013"/>
                    <a:pt x="25913" y="808107"/>
                  </a:cubicBezTo>
                  <a:lnTo>
                    <a:pt x="100713" y="895508"/>
                  </a:lnTo>
                  <a:lnTo>
                    <a:pt x="10589" y="666499"/>
                  </a:lnTo>
                  <a:close/>
                </a:path>
              </a:pathLst>
            </a:custGeom>
            <a:solidFill>
              <a:srgbClr val="4B9D00"/>
            </a:solidFill>
            <a:ln w="741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1" name="任意多边形: 形状 1260">
              <a:extLst>
                <a:ext uri="{FF2B5EF4-FFF2-40B4-BE49-F238E27FC236}">
                  <a16:creationId xmlns:a16="http://schemas.microsoft.com/office/drawing/2014/main" id="{2E5A43C8-1327-8CBE-1972-1F069AD01292}"/>
                </a:ext>
              </a:extLst>
            </p:cNvPr>
            <p:cNvSpPr/>
            <p:nvPr/>
          </p:nvSpPr>
          <p:spPr>
            <a:xfrm>
              <a:off x="4251376" y="1724824"/>
              <a:ext cx="1064470" cy="2516108"/>
            </a:xfrm>
            <a:custGeom>
              <a:avLst/>
              <a:gdLst>
                <a:gd name="connsiteX0" fmla="*/ 622164 w 1064470"/>
                <a:gd name="connsiteY0" fmla="*/ 1193103 h 2516108"/>
                <a:gd name="connsiteX1" fmla="*/ 1071902 w 1064470"/>
                <a:gd name="connsiteY1" fmla="*/ 820459 h 2516108"/>
                <a:gd name="connsiteX2" fmla="*/ 630268 w 1064470"/>
                <a:gd name="connsiteY2" fmla="*/ 1353470 h 2516108"/>
                <a:gd name="connsiteX3" fmla="*/ 689276 w 1064470"/>
                <a:gd name="connsiteY3" fmla="*/ 2520680 h 2516108"/>
                <a:gd name="connsiteX4" fmla="*/ 434879 w 1064470"/>
                <a:gd name="connsiteY4" fmla="*/ 2520680 h 2516108"/>
                <a:gd name="connsiteX5" fmla="*/ 470628 w 1064470"/>
                <a:gd name="connsiteY5" fmla="*/ 1813650 h 2516108"/>
                <a:gd name="connsiteX6" fmla="*/ 466994 w 1064470"/>
                <a:gd name="connsiteY6" fmla="*/ 1817272 h 2516108"/>
                <a:gd name="connsiteX7" fmla="*/ 7432 w 1064470"/>
                <a:gd name="connsiteY7" fmla="*/ 1262626 h 2516108"/>
                <a:gd name="connsiteX8" fmla="*/ 478732 w 1064470"/>
                <a:gd name="connsiteY8" fmla="*/ 1653137 h 2516108"/>
                <a:gd name="connsiteX9" fmla="*/ 562078 w 1064470"/>
                <a:gd name="connsiteY9" fmla="*/ 4571 h 2516108"/>
                <a:gd name="connsiteX10" fmla="*/ 622164 w 1064470"/>
                <a:gd name="connsiteY10" fmla="*/ 1193103 h 251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4470" h="2516108">
                  <a:moveTo>
                    <a:pt x="622164" y="1193103"/>
                  </a:moveTo>
                  <a:lnTo>
                    <a:pt x="1071902" y="820459"/>
                  </a:lnTo>
                  <a:lnTo>
                    <a:pt x="630268" y="1353470"/>
                  </a:lnTo>
                  <a:lnTo>
                    <a:pt x="689276" y="2520680"/>
                  </a:lnTo>
                  <a:lnTo>
                    <a:pt x="434879" y="2520680"/>
                  </a:lnTo>
                  <a:lnTo>
                    <a:pt x="470628" y="1813650"/>
                  </a:lnTo>
                  <a:lnTo>
                    <a:pt x="466994" y="1817272"/>
                  </a:lnTo>
                  <a:lnTo>
                    <a:pt x="7432" y="1262626"/>
                  </a:lnTo>
                  <a:lnTo>
                    <a:pt x="478732" y="1653137"/>
                  </a:lnTo>
                  <a:lnTo>
                    <a:pt x="562078" y="4571"/>
                  </a:lnTo>
                  <a:lnTo>
                    <a:pt x="622164" y="1193103"/>
                  </a:lnTo>
                  <a:close/>
                </a:path>
              </a:pathLst>
            </a:custGeom>
            <a:solidFill>
              <a:srgbClr val="4B9D00"/>
            </a:solidFill>
            <a:ln w="1212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2" name="任意多边形: 形状 1261">
              <a:extLst>
                <a:ext uri="{FF2B5EF4-FFF2-40B4-BE49-F238E27FC236}">
                  <a16:creationId xmlns:a16="http://schemas.microsoft.com/office/drawing/2014/main" id="{92A421E8-614C-6D43-F6C1-6A5BA007D06A}"/>
                </a:ext>
              </a:extLst>
            </p:cNvPr>
            <p:cNvSpPr/>
            <p:nvPr/>
          </p:nvSpPr>
          <p:spPr>
            <a:xfrm>
              <a:off x="4405656" y="992524"/>
              <a:ext cx="801955" cy="1230188"/>
            </a:xfrm>
            <a:custGeom>
              <a:avLst/>
              <a:gdLst>
                <a:gd name="connsiteX0" fmla="*/ 186218 w 801955"/>
                <a:gd name="connsiteY0" fmla="*/ 163785 h 1230188"/>
                <a:gd name="connsiteX1" fmla="*/ 408554 w 801955"/>
                <a:gd name="connsiteY1" fmla="*/ 1949 h 1230188"/>
                <a:gd name="connsiteX2" fmla="*/ 797005 w 801955"/>
                <a:gd name="connsiteY2" fmla="*/ 497482 h 1230188"/>
                <a:gd name="connsiteX3" fmla="*/ 735423 w 801955"/>
                <a:gd name="connsiteY3" fmla="*/ 701138 h 1230188"/>
                <a:gd name="connsiteX4" fmla="*/ 807447 w 801955"/>
                <a:gd name="connsiteY4" fmla="*/ 575687 h 1230188"/>
                <a:gd name="connsiteX5" fmla="*/ 809532 w 801955"/>
                <a:gd name="connsiteY5" fmla="*/ 630195 h 1230188"/>
                <a:gd name="connsiteX6" fmla="*/ 460943 w 801955"/>
                <a:gd name="connsiteY6" fmla="*/ 1232138 h 1230188"/>
                <a:gd name="connsiteX7" fmla="*/ 408554 w 801955"/>
                <a:gd name="connsiteY7" fmla="*/ 630195 h 1230188"/>
                <a:gd name="connsiteX8" fmla="*/ 356165 w 801955"/>
                <a:gd name="connsiteY8" fmla="*/ 1232138 h 1230188"/>
                <a:gd name="connsiteX9" fmla="*/ 7576 w 801955"/>
                <a:gd name="connsiteY9" fmla="*/ 630195 h 1230188"/>
                <a:gd name="connsiteX10" fmla="*/ 132791 w 801955"/>
                <a:gd name="connsiteY10" fmla="*/ 230725 h 1230188"/>
                <a:gd name="connsiteX11" fmla="*/ 125320 w 801955"/>
                <a:gd name="connsiteY11" fmla="*/ 369849 h 1230188"/>
                <a:gd name="connsiteX12" fmla="*/ 186218 w 801955"/>
                <a:gd name="connsiteY12" fmla="*/ 163785 h 123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1955" h="1230188">
                  <a:moveTo>
                    <a:pt x="186218" y="163785"/>
                  </a:moveTo>
                  <a:cubicBezTo>
                    <a:pt x="248289" y="95266"/>
                    <a:pt x="323859" y="39825"/>
                    <a:pt x="408554" y="1949"/>
                  </a:cubicBezTo>
                  <a:cubicBezTo>
                    <a:pt x="606333" y="90404"/>
                    <a:pt x="754341" y="274629"/>
                    <a:pt x="797005" y="497482"/>
                  </a:cubicBezTo>
                  <a:lnTo>
                    <a:pt x="735423" y="701138"/>
                  </a:lnTo>
                  <a:lnTo>
                    <a:pt x="807447" y="575687"/>
                  </a:lnTo>
                  <a:cubicBezTo>
                    <a:pt x="808831" y="593673"/>
                    <a:pt x="809532" y="611847"/>
                    <a:pt x="809532" y="630195"/>
                  </a:cubicBezTo>
                  <a:cubicBezTo>
                    <a:pt x="809532" y="889915"/>
                    <a:pt x="668523" y="1116065"/>
                    <a:pt x="460943" y="1232138"/>
                  </a:cubicBezTo>
                  <a:lnTo>
                    <a:pt x="408554" y="630195"/>
                  </a:lnTo>
                  <a:lnTo>
                    <a:pt x="356165" y="1232138"/>
                  </a:lnTo>
                  <a:cubicBezTo>
                    <a:pt x="148585" y="1116065"/>
                    <a:pt x="7576" y="889915"/>
                    <a:pt x="7576" y="630195"/>
                  </a:cubicBezTo>
                  <a:cubicBezTo>
                    <a:pt x="7576" y="481167"/>
                    <a:pt x="54005" y="343194"/>
                    <a:pt x="132791" y="230725"/>
                  </a:cubicBezTo>
                  <a:lnTo>
                    <a:pt x="125320" y="369849"/>
                  </a:lnTo>
                  <a:lnTo>
                    <a:pt x="186218" y="163785"/>
                  </a:lnTo>
                  <a:close/>
                </a:path>
              </a:pathLst>
            </a:custGeom>
            <a:solidFill>
              <a:srgbClr val="79FF00"/>
            </a:solidFill>
            <a:ln w="79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297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C03485F-59FC-7C0B-6189-AB3F197FE6C0}"/>
              </a:ext>
            </a:extLst>
          </p:cNvPr>
          <p:cNvGrpSpPr/>
          <p:nvPr/>
        </p:nvGrpSpPr>
        <p:grpSpPr>
          <a:xfrm>
            <a:off x="1495347" y="784856"/>
            <a:ext cx="2288836" cy="5098544"/>
            <a:chOff x="9960314" y="-4260329"/>
            <a:chExt cx="1593427" cy="354947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7A49D73-4C4C-D4B4-383C-C8289A544AEB}"/>
                </a:ext>
              </a:extLst>
            </p:cNvPr>
            <p:cNvSpPr/>
            <p:nvPr/>
          </p:nvSpPr>
          <p:spPr>
            <a:xfrm>
              <a:off x="10654516" y="-2534800"/>
              <a:ext cx="159733" cy="1823942"/>
            </a:xfrm>
            <a:custGeom>
              <a:avLst/>
              <a:gdLst>
                <a:gd name="connsiteX0" fmla="*/ 159734 w 159733"/>
                <a:gd name="connsiteY0" fmla="*/ 0 h 1823942"/>
                <a:gd name="connsiteX1" fmla="*/ 0 w 159733"/>
                <a:gd name="connsiteY1" fmla="*/ 0 h 1823942"/>
                <a:gd name="connsiteX2" fmla="*/ 0 w 159733"/>
                <a:gd name="connsiteY2" fmla="*/ 1823942 h 1823942"/>
                <a:gd name="connsiteX3" fmla="*/ 159734 w 159733"/>
                <a:gd name="connsiteY3" fmla="*/ 1823942 h 1823942"/>
                <a:gd name="connsiteX4" fmla="*/ 159734 w 159733"/>
                <a:gd name="connsiteY4" fmla="*/ 0 h 182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33" h="1823942">
                  <a:moveTo>
                    <a:pt x="159734" y="0"/>
                  </a:moveTo>
                  <a:lnTo>
                    <a:pt x="0" y="0"/>
                  </a:lnTo>
                  <a:lnTo>
                    <a:pt x="0" y="1823942"/>
                  </a:lnTo>
                  <a:lnTo>
                    <a:pt x="159734" y="1823942"/>
                  </a:lnTo>
                  <a:lnTo>
                    <a:pt x="159734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A0CB979-B491-C9B3-A624-5603BC286C64}"/>
                </a:ext>
              </a:extLst>
            </p:cNvPr>
            <p:cNvSpPr/>
            <p:nvPr/>
          </p:nvSpPr>
          <p:spPr>
            <a:xfrm>
              <a:off x="10357964" y="-2628183"/>
              <a:ext cx="305695" cy="524008"/>
            </a:xfrm>
            <a:custGeom>
              <a:avLst/>
              <a:gdLst>
                <a:gd name="connsiteX0" fmla="*/ 0 w 305695"/>
                <a:gd name="connsiteY0" fmla="*/ 0 h 524008"/>
                <a:gd name="connsiteX1" fmla="*/ 305695 w 305695"/>
                <a:gd name="connsiteY1" fmla="*/ 524008 h 524008"/>
                <a:gd name="connsiteX2" fmla="*/ 302781 w 305695"/>
                <a:gd name="connsiteY2" fmla="*/ 421996 h 524008"/>
                <a:gd name="connsiteX3" fmla="*/ 127730 w 305695"/>
                <a:gd name="connsiteY3" fmla="*/ 60922 h 524008"/>
                <a:gd name="connsiteX4" fmla="*/ 0 w 305695"/>
                <a:gd name="connsiteY4" fmla="*/ 0 h 52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695" h="524008">
                  <a:moveTo>
                    <a:pt x="0" y="0"/>
                  </a:moveTo>
                  <a:cubicBezTo>
                    <a:pt x="0" y="0"/>
                    <a:pt x="9144" y="341243"/>
                    <a:pt x="305695" y="524008"/>
                  </a:cubicBezTo>
                  <a:lnTo>
                    <a:pt x="302781" y="421996"/>
                  </a:lnTo>
                  <a:cubicBezTo>
                    <a:pt x="302781" y="421996"/>
                    <a:pt x="106070" y="227000"/>
                    <a:pt x="127730" y="609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F52832B-32BE-36AD-3AAE-0266B81ACC9F}"/>
                </a:ext>
              </a:extLst>
            </p:cNvPr>
            <p:cNvSpPr/>
            <p:nvPr/>
          </p:nvSpPr>
          <p:spPr>
            <a:xfrm>
              <a:off x="10794190" y="-2628183"/>
              <a:ext cx="334784" cy="536238"/>
            </a:xfrm>
            <a:custGeom>
              <a:avLst/>
              <a:gdLst>
                <a:gd name="connsiteX0" fmla="*/ 334784 w 334784"/>
                <a:gd name="connsiteY0" fmla="*/ 0 h 536238"/>
                <a:gd name="connsiteX1" fmla="*/ 15431 w 334784"/>
                <a:gd name="connsiteY1" fmla="*/ 536239 h 536238"/>
                <a:gd name="connsiteX2" fmla="*/ 0 w 334784"/>
                <a:gd name="connsiteY2" fmla="*/ 418910 h 536238"/>
                <a:gd name="connsiteX3" fmla="*/ 218999 w 334784"/>
                <a:gd name="connsiteY3" fmla="*/ 36519 h 536238"/>
                <a:gd name="connsiteX4" fmla="*/ 334784 w 334784"/>
                <a:gd name="connsiteY4" fmla="*/ 0 h 53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784" h="536238">
                  <a:moveTo>
                    <a:pt x="334784" y="0"/>
                  </a:moveTo>
                  <a:cubicBezTo>
                    <a:pt x="334784" y="0"/>
                    <a:pt x="311924" y="353416"/>
                    <a:pt x="15431" y="536239"/>
                  </a:cubicBezTo>
                  <a:lnTo>
                    <a:pt x="0" y="418910"/>
                  </a:lnTo>
                  <a:cubicBezTo>
                    <a:pt x="0" y="418910"/>
                    <a:pt x="258375" y="245231"/>
                    <a:pt x="218999" y="36519"/>
                  </a:cubicBezTo>
                  <a:lnTo>
                    <a:pt x="334784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744CF18-54B0-A66E-BFC6-CB692851DC49}"/>
                </a:ext>
              </a:extLst>
            </p:cNvPr>
            <p:cNvSpPr/>
            <p:nvPr/>
          </p:nvSpPr>
          <p:spPr>
            <a:xfrm>
              <a:off x="10741155" y="-2518512"/>
              <a:ext cx="73037" cy="1807654"/>
            </a:xfrm>
            <a:custGeom>
              <a:avLst/>
              <a:gdLst>
                <a:gd name="connsiteX0" fmla="*/ 73038 w 73037"/>
                <a:gd name="connsiteY0" fmla="*/ 0 h 1807654"/>
                <a:gd name="connsiteX1" fmla="*/ 0 w 73037"/>
                <a:gd name="connsiteY1" fmla="*/ 0 h 1807654"/>
                <a:gd name="connsiteX2" fmla="*/ 0 w 73037"/>
                <a:gd name="connsiteY2" fmla="*/ 1807655 h 1807654"/>
                <a:gd name="connsiteX3" fmla="*/ 73038 w 73037"/>
                <a:gd name="connsiteY3" fmla="*/ 1807655 h 1807654"/>
                <a:gd name="connsiteX4" fmla="*/ 73038 w 73037"/>
                <a:gd name="connsiteY4" fmla="*/ 0 h 180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37" h="1807654">
                  <a:moveTo>
                    <a:pt x="73038" y="0"/>
                  </a:moveTo>
                  <a:lnTo>
                    <a:pt x="0" y="0"/>
                  </a:lnTo>
                  <a:lnTo>
                    <a:pt x="0" y="1807655"/>
                  </a:lnTo>
                  <a:lnTo>
                    <a:pt x="73038" y="1807655"/>
                  </a:lnTo>
                  <a:lnTo>
                    <a:pt x="7303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B942496-5636-12FB-D12A-93450102F3F9}"/>
                </a:ext>
              </a:extLst>
            </p:cNvPr>
            <p:cNvSpPr/>
            <p:nvPr/>
          </p:nvSpPr>
          <p:spPr>
            <a:xfrm>
              <a:off x="10415000" y="-2585486"/>
              <a:ext cx="240658" cy="418395"/>
            </a:xfrm>
            <a:custGeom>
              <a:avLst/>
              <a:gdLst>
                <a:gd name="connsiteX0" fmla="*/ 0 w 240658"/>
                <a:gd name="connsiteY0" fmla="*/ 0 h 418395"/>
                <a:gd name="connsiteX1" fmla="*/ 240659 w 240658"/>
                <a:gd name="connsiteY1" fmla="*/ 418395 h 418395"/>
                <a:gd name="connsiteX2" fmla="*/ 239801 w 240658"/>
                <a:gd name="connsiteY2" fmla="*/ 374961 h 418395"/>
                <a:gd name="connsiteX3" fmla="*/ 68351 w 240658"/>
                <a:gd name="connsiteY3" fmla="*/ 26346 h 418395"/>
                <a:gd name="connsiteX4" fmla="*/ 0 w 240658"/>
                <a:gd name="connsiteY4" fmla="*/ 0 h 418395"/>
                <a:gd name="connsiteX5" fmla="*/ 0 w 240658"/>
                <a:gd name="connsiteY5" fmla="*/ 0 h 41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658" h="418395">
                  <a:moveTo>
                    <a:pt x="0" y="0"/>
                  </a:moveTo>
                  <a:cubicBezTo>
                    <a:pt x="0" y="0"/>
                    <a:pt x="35318" y="304610"/>
                    <a:pt x="240659" y="418395"/>
                  </a:cubicBezTo>
                  <a:lnTo>
                    <a:pt x="239801" y="374961"/>
                  </a:lnTo>
                  <a:cubicBezTo>
                    <a:pt x="239801" y="374961"/>
                    <a:pt x="61608" y="198996"/>
                    <a:pt x="68351" y="26346"/>
                  </a:cubicBezTo>
                  <a:cubicBezTo>
                    <a:pt x="46406" y="15510"/>
                    <a:pt x="23546" y="669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B1B9914-E08F-ABD3-AD85-6BFAAB1F7877}"/>
                </a:ext>
              </a:extLst>
            </p:cNvPr>
            <p:cNvSpPr/>
            <p:nvPr/>
          </p:nvSpPr>
          <p:spPr>
            <a:xfrm>
              <a:off x="10812993" y="-2587549"/>
              <a:ext cx="252150" cy="428047"/>
            </a:xfrm>
            <a:custGeom>
              <a:avLst/>
              <a:gdLst>
                <a:gd name="connsiteX0" fmla="*/ 251517 w 252150"/>
                <a:gd name="connsiteY0" fmla="*/ 0 h 428047"/>
                <a:gd name="connsiteX1" fmla="*/ 1714 w 252150"/>
                <a:gd name="connsiteY1" fmla="*/ 428048 h 428047"/>
                <a:gd name="connsiteX2" fmla="*/ 0 w 252150"/>
                <a:gd name="connsiteY2" fmla="*/ 365588 h 428047"/>
                <a:gd name="connsiteX3" fmla="*/ 201911 w 252150"/>
                <a:gd name="connsiteY3" fmla="*/ 19831 h 428047"/>
                <a:gd name="connsiteX4" fmla="*/ 251517 w 252150"/>
                <a:gd name="connsiteY4" fmla="*/ 0 h 42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150" h="428047">
                  <a:moveTo>
                    <a:pt x="251517" y="0"/>
                  </a:moveTo>
                  <a:cubicBezTo>
                    <a:pt x="251517" y="0"/>
                    <a:pt x="277178" y="230023"/>
                    <a:pt x="1714" y="428048"/>
                  </a:cubicBezTo>
                  <a:lnTo>
                    <a:pt x="0" y="365588"/>
                  </a:lnTo>
                  <a:cubicBezTo>
                    <a:pt x="0" y="365588"/>
                    <a:pt x="219056" y="213284"/>
                    <a:pt x="201911" y="19831"/>
                  </a:cubicBezTo>
                  <a:lnTo>
                    <a:pt x="251517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054B8D0-7E12-14A8-29F7-882C48827ECD}"/>
                </a:ext>
              </a:extLst>
            </p:cNvPr>
            <p:cNvSpPr/>
            <p:nvPr/>
          </p:nvSpPr>
          <p:spPr>
            <a:xfrm>
              <a:off x="10155882" y="-4254849"/>
              <a:ext cx="1308735" cy="1778793"/>
            </a:xfrm>
            <a:custGeom>
              <a:avLst/>
              <a:gdLst>
                <a:gd name="connsiteX0" fmla="*/ 1308735 w 1308735"/>
                <a:gd name="connsiteY0" fmla="*/ 1124426 h 1778793"/>
                <a:gd name="connsiteX1" fmla="*/ 1117111 w 1308735"/>
                <a:gd name="connsiteY1" fmla="*/ 1587136 h 1778793"/>
                <a:gd name="connsiteX2" fmla="*/ 654368 w 1308735"/>
                <a:gd name="connsiteY2" fmla="*/ 1778794 h 1778793"/>
                <a:gd name="connsiteX3" fmla="*/ 191681 w 1308735"/>
                <a:gd name="connsiteY3" fmla="*/ 1587136 h 1778793"/>
                <a:gd name="connsiteX4" fmla="*/ 0 w 1308735"/>
                <a:gd name="connsiteY4" fmla="*/ 1124426 h 1778793"/>
                <a:gd name="connsiteX5" fmla="*/ 654368 w 1308735"/>
                <a:gd name="connsiteY5" fmla="*/ 0 h 1778793"/>
                <a:gd name="connsiteX6" fmla="*/ 1308735 w 1308735"/>
                <a:gd name="connsiteY6" fmla="*/ 1124426 h 177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8735" h="1778793">
                  <a:moveTo>
                    <a:pt x="1308735" y="1124426"/>
                  </a:moveTo>
                  <a:cubicBezTo>
                    <a:pt x="1308735" y="1297979"/>
                    <a:pt x="1239812" y="1464418"/>
                    <a:pt x="1117111" y="1587136"/>
                  </a:cubicBezTo>
                  <a:cubicBezTo>
                    <a:pt x="994353" y="1709854"/>
                    <a:pt x="827932" y="1778794"/>
                    <a:pt x="654368" y="1778794"/>
                  </a:cubicBezTo>
                  <a:cubicBezTo>
                    <a:pt x="480803" y="1778794"/>
                    <a:pt x="314382" y="1709854"/>
                    <a:pt x="191681" y="1587136"/>
                  </a:cubicBezTo>
                  <a:cubicBezTo>
                    <a:pt x="68980" y="1464418"/>
                    <a:pt x="0" y="1297979"/>
                    <a:pt x="0" y="1124426"/>
                  </a:cubicBezTo>
                  <a:cubicBezTo>
                    <a:pt x="0" y="763067"/>
                    <a:pt x="292951" y="0"/>
                    <a:pt x="654368" y="0"/>
                  </a:cubicBezTo>
                  <a:cubicBezTo>
                    <a:pt x="1015784" y="0"/>
                    <a:pt x="1308735" y="763067"/>
                    <a:pt x="1308735" y="1124426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C308619-0445-2B3E-550A-33D155E59CE4}"/>
                </a:ext>
              </a:extLst>
            </p:cNvPr>
            <p:cNvSpPr/>
            <p:nvPr/>
          </p:nvSpPr>
          <p:spPr>
            <a:xfrm>
              <a:off x="10219376" y="-3911200"/>
              <a:ext cx="1245241" cy="1435095"/>
            </a:xfrm>
            <a:custGeom>
              <a:avLst/>
              <a:gdLst>
                <a:gd name="connsiteX0" fmla="*/ 1008812 w 1245241"/>
                <a:gd name="connsiteY0" fmla="*/ 0 h 1435095"/>
                <a:gd name="connsiteX1" fmla="*/ 1010183 w 1245241"/>
                <a:gd name="connsiteY1" fmla="*/ 59722 h 1435095"/>
                <a:gd name="connsiteX2" fmla="*/ 222427 w 1245241"/>
                <a:gd name="connsiteY2" fmla="*/ 1104824 h 1435095"/>
                <a:gd name="connsiteX3" fmla="*/ 0 w 1245241"/>
                <a:gd name="connsiteY3" fmla="*/ 1062304 h 1435095"/>
                <a:gd name="connsiteX4" fmla="*/ 305067 w 1245241"/>
                <a:gd name="connsiteY4" fmla="*/ 1369440 h 1435095"/>
                <a:gd name="connsiteX5" fmla="*/ 735063 w 1245241"/>
                <a:gd name="connsiteY5" fmla="*/ 1418983 h 1435095"/>
                <a:gd name="connsiteX6" fmla="*/ 1101966 w 1245241"/>
                <a:gd name="connsiteY6" fmla="*/ 1189269 h 1435095"/>
                <a:gd name="connsiteX7" fmla="*/ 1245241 w 1245241"/>
                <a:gd name="connsiteY7" fmla="*/ 780783 h 1435095"/>
                <a:gd name="connsiteX8" fmla="*/ 1008812 w 1245241"/>
                <a:gd name="connsiteY8" fmla="*/ 0 h 143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241" h="1435095">
                  <a:moveTo>
                    <a:pt x="1008812" y="0"/>
                  </a:moveTo>
                  <a:cubicBezTo>
                    <a:pt x="1009669" y="19774"/>
                    <a:pt x="1010183" y="39662"/>
                    <a:pt x="1010183" y="59722"/>
                  </a:cubicBezTo>
                  <a:cubicBezTo>
                    <a:pt x="1010183" y="636937"/>
                    <a:pt x="657453" y="1104824"/>
                    <a:pt x="222427" y="1104824"/>
                  </a:cubicBezTo>
                  <a:cubicBezTo>
                    <a:pt x="146304" y="1104647"/>
                    <a:pt x="70866" y="1090228"/>
                    <a:pt x="0" y="1062304"/>
                  </a:cubicBezTo>
                  <a:cubicBezTo>
                    <a:pt x="63893" y="1196321"/>
                    <a:pt x="171450" y="1304626"/>
                    <a:pt x="305067" y="1369440"/>
                  </a:cubicBezTo>
                  <a:cubicBezTo>
                    <a:pt x="438626" y="1434254"/>
                    <a:pt x="590245" y="1451724"/>
                    <a:pt x="735063" y="1418983"/>
                  </a:cubicBezTo>
                  <a:cubicBezTo>
                    <a:pt x="879881" y="1386248"/>
                    <a:pt x="1009269" y="1305243"/>
                    <a:pt x="1101966" y="1189269"/>
                  </a:cubicBezTo>
                  <a:cubicBezTo>
                    <a:pt x="1194663" y="1073300"/>
                    <a:pt x="1245184" y="929253"/>
                    <a:pt x="1245241" y="780783"/>
                  </a:cubicBezTo>
                  <a:cubicBezTo>
                    <a:pt x="1245241" y="578301"/>
                    <a:pt x="1153229" y="249803"/>
                    <a:pt x="100881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D44C367-D3E1-45B0-2AEC-3AFDF74DEDE7}"/>
                </a:ext>
              </a:extLst>
            </p:cNvPr>
            <p:cNvSpPr/>
            <p:nvPr/>
          </p:nvSpPr>
          <p:spPr>
            <a:xfrm>
              <a:off x="10808021" y="-4260329"/>
              <a:ext cx="662940" cy="1790338"/>
            </a:xfrm>
            <a:custGeom>
              <a:avLst/>
              <a:gdLst>
                <a:gd name="connsiteX0" fmla="*/ 662940 w 662940"/>
                <a:gd name="connsiteY0" fmla="*/ 1131570 h 1790338"/>
                <a:gd name="connsiteX1" fmla="*/ 0 w 662940"/>
                <a:gd name="connsiteY1" fmla="*/ 0 h 1790338"/>
                <a:gd name="connsiteX2" fmla="*/ 0 w 662940"/>
                <a:gd name="connsiteY2" fmla="*/ 1790338 h 1790338"/>
                <a:gd name="connsiteX3" fmla="*/ 662940 w 662940"/>
                <a:gd name="connsiteY3" fmla="*/ 1131570 h 1790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" h="1790338">
                  <a:moveTo>
                    <a:pt x="662940" y="1131570"/>
                  </a:moveTo>
                  <a:cubicBezTo>
                    <a:pt x="662940" y="771982"/>
                    <a:pt x="367417" y="17717"/>
                    <a:pt x="0" y="0"/>
                  </a:cubicBezTo>
                  <a:lnTo>
                    <a:pt x="0" y="1790338"/>
                  </a:lnTo>
                  <a:cubicBezTo>
                    <a:pt x="367417" y="1783480"/>
                    <a:pt x="662940" y="1491215"/>
                    <a:pt x="662940" y="113157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C64036A-19BB-09A7-1295-01682624DF6D}"/>
                </a:ext>
              </a:extLst>
            </p:cNvPr>
            <p:cNvSpPr/>
            <p:nvPr/>
          </p:nvSpPr>
          <p:spPr>
            <a:xfrm>
              <a:off x="10751786" y="-3468612"/>
              <a:ext cx="798127" cy="1083268"/>
            </a:xfrm>
            <a:custGeom>
              <a:avLst/>
              <a:gdLst>
                <a:gd name="connsiteX0" fmla="*/ 798042 w 798127"/>
                <a:gd name="connsiteY0" fmla="*/ 693777 h 1083268"/>
                <a:gd name="connsiteX1" fmla="*/ 674941 w 798127"/>
                <a:gd name="connsiteY1" fmla="*/ 972577 h 1083268"/>
                <a:gd name="connsiteX2" fmla="*/ 390962 w 798127"/>
                <a:gd name="connsiteY2" fmla="*/ 1083186 h 1083268"/>
                <a:gd name="connsiteX3" fmla="*/ 111670 w 798127"/>
                <a:gd name="connsiteY3" fmla="*/ 961084 h 1083268"/>
                <a:gd name="connsiteX4" fmla="*/ 56 w 798127"/>
                <a:gd name="connsiteY4" fmla="*/ 677489 h 1083268"/>
                <a:gd name="connsiteX5" fmla="*/ 412965 w 798127"/>
                <a:gd name="connsiteY5" fmla="*/ 33 h 1083268"/>
                <a:gd name="connsiteX6" fmla="*/ 798042 w 798127"/>
                <a:gd name="connsiteY6" fmla="*/ 693777 h 1083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8127" h="1083268">
                  <a:moveTo>
                    <a:pt x="798042" y="693777"/>
                  </a:moveTo>
                  <a:cubicBezTo>
                    <a:pt x="795527" y="799338"/>
                    <a:pt x="751236" y="899591"/>
                    <a:pt x="674941" y="972577"/>
                  </a:cubicBezTo>
                  <a:cubicBezTo>
                    <a:pt x="598645" y="1045569"/>
                    <a:pt x="496518" y="1085340"/>
                    <a:pt x="390962" y="1083186"/>
                  </a:cubicBezTo>
                  <a:cubicBezTo>
                    <a:pt x="285349" y="1081031"/>
                    <a:pt x="184937" y="1037123"/>
                    <a:pt x="111670" y="961084"/>
                  </a:cubicBezTo>
                  <a:cubicBezTo>
                    <a:pt x="38462" y="885041"/>
                    <a:pt x="-1715" y="783068"/>
                    <a:pt x="56" y="677489"/>
                  </a:cubicBezTo>
                  <a:cubicBezTo>
                    <a:pt x="4514" y="457233"/>
                    <a:pt x="192652" y="-4482"/>
                    <a:pt x="412965" y="33"/>
                  </a:cubicBezTo>
                  <a:cubicBezTo>
                    <a:pt x="633278" y="4548"/>
                    <a:pt x="802500" y="473178"/>
                    <a:pt x="798042" y="693777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08F2E9B-1702-28A0-DF85-D87A1D9C0243}"/>
                </a:ext>
              </a:extLst>
            </p:cNvPr>
            <p:cNvSpPr/>
            <p:nvPr/>
          </p:nvSpPr>
          <p:spPr>
            <a:xfrm>
              <a:off x="10786989" y="-3254084"/>
              <a:ext cx="762925" cy="870193"/>
            </a:xfrm>
            <a:custGeom>
              <a:avLst/>
              <a:gdLst>
                <a:gd name="connsiteX0" fmla="*/ 628365 w 762925"/>
                <a:gd name="connsiteY0" fmla="*/ 0 h 870193"/>
                <a:gd name="connsiteX1" fmla="*/ 628365 w 762925"/>
                <a:gd name="connsiteY1" fmla="*/ 36462 h 870193"/>
                <a:gd name="connsiteX2" fmla="*/ 135045 w 762925"/>
                <a:gd name="connsiteY2" fmla="*/ 663855 h 870193"/>
                <a:gd name="connsiteX3" fmla="*/ 0 w 762925"/>
                <a:gd name="connsiteY3" fmla="*/ 635280 h 870193"/>
                <a:gd name="connsiteX4" fmla="*/ 182137 w 762925"/>
                <a:gd name="connsiteY4" fmla="*/ 826458 h 870193"/>
                <a:gd name="connsiteX5" fmla="*/ 443770 w 762925"/>
                <a:gd name="connsiteY5" fmla="*/ 862096 h 870193"/>
                <a:gd name="connsiteX6" fmla="*/ 670427 w 762925"/>
                <a:gd name="connsiteY6" fmla="*/ 726594 h 870193"/>
                <a:gd name="connsiteX7" fmla="*/ 762838 w 762925"/>
                <a:gd name="connsiteY7" fmla="*/ 479260 h 870193"/>
                <a:gd name="connsiteX8" fmla="*/ 628365 w 762925"/>
                <a:gd name="connsiteY8" fmla="*/ 0 h 87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925" h="870193">
                  <a:moveTo>
                    <a:pt x="628365" y="0"/>
                  </a:moveTo>
                  <a:cubicBezTo>
                    <a:pt x="628365" y="12116"/>
                    <a:pt x="628707" y="24232"/>
                    <a:pt x="628365" y="36462"/>
                  </a:cubicBezTo>
                  <a:cubicBezTo>
                    <a:pt x="621278" y="388334"/>
                    <a:pt x="400336" y="669227"/>
                    <a:pt x="135045" y="663855"/>
                  </a:cubicBezTo>
                  <a:cubicBezTo>
                    <a:pt x="88640" y="662837"/>
                    <a:pt x="42863" y="653145"/>
                    <a:pt x="0" y="635280"/>
                  </a:cubicBezTo>
                  <a:cubicBezTo>
                    <a:pt x="37262" y="717821"/>
                    <a:pt x="101498" y="785241"/>
                    <a:pt x="182137" y="826458"/>
                  </a:cubicBezTo>
                  <a:cubicBezTo>
                    <a:pt x="262776" y="867674"/>
                    <a:pt x="355073" y="880247"/>
                    <a:pt x="443770" y="862096"/>
                  </a:cubicBezTo>
                  <a:cubicBezTo>
                    <a:pt x="532524" y="843951"/>
                    <a:pt x="612420" y="796168"/>
                    <a:pt x="670427" y="726594"/>
                  </a:cubicBezTo>
                  <a:cubicBezTo>
                    <a:pt x="728377" y="657025"/>
                    <a:pt x="761010" y="569803"/>
                    <a:pt x="762838" y="479260"/>
                  </a:cubicBezTo>
                  <a:cubicBezTo>
                    <a:pt x="765353" y="355587"/>
                    <a:pt x="713290" y="154077"/>
                    <a:pt x="628365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578F0BD-495A-D000-50ED-AA6319CCD95C}"/>
                </a:ext>
              </a:extLst>
            </p:cNvPr>
            <p:cNvSpPr/>
            <p:nvPr/>
          </p:nvSpPr>
          <p:spPr>
            <a:xfrm>
              <a:off x="11141319" y="-3472225"/>
              <a:ext cx="412422" cy="1091565"/>
            </a:xfrm>
            <a:custGeom>
              <a:avLst/>
              <a:gdLst>
                <a:gd name="connsiteX0" fmla="*/ 412337 w 412422"/>
                <a:gd name="connsiteY0" fmla="*/ 698259 h 1091565"/>
                <a:gd name="connsiteX1" fmla="*/ 22231 w 412422"/>
                <a:gd name="connsiteY1" fmla="*/ 0 h 1091565"/>
                <a:gd name="connsiteX2" fmla="*/ 0 w 412422"/>
                <a:gd name="connsiteY2" fmla="*/ 1091565 h 1091565"/>
                <a:gd name="connsiteX3" fmla="*/ 412337 w 412422"/>
                <a:gd name="connsiteY3" fmla="*/ 698259 h 109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422" h="1091565">
                  <a:moveTo>
                    <a:pt x="412337" y="698259"/>
                  </a:moveTo>
                  <a:cubicBezTo>
                    <a:pt x="416795" y="478917"/>
                    <a:pt x="245974" y="15316"/>
                    <a:pt x="22231" y="0"/>
                  </a:cubicBezTo>
                  <a:lnTo>
                    <a:pt x="0" y="1091565"/>
                  </a:lnTo>
                  <a:cubicBezTo>
                    <a:pt x="223742" y="1092022"/>
                    <a:pt x="407880" y="917600"/>
                    <a:pt x="412337" y="69825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D8B2D55-27EB-26DE-0FDE-9AE703D47A14}"/>
                </a:ext>
              </a:extLst>
            </p:cNvPr>
            <p:cNvSpPr/>
            <p:nvPr/>
          </p:nvSpPr>
          <p:spPr>
            <a:xfrm>
              <a:off x="9960314" y="-3508527"/>
              <a:ext cx="717346" cy="975036"/>
            </a:xfrm>
            <a:custGeom>
              <a:avLst/>
              <a:gdLst>
                <a:gd name="connsiteX0" fmla="*/ 717347 w 717346"/>
                <a:gd name="connsiteY0" fmla="*/ 616363 h 975036"/>
                <a:gd name="connsiteX1" fmla="*/ 612305 w 717346"/>
                <a:gd name="connsiteY1" fmla="*/ 869983 h 975036"/>
                <a:gd name="connsiteX2" fmla="*/ 358673 w 717346"/>
                <a:gd name="connsiteY2" fmla="*/ 975036 h 975036"/>
                <a:gd name="connsiteX3" fmla="*/ 105042 w 717346"/>
                <a:gd name="connsiteY3" fmla="*/ 869983 h 975036"/>
                <a:gd name="connsiteX4" fmla="*/ 0 w 717346"/>
                <a:gd name="connsiteY4" fmla="*/ 616363 h 975036"/>
                <a:gd name="connsiteX5" fmla="*/ 358673 w 717346"/>
                <a:gd name="connsiteY5" fmla="*/ 0 h 975036"/>
                <a:gd name="connsiteX6" fmla="*/ 717347 w 717346"/>
                <a:gd name="connsiteY6" fmla="*/ 616363 h 97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7346" h="975036">
                  <a:moveTo>
                    <a:pt x="717347" y="616363"/>
                  </a:moveTo>
                  <a:cubicBezTo>
                    <a:pt x="717347" y="711489"/>
                    <a:pt x="679571" y="802718"/>
                    <a:pt x="612305" y="869983"/>
                  </a:cubicBezTo>
                  <a:cubicBezTo>
                    <a:pt x="545040" y="937249"/>
                    <a:pt x="453771" y="975036"/>
                    <a:pt x="358673" y="975036"/>
                  </a:cubicBezTo>
                  <a:cubicBezTo>
                    <a:pt x="263519" y="975036"/>
                    <a:pt x="172307" y="937249"/>
                    <a:pt x="105042" y="869983"/>
                  </a:cubicBezTo>
                  <a:cubicBezTo>
                    <a:pt x="37777" y="802718"/>
                    <a:pt x="0" y="711489"/>
                    <a:pt x="0" y="616363"/>
                  </a:cubicBezTo>
                  <a:cubicBezTo>
                    <a:pt x="0" y="418281"/>
                    <a:pt x="160592" y="0"/>
                    <a:pt x="358673" y="0"/>
                  </a:cubicBezTo>
                  <a:cubicBezTo>
                    <a:pt x="556756" y="0"/>
                    <a:pt x="717347" y="418281"/>
                    <a:pt x="717347" y="616363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B45E908-8BB9-B790-1162-9B8F7601EA12}"/>
                </a:ext>
              </a:extLst>
            </p:cNvPr>
            <p:cNvSpPr/>
            <p:nvPr/>
          </p:nvSpPr>
          <p:spPr>
            <a:xfrm>
              <a:off x="9994890" y="-3320212"/>
              <a:ext cx="682543" cy="786710"/>
            </a:xfrm>
            <a:custGeom>
              <a:avLst/>
              <a:gdLst>
                <a:gd name="connsiteX0" fmla="*/ 552926 w 682543"/>
                <a:gd name="connsiteY0" fmla="*/ 0 h 786710"/>
                <a:gd name="connsiteX1" fmla="*/ 553726 w 682543"/>
                <a:gd name="connsiteY1" fmla="*/ 32861 h 786710"/>
                <a:gd name="connsiteX2" fmla="*/ 121901 w 682543"/>
                <a:gd name="connsiteY2" fmla="*/ 605618 h 786710"/>
                <a:gd name="connsiteX3" fmla="*/ 0 w 682543"/>
                <a:gd name="connsiteY3" fmla="*/ 582358 h 786710"/>
                <a:gd name="connsiteX4" fmla="*/ 167221 w 682543"/>
                <a:gd name="connsiteY4" fmla="*/ 750717 h 786710"/>
                <a:gd name="connsiteX5" fmla="*/ 402908 w 682543"/>
                <a:gd name="connsiteY5" fmla="*/ 777880 h 786710"/>
                <a:gd name="connsiteX6" fmla="*/ 604018 w 682543"/>
                <a:gd name="connsiteY6" fmla="*/ 651961 h 786710"/>
                <a:gd name="connsiteX7" fmla="*/ 682543 w 682543"/>
                <a:gd name="connsiteY7" fmla="*/ 428053 h 786710"/>
                <a:gd name="connsiteX8" fmla="*/ 552926 w 682543"/>
                <a:gd name="connsiteY8" fmla="*/ 0 h 786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543" h="786710">
                  <a:moveTo>
                    <a:pt x="552926" y="0"/>
                  </a:moveTo>
                  <a:cubicBezTo>
                    <a:pt x="553383" y="10916"/>
                    <a:pt x="553726" y="21831"/>
                    <a:pt x="553726" y="32861"/>
                  </a:cubicBezTo>
                  <a:cubicBezTo>
                    <a:pt x="553726" y="349129"/>
                    <a:pt x="360388" y="605618"/>
                    <a:pt x="121901" y="605618"/>
                  </a:cubicBezTo>
                  <a:cubicBezTo>
                    <a:pt x="80182" y="605550"/>
                    <a:pt x="38805" y="597663"/>
                    <a:pt x="0" y="582358"/>
                  </a:cubicBezTo>
                  <a:cubicBezTo>
                    <a:pt x="35033" y="655819"/>
                    <a:pt x="93954" y="715186"/>
                    <a:pt x="167221" y="750717"/>
                  </a:cubicBezTo>
                  <a:cubicBezTo>
                    <a:pt x="240430" y="786247"/>
                    <a:pt x="323526" y="795825"/>
                    <a:pt x="402908" y="777880"/>
                  </a:cubicBezTo>
                  <a:cubicBezTo>
                    <a:pt x="482289" y="759935"/>
                    <a:pt x="553212" y="715529"/>
                    <a:pt x="604018" y="651961"/>
                  </a:cubicBezTo>
                  <a:cubicBezTo>
                    <a:pt x="654824" y="588394"/>
                    <a:pt x="682543" y="509435"/>
                    <a:pt x="682543" y="428053"/>
                  </a:cubicBezTo>
                  <a:cubicBezTo>
                    <a:pt x="682771" y="317068"/>
                    <a:pt x="632308" y="136988"/>
                    <a:pt x="552926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FBBDC4F-462E-A63C-C873-475EBAEAF764}"/>
                </a:ext>
              </a:extLst>
            </p:cNvPr>
            <p:cNvSpPr/>
            <p:nvPr/>
          </p:nvSpPr>
          <p:spPr>
            <a:xfrm>
              <a:off x="10317845" y="-3511550"/>
              <a:ext cx="363302" cy="981379"/>
            </a:xfrm>
            <a:custGeom>
              <a:avLst/>
              <a:gdLst>
                <a:gd name="connsiteX0" fmla="*/ 363302 w 363302"/>
                <a:gd name="connsiteY0" fmla="*/ 620306 h 981379"/>
                <a:gd name="connsiteX1" fmla="*/ 0 w 363302"/>
                <a:gd name="connsiteY1" fmla="*/ 0 h 981379"/>
                <a:gd name="connsiteX2" fmla="*/ 0 w 363302"/>
                <a:gd name="connsiteY2" fmla="*/ 981380 h 981379"/>
                <a:gd name="connsiteX3" fmla="*/ 363302 w 363302"/>
                <a:gd name="connsiteY3" fmla="*/ 620306 h 98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302" h="981379">
                  <a:moveTo>
                    <a:pt x="363302" y="620306"/>
                  </a:moveTo>
                  <a:cubicBezTo>
                    <a:pt x="363302" y="423139"/>
                    <a:pt x="201282" y="9716"/>
                    <a:pt x="0" y="0"/>
                  </a:cubicBezTo>
                  <a:lnTo>
                    <a:pt x="0" y="981380"/>
                  </a:lnTo>
                  <a:cubicBezTo>
                    <a:pt x="201397" y="977608"/>
                    <a:pt x="363302" y="817474"/>
                    <a:pt x="363302" y="62030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6" name="组合 945">
            <a:extLst>
              <a:ext uri="{FF2B5EF4-FFF2-40B4-BE49-F238E27FC236}">
                <a16:creationId xmlns:a16="http://schemas.microsoft.com/office/drawing/2014/main" id="{15B986BA-C7A4-4B7C-9D12-8087E03B80E3}"/>
              </a:ext>
            </a:extLst>
          </p:cNvPr>
          <p:cNvGrpSpPr/>
          <p:nvPr/>
        </p:nvGrpSpPr>
        <p:grpSpPr>
          <a:xfrm>
            <a:off x="8146770" y="917576"/>
            <a:ext cx="3097921" cy="4860361"/>
            <a:chOff x="4105000" y="-3334539"/>
            <a:chExt cx="1731645" cy="2716796"/>
          </a:xfrm>
        </p:grpSpPr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0B3CA11F-1D8E-DFC1-AD9D-C2BFD0AFE2F8}"/>
                </a:ext>
              </a:extLst>
            </p:cNvPr>
            <p:cNvSpPr/>
            <p:nvPr/>
          </p:nvSpPr>
          <p:spPr>
            <a:xfrm>
              <a:off x="5210853" y="-2295266"/>
              <a:ext cx="318953" cy="206854"/>
            </a:xfrm>
            <a:custGeom>
              <a:avLst/>
              <a:gdLst>
                <a:gd name="connsiteX0" fmla="*/ 318954 w 318953"/>
                <a:gd name="connsiteY0" fmla="*/ 0 h 206854"/>
                <a:gd name="connsiteX1" fmla="*/ 46520 w 318953"/>
                <a:gd name="connsiteY1" fmla="*/ 147733 h 206854"/>
                <a:gd name="connsiteX2" fmla="*/ 0 w 318953"/>
                <a:gd name="connsiteY2" fmla="*/ 206597 h 206854"/>
                <a:gd name="connsiteX3" fmla="*/ 318954 w 318953"/>
                <a:gd name="connsiteY3" fmla="*/ 0 h 20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953" h="206854">
                  <a:moveTo>
                    <a:pt x="318954" y="0"/>
                  </a:moveTo>
                  <a:cubicBezTo>
                    <a:pt x="318954" y="0"/>
                    <a:pt x="147161" y="163963"/>
                    <a:pt x="46520" y="147733"/>
                  </a:cubicBezTo>
                  <a:lnTo>
                    <a:pt x="0" y="206597"/>
                  </a:lnTo>
                  <a:cubicBezTo>
                    <a:pt x="0" y="206597"/>
                    <a:pt x="191967" y="222714"/>
                    <a:pt x="318954" y="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289A82C5-B669-28C7-768F-55E8C0D288CA}"/>
                </a:ext>
              </a:extLst>
            </p:cNvPr>
            <p:cNvSpPr/>
            <p:nvPr/>
          </p:nvSpPr>
          <p:spPr>
            <a:xfrm>
              <a:off x="5243143" y="-2295266"/>
              <a:ext cx="286663" cy="181737"/>
            </a:xfrm>
            <a:custGeom>
              <a:avLst/>
              <a:gdLst>
                <a:gd name="connsiteX0" fmla="*/ 286664 w 286663"/>
                <a:gd name="connsiteY0" fmla="*/ 0 h 181737"/>
                <a:gd name="connsiteX1" fmla="*/ 0 w 286663"/>
                <a:gd name="connsiteY1" fmla="*/ 181737 h 181737"/>
                <a:gd name="connsiteX2" fmla="*/ 28575 w 286663"/>
                <a:gd name="connsiteY2" fmla="*/ 144990 h 181737"/>
                <a:gd name="connsiteX3" fmla="*/ 286664 w 286663"/>
                <a:gd name="connsiteY3" fmla="*/ 0 h 18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663" h="181737">
                  <a:moveTo>
                    <a:pt x="286664" y="0"/>
                  </a:moveTo>
                  <a:cubicBezTo>
                    <a:pt x="286664" y="0"/>
                    <a:pt x="162763" y="175451"/>
                    <a:pt x="0" y="181737"/>
                  </a:cubicBezTo>
                  <a:lnTo>
                    <a:pt x="28575" y="144990"/>
                  </a:lnTo>
                  <a:cubicBezTo>
                    <a:pt x="28575" y="144990"/>
                    <a:pt x="98869" y="170879"/>
                    <a:pt x="286664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728317BF-A401-E329-693E-64B69E1C8BD4}"/>
                </a:ext>
              </a:extLst>
            </p:cNvPr>
            <p:cNvSpPr/>
            <p:nvPr/>
          </p:nvSpPr>
          <p:spPr>
            <a:xfrm>
              <a:off x="4688731" y="-2334814"/>
              <a:ext cx="113984" cy="367474"/>
            </a:xfrm>
            <a:custGeom>
              <a:avLst/>
              <a:gdLst>
                <a:gd name="connsiteX0" fmla="*/ 101441 w 113984"/>
                <a:gd name="connsiteY0" fmla="*/ 0 h 367474"/>
                <a:gd name="connsiteX1" fmla="*/ 0 w 113984"/>
                <a:gd name="connsiteY1" fmla="*/ 292837 h 367474"/>
                <a:gd name="connsiteX2" fmla="*/ 5143 w 113984"/>
                <a:gd name="connsiteY2" fmla="*/ 367474 h 367474"/>
                <a:gd name="connsiteX3" fmla="*/ 101441 w 113984"/>
                <a:gd name="connsiteY3" fmla="*/ 0 h 36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984" h="367474">
                  <a:moveTo>
                    <a:pt x="101441" y="0"/>
                  </a:moveTo>
                  <a:cubicBezTo>
                    <a:pt x="101441" y="0"/>
                    <a:pt x="85267" y="236887"/>
                    <a:pt x="0" y="292837"/>
                  </a:cubicBezTo>
                  <a:lnTo>
                    <a:pt x="5143" y="367474"/>
                  </a:lnTo>
                  <a:cubicBezTo>
                    <a:pt x="5143" y="367474"/>
                    <a:pt x="157962" y="250088"/>
                    <a:pt x="101441" y="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80B5A9E7-5855-EC0D-646D-18FAFD753867}"/>
                </a:ext>
              </a:extLst>
            </p:cNvPr>
            <p:cNvSpPr/>
            <p:nvPr/>
          </p:nvSpPr>
          <p:spPr>
            <a:xfrm>
              <a:off x="4697417" y="-2334814"/>
              <a:ext cx="95451" cy="327526"/>
            </a:xfrm>
            <a:custGeom>
              <a:avLst/>
              <a:gdLst>
                <a:gd name="connsiteX0" fmla="*/ 92755 w 95451"/>
                <a:gd name="connsiteY0" fmla="*/ 0 h 327526"/>
                <a:gd name="connsiteX1" fmla="*/ 3772 w 95451"/>
                <a:gd name="connsiteY1" fmla="*/ 327527 h 327526"/>
                <a:gd name="connsiteX2" fmla="*/ 0 w 95451"/>
                <a:gd name="connsiteY2" fmla="*/ 281121 h 327526"/>
                <a:gd name="connsiteX3" fmla="*/ 92755 w 95451"/>
                <a:gd name="connsiteY3" fmla="*/ 0 h 32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451" h="327526">
                  <a:moveTo>
                    <a:pt x="92755" y="0"/>
                  </a:moveTo>
                  <a:cubicBezTo>
                    <a:pt x="92755" y="0"/>
                    <a:pt x="119615" y="213112"/>
                    <a:pt x="3772" y="327527"/>
                  </a:cubicBezTo>
                  <a:lnTo>
                    <a:pt x="0" y="281121"/>
                  </a:lnTo>
                  <a:cubicBezTo>
                    <a:pt x="0" y="281121"/>
                    <a:pt x="69380" y="252832"/>
                    <a:pt x="92755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B46552A2-8890-8BB0-ECCD-6F6970CDD650}"/>
                </a:ext>
              </a:extLst>
            </p:cNvPr>
            <p:cNvSpPr/>
            <p:nvPr/>
          </p:nvSpPr>
          <p:spPr>
            <a:xfrm>
              <a:off x="4966423" y="-2407445"/>
              <a:ext cx="380561" cy="582015"/>
            </a:xfrm>
            <a:custGeom>
              <a:avLst/>
              <a:gdLst>
                <a:gd name="connsiteX0" fmla="*/ 380562 w 380561"/>
                <a:gd name="connsiteY0" fmla="*/ 0 h 582015"/>
                <a:gd name="connsiteX1" fmla="*/ 34290 w 380561"/>
                <a:gd name="connsiteY1" fmla="*/ 449485 h 582015"/>
                <a:gd name="connsiteX2" fmla="*/ 0 w 380561"/>
                <a:gd name="connsiteY2" fmla="*/ 582015 h 582015"/>
                <a:gd name="connsiteX3" fmla="*/ 380562 w 380561"/>
                <a:gd name="connsiteY3" fmla="*/ 0 h 58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561" h="582015">
                  <a:moveTo>
                    <a:pt x="380562" y="0"/>
                  </a:moveTo>
                  <a:cubicBezTo>
                    <a:pt x="380562" y="0"/>
                    <a:pt x="214827" y="401879"/>
                    <a:pt x="34290" y="449485"/>
                  </a:cubicBezTo>
                  <a:lnTo>
                    <a:pt x="0" y="582015"/>
                  </a:lnTo>
                  <a:cubicBezTo>
                    <a:pt x="0" y="582015"/>
                    <a:pt x="333356" y="467030"/>
                    <a:pt x="380562" y="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9290517C-B890-CBC3-AD28-C697D6908884}"/>
                </a:ext>
              </a:extLst>
            </p:cNvPr>
            <p:cNvSpPr/>
            <p:nvPr/>
          </p:nvSpPr>
          <p:spPr>
            <a:xfrm>
              <a:off x="5002027" y="-2407445"/>
              <a:ext cx="344957" cy="516979"/>
            </a:xfrm>
            <a:custGeom>
              <a:avLst/>
              <a:gdLst>
                <a:gd name="connsiteX0" fmla="*/ 344957 w 344957"/>
                <a:gd name="connsiteY0" fmla="*/ 0 h 516979"/>
                <a:gd name="connsiteX1" fmla="*/ 0 w 344957"/>
                <a:gd name="connsiteY1" fmla="*/ 516979 h 516979"/>
                <a:gd name="connsiteX2" fmla="*/ 20574 w 344957"/>
                <a:gd name="connsiteY2" fmla="*/ 434112 h 516979"/>
                <a:gd name="connsiteX3" fmla="*/ 344957 w 344957"/>
                <a:gd name="connsiteY3" fmla="*/ 0 h 51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957" h="516979">
                  <a:moveTo>
                    <a:pt x="344957" y="0"/>
                  </a:moveTo>
                  <a:cubicBezTo>
                    <a:pt x="344957" y="0"/>
                    <a:pt x="267748" y="385591"/>
                    <a:pt x="0" y="516979"/>
                  </a:cubicBezTo>
                  <a:lnTo>
                    <a:pt x="20574" y="434112"/>
                  </a:lnTo>
                  <a:cubicBezTo>
                    <a:pt x="20574" y="434112"/>
                    <a:pt x="157506" y="425367"/>
                    <a:pt x="344957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FCF98E2-7829-141F-E356-26AF478C8DB9}"/>
                </a:ext>
              </a:extLst>
            </p:cNvPr>
            <p:cNvSpPr/>
            <p:nvPr/>
          </p:nvSpPr>
          <p:spPr>
            <a:xfrm>
              <a:off x="4566258" y="-2294409"/>
              <a:ext cx="380504" cy="582015"/>
            </a:xfrm>
            <a:custGeom>
              <a:avLst/>
              <a:gdLst>
                <a:gd name="connsiteX0" fmla="*/ 0 w 380504"/>
                <a:gd name="connsiteY0" fmla="*/ 0 h 582015"/>
                <a:gd name="connsiteX1" fmla="*/ 346214 w 380504"/>
                <a:gd name="connsiteY1" fmla="*/ 449485 h 582015"/>
                <a:gd name="connsiteX2" fmla="*/ 380504 w 380504"/>
                <a:gd name="connsiteY2" fmla="*/ 582016 h 582015"/>
                <a:gd name="connsiteX3" fmla="*/ 0 w 380504"/>
                <a:gd name="connsiteY3" fmla="*/ 0 h 58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504" h="582015">
                  <a:moveTo>
                    <a:pt x="0" y="0"/>
                  </a:moveTo>
                  <a:cubicBezTo>
                    <a:pt x="0" y="0"/>
                    <a:pt x="165735" y="401879"/>
                    <a:pt x="346214" y="449485"/>
                  </a:cubicBezTo>
                  <a:lnTo>
                    <a:pt x="380504" y="582016"/>
                  </a:lnTo>
                  <a:cubicBezTo>
                    <a:pt x="380504" y="582016"/>
                    <a:pt x="47263" y="466801"/>
                    <a:pt x="0" y="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C47BE14A-2348-B99D-CC53-269268AFB992}"/>
                </a:ext>
              </a:extLst>
            </p:cNvPr>
            <p:cNvSpPr/>
            <p:nvPr/>
          </p:nvSpPr>
          <p:spPr>
            <a:xfrm>
              <a:off x="4566258" y="-2294409"/>
              <a:ext cx="344957" cy="516979"/>
            </a:xfrm>
            <a:custGeom>
              <a:avLst/>
              <a:gdLst>
                <a:gd name="connsiteX0" fmla="*/ 0 w 344957"/>
                <a:gd name="connsiteY0" fmla="*/ 0 h 516979"/>
                <a:gd name="connsiteX1" fmla="*/ 344957 w 344957"/>
                <a:gd name="connsiteY1" fmla="*/ 516979 h 516979"/>
                <a:gd name="connsiteX2" fmla="*/ 324383 w 344957"/>
                <a:gd name="connsiteY2" fmla="*/ 434112 h 516979"/>
                <a:gd name="connsiteX3" fmla="*/ 0 w 344957"/>
                <a:gd name="connsiteY3" fmla="*/ 0 h 51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957" h="516979">
                  <a:moveTo>
                    <a:pt x="0" y="0"/>
                  </a:moveTo>
                  <a:cubicBezTo>
                    <a:pt x="0" y="0"/>
                    <a:pt x="77267" y="385591"/>
                    <a:pt x="344957" y="516979"/>
                  </a:cubicBezTo>
                  <a:lnTo>
                    <a:pt x="324383" y="434112"/>
                  </a:lnTo>
                  <a:cubicBezTo>
                    <a:pt x="324383" y="434112"/>
                    <a:pt x="187509" y="425139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3A85F060-B43B-E4E6-2FD0-D660F1A39209}"/>
                </a:ext>
              </a:extLst>
            </p:cNvPr>
            <p:cNvSpPr/>
            <p:nvPr/>
          </p:nvSpPr>
          <p:spPr>
            <a:xfrm>
              <a:off x="4885784" y="-2581702"/>
              <a:ext cx="180765" cy="1963959"/>
            </a:xfrm>
            <a:custGeom>
              <a:avLst/>
              <a:gdLst>
                <a:gd name="connsiteX0" fmla="*/ 45948 w 180765"/>
                <a:gd name="connsiteY0" fmla="*/ 1886 h 1963959"/>
                <a:gd name="connsiteX1" fmla="*/ 0 w 180765"/>
                <a:gd name="connsiteY1" fmla="*/ 1963960 h 1963959"/>
                <a:gd name="connsiteX2" fmla="*/ 180765 w 180765"/>
                <a:gd name="connsiteY2" fmla="*/ 1958365 h 1963959"/>
                <a:gd name="connsiteX3" fmla="*/ 103042 w 180765"/>
                <a:gd name="connsiteY3" fmla="*/ 0 h 1963959"/>
                <a:gd name="connsiteX4" fmla="*/ 45948 w 180765"/>
                <a:gd name="connsiteY4" fmla="*/ 1886 h 196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65" h="1963959">
                  <a:moveTo>
                    <a:pt x="45948" y="1886"/>
                  </a:moveTo>
                  <a:lnTo>
                    <a:pt x="0" y="1963960"/>
                  </a:lnTo>
                  <a:lnTo>
                    <a:pt x="180765" y="1958365"/>
                  </a:lnTo>
                  <a:lnTo>
                    <a:pt x="103042" y="0"/>
                  </a:lnTo>
                  <a:lnTo>
                    <a:pt x="45948" y="1886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47253847-9F80-9736-DC72-FF09B9B9D431}"/>
                </a:ext>
              </a:extLst>
            </p:cNvPr>
            <p:cNvSpPr/>
            <p:nvPr/>
          </p:nvSpPr>
          <p:spPr>
            <a:xfrm>
              <a:off x="4957164" y="-2581702"/>
              <a:ext cx="109385" cy="1959793"/>
            </a:xfrm>
            <a:custGeom>
              <a:avLst/>
              <a:gdLst>
                <a:gd name="connsiteX0" fmla="*/ 0 w 109385"/>
                <a:gd name="connsiteY0" fmla="*/ 1372 h 1959793"/>
                <a:gd name="connsiteX1" fmla="*/ 14230 w 109385"/>
                <a:gd name="connsiteY1" fmla="*/ 1959794 h 1959793"/>
                <a:gd name="connsiteX2" fmla="*/ 109385 w 109385"/>
                <a:gd name="connsiteY2" fmla="*/ 1958365 h 1959793"/>
                <a:gd name="connsiteX3" fmla="*/ 31661 w 109385"/>
                <a:gd name="connsiteY3" fmla="*/ 0 h 1959793"/>
                <a:gd name="connsiteX4" fmla="*/ 0 w 109385"/>
                <a:gd name="connsiteY4" fmla="*/ 1372 h 1959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85" h="1959793">
                  <a:moveTo>
                    <a:pt x="0" y="1372"/>
                  </a:moveTo>
                  <a:lnTo>
                    <a:pt x="14230" y="1959794"/>
                  </a:lnTo>
                  <a:lnTo>
                    <a:pt x="109385" y="1958365"/>
                  </a:lnTo>
                  <a:lnTo>
                    <a:pt x="31661" y="0"/>
                  </a:lnTo>
                  <a:lnTo>
                    <a:pt x="0" y="1372"/>
                  </a:ln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F3B6DB50-4F62-D54D-E98A-3DE38C13393A}"/>
                </a:ext>
              </a:extLst>
            </p:cNvPr>
            <p:cNvSpPr/>
            <p:nvPr/>
          </p:nvSpPr>
          <p:spPr>
            <a:xfrm>
              <a:off x="4275879" y="-3334539"/>
              <a:ext cx="1393945" cy="703630"/>
            </a:xfrm>
            <a:custGeom>
              <a:avLst/>
              <a:gdLst>
                <a:gd name="connsiteX0" fmla="*/ 1122368 w 1393945"/>
                <a:gd name="connsiteY0" fmla="*/ 212769 h 703630"/>
                <a:gd name="connsiteX1" fmla="*/ 1057560 w 1393945"/>
                <a:gd name="connsiteY1" fmla="*/ 219970 h 703630"/>
                <a:gd name="connsiteX2" fmla="*/ 696772 w 1393945"/>
                <a:gd name="connsiteY2" fmla="*/ 0 h 703630"/>
                <a:gd name="connsiteX3" fmla="*/ 375647 w 1393945"/>
                <a:gd name="connsiteY3" fmla="*/ 153676 h 703630"/>
                <a:gd name="connsiteX4" fmla="*/ 308038 w 1393945"/>
                <a:gd name="connsiteY4" fmla="*/ 146704 h 703630"/>
                <a:gd name="connsiteX5" fmla="*/ 0 w 1393945"/>
                <a:gd name="connsiteY5" fmla="*/ 425082 h 703630"/>
                <a:gd name="connsiteX6" fmla="*/ 231343 w 1393945"/>
                <a:gd name="connsiteY6" fmla="*/ 694658 h 703630"/>
                <a:gd name="connsiteX7" fmla="*/ 231343 w 1393945"/>
                <a:gd name="connsiteY7" fmla="*/ 703631 h 703630"/>
                <a:gd name="connsiteX8" fmla="*/ 1122368 w 1393945"/>
                <a:gd name="connsiteY8" fmla="*/ 703631 h 703630"/>
                <a:gd name="connsiteX9" fmla="*/ 1393945 w 1393945"/>
                <a:gd name="connsiteY9" fmla="*/ 457886 h 703630"/>
                <a:gd name="connsiteX10" fmla="*/ 1122368 w 1393945"/>
                <a:gd name="connsiteY10" fmla="*/ 212769 h 70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93945" h="703630">
                  <a:moveTo>
                    <a:pt x="1122368" y="212769"/>
                  </a:moveTo>
                  <a:cubicBezTo>
                    <a:pt x="1100537" y="212821"/>
                    <a:pt x="1078820" y="215238"/>
                    <a:pt x="1057560" y="219970"/>
                  </a:cubicBezTo>
                  <a:cubicBezTo>
                    <a:pt x="999782" y="91097"/>
                    <a:pt x="860164" y="0"/>
                    <a:pt x="696772" y="0"/>
                  </a:cubicBezTo>
                  <a:cubicBezTo>
                    <a:pt x="563556" y="0"/>
                    <a:pt x="445656" y="60922"/>
                    <a:pt x="375647" y="153676"/>
                  </a:cubicBezTo>
                  <a:cubicBezTo>
                    <a:pt x="353415" y="149047"/>
                    <a:pt x="330727" y="146710"/>
                    <a:pt x="308038" y="146704"/>
                  </a:cubicBezTo>
                  <a:cubicBezTo>
                    <a:pt x="137902" y="146704"/>
                    <a:pt x="0" y="271463"/>
                    <a:pt x="0" y="425082"/>
                  </a:cubicBezTo>
                  <a:cubicBezTo>
                    <a:pt x="0" y="555041"/>
                    <a:pt x="98298" y="663797"/>
                    <a:pt x="231343" y="694658"/>
                  </a:cubicBezTo>
                  <a:lnTo>
                    <a:pt x="231343" y="703631"/>
                  </a:lnTo>
                  <a:lnTo>
                    <a:pt x="1122368" y="703631"/>
                  </a:lnTo>
                  <a:cubicBezTo>
                    <a:pt x="1272387" y="703631"/>
                    <a:pt x="1393945" y="593789"/>
                    <a:pt x="1393945" y="457886"/>
                  </a:cubicBezTo>
                  <a:cubicBezTo>
                    <a:pt x="1393945" y="321983"/>
                    <a:pt x="1272673" y="212769"/>
                    <a:pt x="1122368" y="212769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690C08F9-4F0F-3898-DA9D-A97807793CD3}"/>
                </a:ext>
              </a:extLst>
            </p:cNvPr>
            <p:cNvSpPr/>
            <p:nvPr/>
          </p:nvSpPr>
          <p:spPr>
            <a:xfrm>
              <a:off x="4282051" y="-3118683"/>
              <a:ext cx="1387773" cy="487889"/>
            </a:xfrm>
            <a:custGeom>
              <a:avLst/>
              <a:gdLst>
                <a:gd name="connsiteX0" fmla="*/ 1156831 w 1387773"/>
                <a:gd name="connsiteY0" fmla="*/ 0 h 487889"/>
                <a:gd name="connsiteX1" fmla="*/ 480060 w 1387773"/>
                <a:gd name="connsiteY1" fmla="*/ 396507 h 487889"/>
                <a:gd name="connsiteX2" fmla="*/ 0 w 1387773"/>
                <a:gd name="connsiteY2" fmla="*/ 265062 h 487889"/>
                <a:gd name="connsiteX3" fmla="*/ 225000 w 1387773"/>
                <a:gd name="connsiteY3" fmla="*/ 478917 h 487889"/>
                <a:gd name="connsiteX4" fmla="*/ 225000 w 1387773"/>
                <a:gd name="connsiteY4" fmla="*/ 487890 h 487889"/>
                <a:gd name="connsiteX5" fmla="*/ 1116196 w 1387773"/>
                <a:gd name="connsiteY5" fmla="*/ 487890 h 487889"/>
                <a:gd name="connsiteX6" fmla="*/ 1387773 w 1387773"/>
                <a:gd name="connsiteY6" fmla="*/ 242145 h 487889"/>
                <a:gd name="connsiteX7" fmla="*/ 1156831 w 1387773"/>
                <a:gd name="connsiteY7" fmla="*/ 0 h 48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7773" h="487889">
                  <a:moveTo>
                    <a:pt x="1156831" y="0"/>
                  </a:moveTo>
                  <a:cubicBezTo>
                    <a:pt x="1113510" y="223685"/>
                    <a:pt x="827132" y="396507"/>
                    <a:pt x="480060" y="396507"/>
                  </a:cubicBezTo>
                  <a:cubicBezTo>
                    <a:pt x="292951" y="396507"/>
                    <a:pt x="123558" y="346272"/>
                    <a:pt x="0" y="265062"/>
                  </a:cubicBezTo>
                  <a:cubicBezTo>
                    <a:pt x="23546" y="369589"/>
                    <a:pt x="111500" y="452628"/>
                    <a:pt x="225000" y="478917"/>
                  </a:cubicBezTo>
                  <a:lnTo>
                    <a:pt x="225000" y="487890"/>
                  </a:lnTo>
                  <a:lnTo>
                    <a:pt x="1116196" y="487890"/>
                  </a:lnTo>
                  <a:cubicBezTo>
                    <a:pt x="1266215" y="487890"/>
                    <a:pt x="1387773" y="378047"/>
                    <a:pt x="1387773" y="242145"/>
                  </a:cubicBezTo>
                  <a:cubicBezTo>
                    <a:pt x="1387773" y="119215"/>
                    <a:pt x="1287533" y="17716"/>
                    <a:pt x="1156831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C3FD95D5-96C5-AB39-4D71-AE44768D68FD}"/>
                </a:ext>
              </a:extLst>
            </p:cNvPr>
            <p:cNvSpPr/>
            <p:nvPr/>
          </p:nvSpPr>
          <p:spPr>
            <a:xfrm>
              <a:off x="4824519" y="-2794123"/>
              <a:ext cx="1011097" cy="510406"/>
            </a:xfrm>
            <a:custGeom>
              <a:avLst/>
              <a:gdLst>
                <a:gd name="connsiteX0" fmla="*/ 814044 w 1011097"/>
                <a:gd name="connsiteY0" fmla="*/ 154362 h 510406"/>
                <a:gd name="connsiteX1" fmla="*/ 767067 w 1011097"/>
                <a:gd name="connsiteY1" fmla="*/ 159620 h 510406"/>
                <a:gd name="connsiteX2" fmla="*/ 505434 w 1011097"/>
                <a:gd name="connsiteY2" fmla="*/ 0 h 510406"/>
                <a:gd name="connsiteX3" fmla="*/ 272491 w 1011097"/>
                <a:gd name="connsiteY3" fmla="*/ 111443 h 510406"/>
                <a:gd name="connsiteX4" fmla="*/ 223456 w 1011097"/>
                <a:gd name="connsiteY4" fmla="*/ 106414 h 510406"/>
                <a:gd name="connsiteX5" fmla="*/ 0 w 1011097"/>
                <a:gd name="connsiteY5" fmla="*/ 308324 h 510406"/>
                <a:gd name="connsiteX6" fmla="*/ 167850 w 1011097"/>
                <a:gd name="connsiteY6" fmla="*/ 503835 h 510406"/>
                <a:gd name="connsiteX7" fmla="*/ 167850 w 1011097"/>
                <a:gd name="connsiteY7" fmla="*/ 510407 h 510406"/>
                <a:gd name="connsiteX8" fmla="*/ 814044 w 1011097"/>
                <a:gd name="connsiteY8" fmla="*/ 510407 h 510406"/>
                <a:gd name="connsiteX9" fmla="*/ 1011097 w 1011097"/>
                <a:gd name="connsiteY9" fmla="*/ 332327 h 510406"/>
                <a:gd name="connsiteX10" fmla="*/ 814044 w 1011097"/>
                <a:gd name="connsiteY10" fmla="*/ 154362 h 51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1097" h="510406">
                  <a:moveTo>
                    <a:pt x="814044" y="154362"/>
                  </a:moveTo>
                  <a:cubicBezTo>
                    <a:pt x="798214" y="154391"/>
                    <a:pt x="782497" y="156151"/>
                    <a:pt x="767067" y="159620"/>
                  </a:cubicBezTo>
                  <a:cubicBezTo>
                    <a:pt x="725176" y="66065"/>
                    <a:pt x="624192" y="0"/>
                    <a:pt x="505434" y="0"/>
                  </a:cubicBezTo>
                  <a:cubicBezTo>
                    <a:pt x="408793" y="0"/>
                    <a:pt x="323297" y="44234"/>
                    <a:pt x="272491" y="111443"/>
                  </a:cubicBezTo>
                  <a:cubicBezTo>
                    <a:pt x="256375" y="108099"/>
                    <a:pt x="239916" y="106414"/>
                    <a:pt x="223456" y="106414"/>
                  </a:cubicBezTo>
                  <a:cubicBezTo>
                    <a:pt x="100013" y="106414"/>
                    <a:pt x="0" y="196882"/>
                    <a:pt x="0" y="308324"/>
                  </a:cubicBezTo>
                  <a:cubicBezTo>
                    <a:pt x="0" y="402622"/>
                    <a:pt x="71323" y="481489"/>
                    <a:pt x="167850" y="503835"/>
                  </a:cubicBezTo>
                  <a:lnTo>
                    <a:pt x="167850" y="510407"/>
                  </a:lnTo>
                  <a:lnTo>
                    <a:pt x="814044" y="510407"/>
                  </a:lnTo>
                  <a:cubicBezTo>
                    <a:pt x="922629" y="510407"/>
                    <a:pt x="1011097" y="430397"/>
                    <a:pt x="1011097" y="332327"/>
                  </a:cubicBezTo>
                  <a:cubicBezTo>
                    <a:pt x="1011097" y="234258"/>
                    <a:pt x="922915" y="154362"/>
                    <a:pt x="814044" y="154362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DCB2D317-E252-6CEA-1C36-95EF3DFB51EB}"/>
                </a:ext>
              </a:extLst>
            </p:cNvPr>
            <p:cNvSpPr/>
            <p:nvPr/>
          </p:nvSpPr>
          <p:spPr>
            <a:xfrm>
              <a:off x="4830234" y="-2633371"/>
              <a:ext cx="1006411" cy="353815"/>
            </a:xfrm>
            <a:custGeom>
              <a:avLst/>
              <a:gdLst>
                <a:gd name="connsiteX0" fmla="*/ 838904 w 1006411"/>
                <a:gd name="connsiteY0" fmla="*/ 0 h 353815"/>
                <a:gd name="connsiteX1" fmla="*/ 347986 w 1006411"/>
                <a:gd name="connsiteY1" fmla="*/ 287636 h 353815"/>
                <a:gd name="connsiteX2" fmla="*/ 0 w 1006411"/>
                <a:gd name="connsiteY2" fmla="*/ 192195 h 353815"/>
                <a:gd name="connsiteX3" fmla="*/ 163106 w 1006411"/>
                <a:gd name="connsiteY3" fmla="*/ 347358 h 353815"/>
                <a:gd name="connsiteX4" fmla="*/ 163106 w 1006411"/>
                <a:gd name="connsiteY4" fmla="*/ 353816 h 353815"/>
                <a:gd name="connsiteX5" fmla="*/ 809358 w 1006411"/>
                <a:gd name="connsiteY5" fmla="*/ 353816 h 353815"/>
                <a:gd name="connsiteX6" fmla="*/ 1006411 w 1006411"/>
                <a:gd name="connsiteY6" fmla="*/ 175793 h 353815"/>
                <a:gd name="connsiteX7" fmla="*/ 838904 w 1006411"/>
                <a:gd name="connsiteY7" fmla="*/ 0 h 35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411" h="353815">
                  <a:moveTo>
                    <a:pt x="838904" y="0"/>
                  </a:moveTo>
                  <a:cubicBezTo>
                    <a:pt x="807415" y="162306"/>
                    <a:pt x="599789" y="287636"/>
                    <a:pt x="347986" y="287636"/>
                  </a:cubicBezTo>
                  <a:cubicBezTo>
                    <a:pt x="212312" y="287636"/>
                    <a:pt x="89439" y="251174"/>
                    <a:pt x="0" y="192195"/>
                  </a:cubicBezTo>
                  <a:cubicBezTo>
                    <a:pt x="17145" y="267976"/>
                    <a:pt x="80809" y="328270"/>
                    <a:pt x="163106" y="347358"/>
                  </a:cubicBezTo>
                  <a:lnTo>
                    <a:pt x="163106" y="353816"/>
                  </a:lnTo>
                  <a:lnTo>
                    <a:pt x="809358" y="353816"/>
                  </a:lnTo>
                  <a:cubicBezTo>
                    <a:pt x="917943" y="353816"/>
                    <a:pt x="1006411" y="274148"/>
                    <a:pt x="1006411" y="175793"/>
                  </a:cubicBezTo>
                  <a:cubicBezTo>
                    <a:pt x="1006411" y="86468"/>
                    <a:pt x="933716" y="13202"/>
                    <a:pt x="838904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E5E9DE20-AE12-CA1D-C0E2-5C1154063734}"/>
                </a:ext>
              </a:extLst>
            </p:cNvPr>
            <p:cNvSpPr/>
            <p:nvPr/>
          </p:nvSpPr>
          <p:spPr>
            <a:xfrm>
              <a:off x="4105000" y="-2780126"/>
              <a:ext cx="1011097" cy="510292"/>
            </a:xfrm>
            <a:custGeom>
              <a:avLst/>
              <a:gdLst>
                <a:gd name="connsiteX0" fmla="*/ 814045 w 1011097"/>
                <a:gd name="connsiteY0" fmla="*/ 154248 h 510292"/>
                <a:gd name="connsiteX1" fmla="*/ 767068 w 1011097"/>
                <a:gd name="connsiteY1" fmla="*/ 159506 h 510292"/>
                <a:gd name="connsiteX2" fmla="*/ 505435 w 1011097"/>
                <a:gd name="connsiteY2" fmla="*/ 0 h 510292"/>
                <a:gd name="connsiteX3" fmla="*/ 272491 w 1011097"/>
                <a:gd name="connsiteY3" fmla="*/ 111385 h 510292"/>
                <a:gd name="connsiteX4" fmla="*/ 223457 w 1011097"/>
                <a:gd name="connsiteY4" fmla="*/ 106299 h 510292"/>
                <a:gd name="connsiteX5" fmla="*/ 0 w 1011097"/>
                <a:gd name="connsiteY5" fmla="*/ 308267 h 510292"/>
                <a:gd name="connsiteX6" fmla="*/ 167850 w 1011097"/>
                <a:gd name="connsiteY6" fmla="*/ 503777 h 510292"/>
                <a:gd name="connsiteX7" fmla="*/ 167850 w 1011097"/>
                <a:gd name="connsiteY7" fmla="*/ 510292 h 510292"/>
                <a:gd name="connsiteX8" fmla="*/ 814045 w 1011097"/>
                <a:gd name="connsiteY8" fmla="*/ 510292 h 510292"/>
                <a:gd name="connsiteX9" fmla="*/ 1011098 w 1011097"/>
                <a:gd name="connsiteY9" fmla="*/ 332270 h 510292"/>
                <a:gd name="connsiteX10" fmla="*/ 814045 w 1011097"/>
                <a:gd name="connsiteY10" fmla="*/ 154248 h 510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1097" h="510292">
                  <a:moveTo>
                    <a:pt x="814045" y="154248"/>
                  </a:moveTo>
                  <a:cubicBezTo>
                    <a:pt x="798271" y="154305"/>
                    <a:pt x="782498" y="156065"/>
                    <a:pt x="767068" y="159506"/>
                  </a:cubicBezTo>
                  <a:cubicBezTo>
                    <a:pt x="725234" y="66008"/>
                    <a:pt x="623906" y="0"/>
                    <a:pt x="505435" y="0"/>
                  </a:cubicBezTo>
                  <a:cubicBezTo>
                    <a:pt x="408794" y="0"/>
                    <a:pt x="323298" y="44120"/>
                    <a:pt x="272491" y="111385"/>
                  </a:cubicBezTo>
                  <a:cubicBezTo>
                    <a:pt x="256375" y="108048"/>
                    <a:pt x="239916" y="106345"/>
                    <a:pt x="223457" y="106299"/>
                  </a:cubicBezTo>
                  <a:cubicBezTo>
                    <a:pt x="100070" y="106299"/>
                    <a:pt x="0" y="196767"/>
                    <a:pt x="0" y="308267"/>
                  </a:cubicBezTo>
                  <a:cubicBezTo>
                    <a:pt x="0" y="402565"/>
                    <a:pt x="71323" y="481432"/>
                    <a:pt x="167850" y="503777"/>
                  </a:cubicBezTo>
                  <a:lnTo>
                    <a:pt x="167850" y="510292"/>
                  </a:lnTo>
                  <a:lnTo>
                    <a:pt x="814045" y="510292"/>
                  </a:lnTo>
                  <a:cubicBezTo>
                    <a:pt x="922630" y="510292"/>
                    <a:pt x="1011098" y="430625"/>
                    <a:pt x="1011098" y="332270"/>
                  </a:cubicBezTo>
                  <a:cubicBezTo>
                    <a:pt x="1011098" y="233915"/>
                    <a:pt x="922858" y="154248"/>
                    <a:pt x="814045" y="154248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6931E3B9-47C4-2160-8EB7-DDCDE234E153}"/>
                </a:ext>
              </a:extLst>
            </p:cNvPr>
            <p:cNvSpPr/>
            <p:nvPr/>
          </p:nvSpPr>
          <p:spPr>
            <a:xfrm>
              <a:off x="4109573" y="-2623701"/>
              <a:ext cx="1006411" cy="353815"/>
            </a:xfrm>
            <a:custGeom>
              <a:avLst/>
              <a:gdLst>
                <a:gd name="connsiteX0" fmla="*/ 838905 w 1006411"/>
                <a:gd name="connsiteY0" fmla="*/ 0 h 353815"/>
                <a:gd name="connsiteX1" fmla="*/ 347986 w 1006411"/>
                <a:gd name="connsiteY1" fmla="*/ 287693 h 353815"/>
                <a:gd name="connsiteX2" fmla="*/ 0 w 1006411"/>
                <a:gd name="connsiteY2" fmla="*/ 192195 h 353815"/>
                <a:gd name="connsiteX3" fmla="*/ 163163 w 1006411"/>
                <a:gd name="connsiteY3" fmla="*/ 347301 h 353815"/>
                <a:gd name="connsiteX4" fmla="*/ 163163 w 1006411"/>
                <a:gd name="connsiteY4" fmla="*/ 353816 h 353815"/>
                <a:gd name="connsiteX5" fmla="*/ 809358 w 1006411"/>
                <a:gd name="connsiteY5" fmla="*/ 353816 h 353815"/>
                <a:gd name="connsiteX6" fmla="*/ 1006412 w 1006411"/>
                <a:gd name="connsiteY6" fmla="*/ 175793 h 353815"/>
                <a:gd name="connsiteX7" fmla="*/ 838905 w 1006411"/>
                <a:gd name="connsiteY7" fmla="*/ 0 h 353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411" h="353815">
                  <a:moveTo>
                    <a:pt x="838905" y="0"/>
                  </a:moveTo>
                  <a:cubicBezTo>
                    <a:pt x="807472" y="162249"/>
                    <a:pt x="599732" y="287693"/>
                    <a:pt x="347986" y="287693"/>
                  </a:cubicBezTo>
                  <a:cubicBezTo>
                    <a:pt x="212312" y="287693"/>
                    <a:pt x="89440" y="251232"/>
                    <a:pt x="0" y="192195"/>
                  </a:cubicBezTo>
                  <a:cubicBezTo>
                    <a:pt x="17145" y="267976"/>
                    <a:pt x="80867" y="328212"/>
                    <a:pt x="163163" y="347301"/>
                  </a:cubicBezTo>
                  <a:lnTo>
                    <a:pt x="163163" y="353816"/>
                  </a:lnTo>
                  <a:lnTo>
                    <a:pt x="809358" y="353816"/>
                  </a:lnTo>
                  <a:cubicBezTo>
                    <a:pt x="917943" y="353816"/>
                    <a:pt x="1006412" y="274149"/>
                    <a:pt x="1006412" y="175793"/>
                  </a:cubicBezTo>
                  <a:cubicBezTo>
                    <a:pt x="1006525" y="86468"/>
                    <a:pt x="933831" y="12859"/>
                    <a:pt x="838905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DA0C2FE7-49F1-C264-00F1-46DB2148A74C}"/>
                </a:ext>
              </a:extLst>
            </p:cNvPr>
            <p:cNvSpPr/>
            <p:nvPr/>
          </p:nvSpPr>
          <p:spPr>
            <a:xfrm>
              <a:off x="4382979" y="-2332585"/>
              <a:ext cx="263461" cy="273348"/>
            </a:xfrm>
            <a:custGeom>
              <a:avLst/>
              <a:gdLst>
                <a:gd name="connsiteX0" fmla="*/ 0 w 263461"/>
                <a:gd name="connsiteY0" fmla="*/ 0 h 273348"/>
                <a:gd name="connsiteX1" fmla="*/ 231515 w 263461"/>
                <a:gd name="connsiteY1" fmla="*/ 205740 h 273348"/>
                <a:gd name="connsiteX2" fmla="*/ 263461 w 263461"/>
                <a:gd name="connsiteY2" fmla="*/ 273349 h 273348"/>
                <a:gd name="connsiteX3" fmla="*/ 0 w 263461"/>
                <a:gd name="connsiteY3" fmla="*/ 0 h 27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461" h="273348">
                  <a:moveTo>
                    <a:pt x="0" y="0"/>
                  </a:moveTo>
                  <a:cubicBezTo>
                    <a:pt x="0" y="0"/>
                    <a:pt x="129787" y="198825"/>
                    <a:pt x="231515" y="205740"/>
                  </a:cubicBezTo>
                  <a:lnTo>
                    <a:pt x="263461" y="273349"/>
                  </a:lnTo>
                  <a:cubicBezTo>
                    <a:pt x="263461" y="273349"/>
                    <a:pt x="72809" y="245859"/>
                    <a:pt x="0" y="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6EC02A25-E5B4-285E-5369-FD3F846BD2C2}"/>
                </a:ext>
              </a:extLst>
            </p:cNvPr>
            <p:cNvSpPr/>
            <p:nvPr/>
          </p:nvSpPr>
          <p:spPr>
            <a:xfrm>
              <a:off x="4382979" y="-2332585"/>
              <a:ext cx="237629" cy="242372"/>
            </a:xfrm>
            <a:custGeom>
              <a:avLst/>
              <a:gdLst>
                <a:gd name="connsiteX0" fmla="*/ 0 w 237629"/>
                <a:gd name="connsiteY0" fmla="*/ 0 h 242372"/>
                <a:gd name="connsiteX1" fmla="*/ 237629 w 237629"/>
                <a:gd name="connsiteY1" fmla="*/ 242373 h 242372"/>
                <a:gd name="connsiteX2" fmla="*/ 218198 w 237629"/>
                <a:gd name="connsiteY2" fmla="*/ 200025 h 242372"/>
                <a:gd name="connsiteX3" fmla="*/ 0 w 237629"/>
                <a:gd name="connsiteY3" fmla="*/ 0 h 24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629" h="242372">
                  <a:moveTo>
                    <a:pt x="0" y="0"/>
                  </a:moveTo>
                  <a:cubicBezTo>
                    <a:pt x="0" y="0"/>
                    <a:pt x="80639" y="199110"/>
                    <a:pt x="237629" y="242373"/>
                  </a:cubicBezTo>
                  <a:lnTo>
                    <a:pt x="218198" y="200025"/>
                  </a:lnTo>
                  <a:cubicBezTo>
                    <a:pt x="218198" y="200025"/>
                    <a:pt x="143846" y="209226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5" name="组合 964">
            <a:extLst>
              <a:ext uri="{FF2B5EF4-FFF2-40B4-BE49-F238E27FC236}">
                <a16:creationId xmlns:a16="http://schemas.microsoft.com/office/drawing/2014/main" id="{4A1EAFB5-98CD-C40B-CFCA-EC0772736EA9}"/>
              </a:ext>
            </a:extLst>
          </p:cNvPr>
          <p:cNvGrpSpPr/>
          <p:nvPr/>
        </p:nvGrpSpPr>
        <p:grpSpPr>
          <a:xfrm>
            <a:off x="5319996" y="1242834"/>
            <a:ext cx="1599380" cy="4629829"/>
            <a:chOff x="13126270" y="-2788197"/>
            <a:chExt cx="812445" cy="2351837"/>
          </a:xfrm>
        </p:grpSpPr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EDC780D1-88D1-C4E5-1560-EF4577622CEC}"/>
                </a:ext>
              </a:extLst>
            </p:cNvPr>
            <p:cNvSpPr/>
            <p:nvPr/>
          </p:nvSpPr>
          <p:spPr>
            <a:xfrm>
              <a:off x="13491630" y="-1326917"/>
              <a:ext cx="111670" cy="890510"/>
            </a:xfrm>
            <a:custGeom>
              <a:avLst/>
              <a:gdLst>
                <a:gd name="connsiteX0" fmla="*/ 111671 w 111670"/>
                <a:gd name="connsiteY0" fmla="*/ 0 h 890510"/>
                <a:gd name="connsiteX1" fmla="*/ 0 w 111670"/>
                <a:gd name="connsiteY1" fmla="*/ 0 h 890510"/>
                <a:gd name="connsiteX2" fmla="*/ 0 w 111670"/>
                <a:gd name="connsiteY2" fmla="*/ 890511 h 890510"/>
                <a:gd name="connsiteX3" fmla="*/ 111671 w 111670"/>
                <a:gd name="connsiteY3" fmla="*/ 890511 h 890510"/>
                <a:gd name="connsiteX4" fmla="*/ 111671 w 111670"/>
                <a:gd name="connsiteY4" fmla="*/ 0 h 89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670" h="890510">
                  <a:moveTo>
                    <a:pt x="111671" y="0"/>
                  </a:moveTo>
                  <a:lnTo>
                    <a:pt x="0" y="0"/>
                  </a:lnTo>
                  <a:lnTo>
                    <a:pt x="0" y="890511"/>
                  </a:lnTo>
                  <a:lnTo>
                    <a:pt x="111671" y="890511"/>
                  </a:lnTo>
                  <a:lnTo>
                    <a:pt x="111671" y="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AC593CF4-0782-3B95-DD7B-727452E38351}"/>
                </a:ext>
              </a:extLst>
            </p:cNvPr>
            <p:cNvSpPr/>
            <p:nvPr/>
          </p:nvSpPr>
          <p:spPr>
            <a:xfrm>
              <a:off x="13552266" y="-1314127"/>
              <a:ext cx="51091" cy="877767"/>
            </a:xfrm>
            <a:custGeom>
              <a:avLst/>
              <a:gdLst>
                <a:gd name="connsiteX0" fmla="*/ 51092 w 51091"/>
                <a:gd name="connsiteY0" fmla="*/ 0 h 877767"/>
                <a:gd name="connsiteX1" fmla="*/ 0 w 51091"/>
                <a:gd name="connsiteY1" fmla="*/ 0 h 877767"/>
                <a:gd name="connsiteX2" fmla="*/ 0 w 51091"/>
                <a:gd name="connsiteY2" fmla="*/ 877767 h 877767"/>
                <a:gd name="connsiteX3" fmla="*/ 51092 w 51091"/>
                <a:gd name="connsiteY3" fmla="*/ 877767 h 877767"/>
                <a:gd name="connsiteX4" fmla="*/ 51092 w 51091"/>
                <a:gd name="connsiteY4" fmla="*/ 0 h 87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1" h="877767">
                  <a:moveTo>
                    <a:pt x="51092" y="0"/>
                  </a:moveTo>
                  <a:lnTo>
                    <a:pt x="0" y="0"/>
                  </a:lnTo>
                  <a:lnTo>
                    <a:pt x="0" y="877767"/>
                  </a:lnTo>
                  <a:lnTo>
                    <a:pt x="51092" y="877767"/>
                  </a:lnTo>
                  <a:lnTo>
                    <a:pt x="51092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F8AAC7F7-3C67-0FDD-EF10-CBF40F18C999}"/>
                </a:ext>
              </a:extLst>
            </p:cNvPr>
            <p:cNvSpPr/>
            <p:nvPr/>
          </p:nvSpPr>
          <p:spPr>
            <a:xfrm>
              <a:off x="13126270" y="-2787043"/>
              <a:ext cx="808672" cy="1819198"/>
            </a:xfrm>
            <a:custGeom>
              <a:avLst/>
              <a:gdLst>
                <a:gd name="connsiteX0" fmla="*/ 808673 w 808672"/>
                <a:gd name="connsiteY0" fmla="*/ 1149973 h 1819198"/>
                <a:gd name="connsiteX1" fmla="*/ 404336 w 808672"/>
                <a:gd name="connsiteY1" fmla="*/ 1819199 h 1819198"/>
                <a:gd name="connsiteX2" fmla="*/ 0 w 808672"/>
                <a:gd name="connsiteY2" fmla="*/ 1149973 h 1819198"/>
                <a:gd name="connsiteX3" fmla="*/ 404336 w 808672"/>
                <a:gd name="connsiteY3" fmla="*/ 0 h 1819198"/>
                <a:gd name="connsiteX4" fmla="*/ 808673 w 808672"/>
                <a:gd name="connsiteY4" fmla="*/ 1149973 h 181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672" h="1819198">
                  <a:moveTo>
                    <a:pt x="808673" y="1149973"/>
                  </a:moveTo>
                  <a:cubicBezTo>
                    <a:pt x="808673" y="1519561"/>
                    <a:pt x="627621" y="1819199"/>
                    <a:pt x="404336" y="1819199"/>
                  </a:cubicBezTo>
                  <a:cubicBezTo>
                    <a:pt x="181052" y="1819199"/>
                    <a:pt x="0" y="1519561"/>
                    <a:pt x="0" y="1149973"/>
                  </a:cubicBezTo>
                  <a:cubicBezTo>
                    <a:pt x="0" y="780384"/>
                    <a:pt x="181052" y="0"/>
                    <a:pt x="404336" y="0"/>
                  </a:cubicBezTo>
                  <a:cubicBezTo>
                    <a:pt x="627621" y="0"/>
                    <a:pt x="808673" y="780384"/>
                    <a:pt x="808673" y="114997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498909BF-670E-6BBD-6529-7B1C3EE67B05}"/>
                </a:ext>
              </a:extLst>
            </p:cNvPr>
            <p:cNvSpPr/>
            <p:nvPr/>
          </p:nvSpPr>
          <p:spPr>
            <a:xfrm>
              <a:off x="13126270" y="-2787043"/>
              <a:ext cx="808672" cy="1819198"/>
            </a:xfrm>
            <a:custGeom>
              <a:avLst/>
              <a:gdLst>
                <a:gd name="connsiteX0" fmla="*/ 808673 w 808672"/>
                <a:gd name="connsiteY0" fmla="*/ 1149973 h 1819198"/>
                <a:gd name="connsiteX1" fmla="*/ 404336 w 808672"/>
                <a:gd name="connsiteY1" fmla="*/ 1819199 h 1819198"/>
                <a:gd name="connsiteX2" fmla="*/ 0 w 808672"/>
                <a:gd name="connsiteY2" fmla="*/ 1149973 h 1819198"/>
                <a:gd name="connsiteX3" fmla="*/ 404336 w 808672"/>
                <a:gd name="connsiteY3" fmla="*/ 0 h 1819198"/>
                <a:gd name="connsiteX4" fmla="*/ 808673 w 808672"/>
                <a:gd name="connsiteY4" fmla="*/ 1149973 h 1819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672" h="1819198">
                  <a:moveTo>
                    <a:pt x="808673" y="1149973"/>
                  </a:moveTo>
                  <a:cubicBezTo>
                    <a:pt x="808673" y="1519561"/>
                    <a:pt x="627621" y="1819199"/>
                    <a:pt x="404336" y="1819199"/>
                  </a:cubicBezTo>
                  <a:cubicBezTo>
                    <a:pt x="181052" y="1819199"/>
                    <a:pt x="0" y="1519561"/>
                    <a:pt x="0" y="1149973"/>
                  </a:cubicBezTo>
                  <a:cubicBezTo>
                    <a:pt x="0" y="780384"/>
                    <a:pt x="181052" y="0"/>
                    <a:pt x="404336" y="0"/>
                  </a:cubicBezTo>
                  <a:cubicBezTo>
                    <a:pt x="627621" y="0"/>
                    <a:pt x="808673" y="780384"/>
                    <a:pt x="808673" y="1149973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0" name="任意多边形: 形状 969">
              <a:extLst>
                <a:ext uri="{FF2B5EF4-FFF2-40B4-BE49-F238E27FC236}">
                  <a16:creationId xmlns:a16="http://schemas.microsoft.com/office/drawing/2014/main" id="{B12C6955-0663-19A3-ED99-1132E1CAAFF8}"/>
                </a:ext>
              </a:extLst>
            </p:cNvPr>
            <p:cNvSpPr/>
            <p:nvPr/>
          </p:nvSpPr>
          <p:spPr>
            <a:xfrm>
              <a:off x="13165646" y="-2435570"/>
              <a:ext cx="769410" cy="1467669"/>
            </a:xfrm>
            <a:custGeom>
              <a:avLst/>
              <a:gdLst>
                <a:gd name="connsiteX0" fmla="*/ 623049 w 769410"/>
                <a:gd name="connsiteY0" fmla="*/ 0 h 1467669"/>
                <a:gd name="connsiteX1" fmla="*/ 623963 w 769410"/>
                <a:gd name="connsiteY1" fmla="*/ 61093 h 1467669"/>
                <a:gd name="connsiteX2" fmla="*/ 137160 w 769410"/>
                <a:gd name="connsiteY2" fmla="*/ 1129798 h 1467669"/>
                <a:gd name="connsiteX3" fmla="*/ 0 w 769410"/>
                <a:gd name="connsiteY3" fmla="*/ 1086365 h 1467669"/>
                <a:gd name="connsiteX4" fmla="*/ 365074 w 769410"/>
                <a:gd name="connsiteY4" fmla="*/ 1467669 h 1467669"/>
                <a:gd name="connsiteX5" fmla="*/ 769411 w 769410"/>
                <a:gd name="connsiteY5" fmla="*/ 798443 h 1467669"/>
                <a:gd name="connsiteX6" fmla="*/ 623049 w 769410"/>
                <a:gd name="connsiteY6" fmla="*/ 0 h 14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9410" h="1467669">
                  <a:moveTo>
                    <a:pt x="623049" y="0"/>
                  </a:moveTo>
                  <a:cubicBezTo>
                    <a:pt x="623564" y="20231"/>
                    <a:pt x="623963" y="40577"/>
                    <a:pt x="623963" y="61093"/>
                  </a:cubicBezTo>
                  <a:cubicBezTo>
                    <a:pt x="623963" y="651396"/>
                    <a:pt x="405994" y="1129798"/>
                    <a:pt x="137160" y="1129798"/>
                  </a:cubicBezTo>
                  <a:cubicBezTo>
                    <a:pt x="89440" y="1129798"/>
                    <a:pt x="43377" y="1114482"/>
                    <a:pt x="0" y="1086365"/>
                  </a:cubicBezTo>
                  <a:cubicBezTo>
                    <a:pt x="65037" y="1311821"/>
                    <a:pt x="204082" y="1467669"/>
                    <a:pt x="365074" y="1467669"/>
                  </a:cubicBezTo>
                  <a:cubicBezTo>
                    <a:pt x="588359" y="1467669"/>
                    <a:pt x="769411" y="1168032"/>
                    <a:pt x="769411" y="798443"/>
                  </a:cubicBezTo>
                  <a:cubicBezTo>
                    <a:pt x="769296" y="591446"/>
                    <a:pt x="712146" y="255461"/>
                    <a:pt x="623049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id="{DC6193C4-71EE-6511-4F33-F3083A59F7A3}"/>
                </a:ext>
              </a:extLst>
            </p:cNvPr>
            <p:cNvSpPr/>
            <p:nvPr/>
          </p:nvSpPr>
          <p:spPr>
            <a:xfrm>
              <a:off x="13529178" y="-2788197"/>
              <a:ext cx="409537" cy="1826742"/>
            </a:xfrm>
            <a:custGeom>
              <a:avLst/>
              <a:gdLst>
                <a:gd name="connsiteX0" fmla="*/ 409537 w 409537"/>
                <a:gd name="connsiteY0" fmla="*/ 1152830 h 1826742"/>
                <a:gd name="connsiteX1" fmla="*/ 0 w 409537"/>
                <a:gd name="connsiteY1" fmla="*/ 0 h 1826742"/>
                <a:gd name="connsiteX2" fmla="*/ 0 w 409537"/>
                <a:gd name="connsiteY2" fmla="*/ 1826743 h 1826742"/>
                <a:gd name="connsiteX3" fmla="*/ 409537 w 409537"/>
                <a:gd name="connsiteY3" fmla="*/ 1152830 h 182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37" h="1826742">
                  <a:moveTo>
                    <a:pt x="409537" y="1152830"/>
                  </a:moveTo>
                  <a:cubicBezTo>
                    <a:pt x="409537" y="785012"/>
                    <a:pt x="232372" y="9030"/>
                    <a:pt x="0" y="0"/>
                  </a:cubicBezTo>
                  <a:lnTo>
                    <a:pt x="0" y="1826743"/>
                  </a:lnTo>
                  <a:cubicBezTo>
                    <a:pt x="226942" y="1819485"/>
                    <a:pt x="409537" y="1520704"/>
                    <a:pt x="409537" y="115283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4470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" name="组合 417">
            <a:extLst>
              <a:ext uri="{FF2B5EF4-FFF2-40B4-BE49-F238E27FC236}">
                <a16:creationId xmlns:a16="http://schemas.microsoft.com/office/drawing/2014/main" id="{8144EC87-C746-3F84-98C2-7BC820AE00C2}"/>
              </a:ext>
            </a:extLst>
          </p:cNvPr>
          <p:cNvGrpSpPr/>
          <p:nvPr/>
        </p:nvGrpSpPr>
        <p:grpSpPr>
          <a:xfrm>
            <a:off x="1244840" y="791032"/>
            <a:ext cx="2908935" cy="4464273"/>
            <a:chOff x="4272915" y="4143832"/>
            <a:chExt cx="912399" cy="1400237"/>
          </a:xfrm>
        </p:grpSpPr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932E142-E48B-CA54-FC42-3D05E61A60E9}"/>
                </a:ext>
              </a:extLst>
            </p:cNvPr>
            <p:cNvSpPr/>
            <p:nvPr/>
          </p:nvSpPr>
          <p:spPr>
            <a:xfrm>
              <a:off x="4803329" y="4649895"/>
              <a:ext cx="152933" cy="573043"/>
            </a:xfrm>
            <a:custGeom>
              <a:avLst/>
              <a:gdLst>
                <a:gd name="connsiteX0" fmla="*/ 0 w 152933"/>
                <a:gd name="connsiteY0" fmla="*/ 573043 h 573043"/>
                <a:gd name="connsiteX1" fmla="*/ 152933 w 152933"/>
                <a:gd name="connsiteY1" fmla="*/ 0 h 573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933" h="573043">
                  <a:moveTo>
                    <a:pt x="0" y="573043"/>
                  </a:moveTo>
                  <a:cubicBezTo>
                    <a:pt x="0" y="573043"/>
                    <a:pt x="46406" y="202425"/>
                    <a:pt x="152933" y="0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268DAF8-A22D-AAB7-229C-BC974797B067}"/>
                </a:ext>
              </a:extLst>
            </p:cNvPr>
            <p:cNvSpPr/>
            <p:nvPr/>
          </p:nvSpPr>
          <p:spPr>
            <a:xfrm>
              <a:off x="4724914" y="4585944"/>
              <a:ext cx="62135" cy="504577"/>
            </a:xfrm>
            <a:custGeom>
              <a:avLst/>
              <a:gdLst>
                <a:gd name="connsiteX0" fmla="*/ 0 w 62135"/>
                <a:gd name="connsiteY0" fmla="*/ 0 h 504577"/>
                <a:gd name="connsiteX1" fmla="*/ 60922 w 62135"/>
                <a:gd name="connsiteY1" fmla="*/ 504577 h 50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135" h="504577">
                  <a:moveTo>
                    <a:pt x="0" y="0"/>
                  </a:moveTo>
                  <a:cubicBezTo>
                    <a:pt x="0" y="0"/>
                    <a:pt x="72295" y="298323"/>
                    <a:pt x="60922" y="504577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6F87DA71-D709-C26A-0537-41A989B11023}"/>
                </a:ext>
              </a:extLst>
            </p:cNvPr>
            <p:cNvSpPr/>
            <p:nvPr/>
          </p:nvSpPr>
          <p:spPr>
            <a:xfrm>
              <a:off x="4946370" y="4456726"/>
              <a:ext cx="176044" cy="211457"/>
            </a:xfrm>
            <a:custGeom>
              <a:avLst/>
              <a:gdLst>
                <a:gd name="connsiteX0" fmla="*/ 0 w 176044"/>
                <a:gd name="connsiteY0" fmla="*/ 211457 h 211457"/>
                <a:gd name="connsiteX1" fmla="*/ 175793 w 176044"/>
                <a:gd name="connsiteY1" fmla="*/ 2 h 211457"/>
                <a:gd name="connsiteX2" fmla="*/ 0 w 176044"/>
                <a:gd name="connsiteY2" fmla="*/ 211457 h 21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044" h="211457">
                  <a:moveTo>
                    <a:pt x="0" y="211457"/>
                  </a:moveTo>
                  <a:cubicBezTo>
                    <a:pt x="0" y="211457"/>
                    <a:pt x="743" y="11432"/>
                    <a:pt x="175793" y="2"/>
                  </a:cubicBezTo>
                  <a:cubicBezTo>
                    <a:pt x="175793" y="-741"/>
                    <a:pt x="190252" y="174996"/>
                    <a:pt x="0" y="21145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C3E7BAC-63A6-6788-9F52-D0D786A8E767}"/>
                </a:ext>
              </a:extLst>
            </p:cNvPr>
            <p:cNvSpPr/>
            <p:nvPr/>
          </p:nvSpPr>
          <p:spPr>
            <a:xfrm>
              <a:off x="4272915" y="4478990"/>
              <a:ext cx="254145" cy="145864"/>
            </a:xfrm>
            <a:custGeom>
              <a:avLst/>
              <a:gdLst>
                <a:gd name="connsiteX0" fmla="*/ 254146 w 254145"/>
                <a:gd name="connsiteY0" fmla="*/ 145816 h 145864"/>
                <a:gd name="connsiteX1" fmla="*/ 0 w 254145"/>
                <a:gd name="connsiteY1" fmla="*/ 9570 h 145864"/>
                <a:gd name="connsiteX2" fmla="*/ 254146 w 254145"/>
                <a:gd name="connsiteY2" fmla="*/ 145816 h 14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145" h="145864">
                  <a:moveTo>
                    <a:pt x="254146" y="145816"/>
                  </a:moveTo>
                  <a:cubicBezTo>
                    <a:pt x="254146" y="145816"/>
                    <a:pt x="206997" y="-44151"/>
                    <a:pt x="0" y="9570"/>
                  </a:cubicBezTo>
                  <a:cubicBezTo>
                    <a:pt x="0" y="9570"/>
                    <a:pt x="39548" y="148845"/>
                    <a:pt x="254146" y="14581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F30BE873-3E3E-FCC6-BE5A-F0A478EC6609}"/>
                </a:ext>
              </a:extLst>
            </p:cNvPr>
            <p:cNvSpPr/>
            <p:nvPr/>
          </p:nvSpPr>
          <p:spPr>
            <a:xfrm>
              <a:off x="4656411" y="4456897"/>
              <a:ext cx="108353" cy="246547"/>
            </a:xfrm>
            <a:custGeom>
              <a:avLst/>
              <a:gdLst>
                <a:gd name="connsiteX0" fmla="*/ 95135 w 108353"/>
                <a:gd name="connsiteY0" fmla="*/ 246548 h 246547"/>
                <a:gd name="connsiteX1" fmla="*/ 13754 w 108353"/>
                <a:gd name="connsiteY1" fmla="*/ 3 h 246547"/>
                <a:gd name="connsiteX2" fmla="*/ 95135 w 108353"/>
                <a:gd name="connsiteY2" fmla="*/ 246548 h 24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353" h="246547">
                  <a:moveTo>
                    <a:pt x="95135" y="246548"/>
                  </a:moveTo>
                  <a:cubicBezTo>
                    <a:pt x="95135" y="246548"/>
                    <a:pt x="156800" y="84470"/>
                    <a:pt x="13754" y="3"/>
                  </a:cubicBezTo>
                  <a:cubicBezTo>
                    <a:pt x="13754" y="-740"/>
                    <a:pt x="-49454" y="159051"/>
                    <a:pt x="95135" y="2465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86737E7-F2AF-463E-413E-3D278C7DA5B8}"/>
                </a:ext>
              </a:extLst>
            </p:cNvPr>
            <p:cNvSpPr/>
            <p:nvPr/>
          </p:nvSpPr>
          <p:spPr>
            <a:xfrm>
              <a:off x="4527066" y="4624806"/>
              <a:ext cx="190252" cy="598132"/>
            </a:xfrm>
            <a:custGeom>
              <a:avLst/>
              <a:gdLst>
                <a:gd name="connsiteX0" fmla="*/ 0 w 190252"/>
                <a:gd name="connsiteY0" fmla="*/ 0 h 598132"/>
                <a:gd name="connsiteX1" fmla="*/ 190252 w 190252"/>
                <a:gd name="connsiteY1" fmla="*/ 598132 h 59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252" h="598132">
                  <a:moveTo>
                    <a:pt x="0" y="0"/>
                  </a:moveTo>
                  <a:cubicBezTo>
                    <a:pt x="0" y="0"/>
                    <a:pt x="190252" y="217627"/>
                    <a:pt x="190252" y="598132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1B5D621C-A5ED-0B84-CBEF-70F7CCEB12C0}"/>
                </a:ext>
              </a:extLst>
            </p:cNvPr>
            <p:cNvSpPr/>
            <p:nvPr/>
          </p:nvSpPr>
          <p:spPr>
            <a:xfrm>
              <a:off x="4777429" y="4594860"/>
              <a:ext cx="84467" cy="627849"/>
            </a:xfrm>
            <a:custGeom>
              <a:avLst/>
              <a:gdLst>
                <a:gd name="connsiteX0" fmla="*/ 84468 w 84467"/>
                <a:gd name="connsiteY0" fmla="*/ 0 h 627849"/>
                <a:gd name="connsiteX1" fmla="*/ 0 w 84467"/>
                <a:gd name="connsiteY1" fmla="*/ 627850 h 6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467" h="627849">
                  <a:moveTo>
                    <a:pt x="84468" y="0"/>
                  </a:moveTo>
                  <a:cubicBezTo>
                    <a:pt x="42634" y="167449"/>
                    <a:pt x="24346" y="203968"/>
                    <a:pt x="0" y="627850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C382490-3755-4753-B97A-283BBD128F26}"/>
                </a:ext>
              </a:extLst>
            </p:cNvPr>
            <p:cNvSpPr/>
            <p:nvPr/>
          </p:nvSpPr>
          <p:spPr>
            <a:xfrm>
              <a:off x="4369555" y="4363002"/>
              <a:ext cx="308571" cy="853078"/>
            </a:xfrm>
            <a:custGeom>
              <a:avLst/>
              <a:gdLst>
                <a:gd name="connsiteX0" fmla="*/ 0 w 308571"/>
                <a:gd name="connsiteY0" fmla="*/ 0 h 853078"/>
                <a:gd name="connsiteX1" fmla="*/ 303638 w 308571"/>
                <a:gd name="connsiteY1" fmla="*/ 853078 h 85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571" h="853078">
                  <a:moveTo>
                    <a:pt x="0" y="0"/>
                  </a:moveTo>
                  <a:cubicBezTo>
                    <a:pt x="83725" y="38062"/>
                    <a:pt x="347758" y="315068"/>
                    <a:pt x="303638" y="853078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D7A006A-ABF3-224D-0FA1-06579CF28A1E}"/>
                </a:ext>
              </a:extLst>
            </p:cNvPr>
            <p:cNvSpPr/>
            <p:nvPr/>
          </p:nvSpPr>
          <p:spPr>
            <a:xfrm>
              <a:off x="4465447" y="4718875"/>
              <a:ext cx="181470" cy="497205"/>
            </a:xfrm>
            <a:custGeom>
              <a:avLst/>
              <a:gdLst>
                <a:gd name="connsiteX0" fmla="*/ 175793 w 181470"/>
                <a:gd name="connsiteY0" fmla="*/ 497205 h 497205"/>
                <a:gd name="connsiteX1" fmla="*/ 0 w 181470"/>
                <a:gd name="connsiteY1" fmla="*/ 0 h 497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470" h="497205">
                  <a:moveTo>
                    <a:pt x="175793" y="497205"/>
                  </a:moveTo>
                  <a:cubicBezTo>
                    <a:pt x="175793" y="497205"/>
                    <a:pt x="230543" y="124301"/>
                    <a:pt x="0" y="0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4823248C-EB38-EBCD-B1CF-FCD1A0B7A0DA}"/>
                </a:ext>
              </a:extLst>
            </p:cNvPr>
            <p:cNvSpPr/>
            <p:nvPr/>
          </p:nvSpPr>
          <p:spPr>
            <a:xfrm>
              <a:off x="4810930" y="5057775"/>
              <a:ext cx="83724" cy="108585"/>
            </a:xfrm>
            <a:custGeom>
              <a:avLst/>
              <a:gdLst>
                <a:gd name="connsiteX0" fmla="*/ 0 w 83724"/>
                <a:gd name="connsiteY0" fmla="*/ 108585 h 108585"/>
                <a:gd name="connsiteX1" fmla="*/ 83725 w 83724"/>
                <a:gd name="connsiteY1" fmla="*/ 0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724" h="108585">
                  <a:moveTo>
                    <a:pt x="0" y="108585"/>
                  </a:moveTo>
                  <a:cubicBezTo>
                    <a:pt x="0" y="108585"/>
                    <a:pt x="19774" y="49263"/>
                    <a:pt x="83725" y="0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9BB7CD90-8E78-1A3B-6BE6-E9528E3C23B9}"/>
                </a:ext>
              </a:extLst>
            </p:cNvPr>
            <p:cNvSpPr/>
            <p:nvPr/>
          </p:nvSpPr>
          <p:spPr>
            <a:xfrm>
              <a:off x="4831499" y="4917014"/>
              <a:ext cx="195795" cy="133902"/>
            </a:xfrm>
            <a:custGeom>
              <a:avLst/>
              <a:gdLst>
                <a:gd name="connsiteX0" fmla="*/ 0 w 195795"/>
                <a:gd name="connsiteY0" fmla="*/ 133902 h 133902"/>
                <a:gd name="connsiteX1" fmla="*/ 195796 w 195795"/>
                <a:gd name="connsiteY1" fmla="*/ 0 h 133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95" h="133902">
                  <a:moveTo>
                    <a:pt x="0" y="133902"/>
                  </a:moveTo>
                  <a:cubicBezTo>
                    <a:pt x="0" y="133902"/>
                    <a:pt x="130073" y="19031"/>
                    <a:pt x="195796" y="0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94664B0-F7D7-08C2-14B8-A28F643F86F1}"/>
                </a:ext>
              </a:extLst>
            </p:cNvPr>
            <p:cNvSpPr/>
            <p:nvPr/>
          </p:nvSpPr>
          <p:spPr>
            <a:xfrm>
              <a:off x="4314000" y="4656519"/>
              <a:ext cx="254946" cy="158006"/>
            </a:xfrm>
            <a:custGeom>
              <a:avLst/>
              <a:gdLst>
                <a:gd name="connsiteX0" fmla="*/ 254946 w 254946"/>
                <a:gd name="connsiteY0" fmla="*/ 156996 h 158006"/>
                <a:gd name="connsiteX1" fmla="*/ 0 w 254946"/>
                <a:gd name="connsiteY1" fmla="*/ 6920 h 158006"/>
                <a:gd name="connsiteX2" fmla="*/ 254946 w 254946"/>
                <a:gd name="connsiteY2" fmla="*/ 156824 h 15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946" h="158006">
                  <a:moveTo>
                    <a:pt x="254946" y="156996"/>
                  </a:moveTo>
                  <a:cubicBezTo>
                    <a:pt x="254946" y="156996"/>
                    <a:pt x="203969" y="-38800"/>
                    <a:pt x="0" y="6920"/>
                  </a:cubicBezTo>
                  <a:cubicBezTo>
                    <a:pt x="0" y="6920"/>
                    <a:pt x="35033" y="173569"/>
                    <a:pt x="254946" y="15682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4BFEBDF-E3D2-00E0-67DF-19C633A9B656}"/>
                </a:ext>
              </a:extLst>
            </p:cNvPr>
            <p:cNvSpPr/>
            <p:nvPr/>
          </p:nvSpPr>
          <p:spPr>
            <a:xfrm>
              <a:off x="4314000" y="4656519"/>
              <a:ext cx="254946" cy="158006"/>
            </a:xfrm>
            <a:custGeom>
              <a:avLst/>
              <a:gdLst>
                <a:gd name="connsiteX0" fmla="*/ 254946 w 254946"/>
                <a:gd name="connsiteY0" fmla="*/ 156996 h 158006"/>
                <a:gd name="connsiteX1" fmla="*/ 0 w 254946"/>
                <a:gd name="connsiteY1" fmla="*/ 6920 h 158006"/>
                <a:gd name="connsiteX2" fmla="*/ 254946 w 254946"/>
                <a:gd name="connsiteY2" fmla="*/ 156824 h 15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946" h="158006">
                  <a:moveTo>
                    <a:pt x="254946" y="156996"/>
                  </a:moveTo>
                  <a:cubicBezTo>
                    <a:pt x="254946" y="156996"/>
                    <a:pt x="203969" y="-38800"/>
                    <a:pt x="0" y="6920"/>
                  </a:cubicBezTo>
                  <a:cubicBezTo>
                    <a:pt x="0" y="6920"/>
                    <a:pt x="35033" y="173569"/>
                    <a:pt x="254946" y="15682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4C177C86-65E1-6715-1257-9F0DF073CCBB}"/>
                </a:ext>
              </a:extLst>
            </p:cNvPr>
            <p:cNvSpPr/>
            <p:nvPr/>
          </p:nvSpPr>
          <p:spPr>
            <a:xfrm>
              <a:off x="4451508" y="4912097"/>
              <a:ext cx="221456" cy="111496"/>
            </a:xfrm>
            <a:custGeom>
              <a:avLst/>
              <a:gdLst>
                <a:gd name="connsiteX0" fmla="*/ 221456 w 221456"/>
                <a:gd name="connsiteY0" fmla="*/ 102300 h 111496"/>
                <a:gd name="connsiteX1" fmla="*/ 0 w 221456"/>
                <a:gd name="connsiteY1" fmla="*/ 9489 h 111496"/>
                <a:gd name="connsiteX2" fmla="*/ 221456 w 221456"/>
                <a:gd name="connsiteY2" fmla="*/ 102300 h 11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456" h="111496">
                  <a:moveTo>
                    <a:pt x="221456" y="102300"/>
                  </a:moveTo>
                  <a:cubicBezTo>
                    <a:pt x="221456" y="102300"/>
                    <a:pt x="186423" y="-36974"/>
                    <a:pt x="0" y="9489"/>
                  </a:cubicBezTo>
                  <a:cubicBezTo>
                    <a:pt x="743" y="8689"/>
                    <a:pt x="61665" y="147963"/>
                    <a:pt x="221456" y="10230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2D45A97-BCB8-0ED9-999D-041E6D49FDFC}"/>
                </a:ext>
              </a:extLst>
            </p:cNvPr>
            <p:cNvSpPr/>
            <p:nvPr/>
          </p:nvSpPr>
          <p:spPr>
            <a:xfrm>
              <a:off x="4800238" y="4678813"/>
              <a:ext cx="245059" cy="245059"/>
            </a:xfrm>
            <a:custGeom>
              <a:avLst/>
              <a:gdLst>
                <a:gd name="connsiteX0" fmla="*/ 0 w 245059"/>
                <a:gd name="connsiteY0" fmla="*/ 245059 h 245059"/>
                <a:gd name="connsiteX1" fmla="*/ 245059 w 245059"/>
                <a:gd name="connsiteY1" fmla="*/ 0 h 245059"/>
                <a:gd name="connsiteX2" fmla="*/ 0 w 245059"/>
                <a:gd name="connsiteY2" fmla="*/ 245059 h 24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5059" h="245059">
                  <a:moveTo>
                    <a:pt x="0" y="245059"/>
                  </a:moveTo>
                  <a:cubicBezTo>
                    <a:pt x="0" y="245059"/>
                    <a:pt x="17545" y="26632"/>
                    <a:pt x="245059" y="0"/>
                  </a:cubicBezTo>
                  <a:cubicBezTo>
                    <a:pt x="244316" y="0"/>
                    <a:pt x="255689" y="213855"/>
                    <a:pt x="0" y="24505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8C42E0E-B953-87AE-88D1-95766A93D97E}"/>
                </a:ext>
              </a:extLst>
            </p:cNvPr>
            <p:cNvSpPr/>
            <p:nvPr/>
          </p:nvSpPr>
          <p:spPr>
            <a:xfrm>
              <a:off x="4737093" y="4258760"/>
              <a:ext cx="10687" cy="964120"/>
            </a:xfrm>
            <a:custGeom>
              <a:avLst/>
              <a:gdLst>
                <a:gd name="connsiteX0" fmla="*/ 10687 w 10687"/>
                <a:gd name="connsiteY0" fmla="*/ 0 h 964120"/>
                <a:gd name="connsiteX1" fmla="*/ 0 w 10687"/>
                <a:gd name="connsiteY1" fmla="*/ 964121 h 96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87" h="964120">
                  <a:moveTo>
                    <a:pt x="10687" y="0"/>
                  </a:moveTo>
                  <a:cubicBezTo>
                    <a:pt x="10687" y="0"/>
                    <a:pt x="1543" y="807415"/>
                    <a:pt x="0" y="964121"/>
                  </a:cubicBezTo>
                </a:path>
              </a:pathLst>
            </a:custGeom>
            <a:noFill/>
            <a:ln w="4229" cap="flat">
              <a:solidFill>
                <a:srgbClr val="868A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A19C612-B415-8D16-62B9-1904B9EB2163}"/>
                </a:ext>
              </a:extLst>
            </p:cNvPr>
            <p:cNvSpPr/>
            <p:nvPr/>
          </p:nvSpPr>
          <p:spPr>
            <a:xfrm>
              <a:off x="4587240" y="4661325"/>
              <a:ext cx="194310" cy="204781"/>
            </a:xfrm>
            <a:custGeom>
              <a:avLst/>
              <a:gdLst>
                <a:gd name="connsiteX0" fmla="*/ 194310 w 194310"/>
                <a:gd name="connsiteY0" fmla="*/ 204711 h 204781"/>
                <a:gd name="connsiteX1" fmla="*/ 0 w 194310"/>
                <a:gd name="connsiteY1" fmla="*/ 0 h 204781"/>
                <a:gd name="connsiteX2" fmla="*/ 194310 w 194310"/>
                <a:gd name="connsiteY2" fmla="*/ 204711 h 20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10" h="204781">
                  <a:moveTo>
                    <a:pt x="194310" y="204711"/>
                  </a:moveTo>
                  <a:cubicBezTo>
                    <a:pt x="194310" y="204711"/>
                    <a:pt x="0" y="214598"/>
                    <a:pt x="0" y="0"/>
                  </a:cubicBezTo>
                  <a:cubicBezTo>
                    <a:pt x="0" y="0"/>
                    <a:pt x="187966" y="2286"/>
                    <a:pt x="194310" y="20471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BB82C47E-A218-9DBB-5DBC-FC721B2ED48F}"/>
                </a:ext>
              </a:extLst>
            </p:cNvPr>
            <p:cNvSpPr/>
            <p:nvPr/>
          </p:nvSpPr>
          <p:spPr>
            <a:xfrm>
              <a:off x="4587240" y="4661325"/>
              <a:ext cx="194310" cy="204781"/>
            </a:xfrm>
            <a:custGeom>
              <a:avLst/>
              <a:gdLst>
                <a:gd name="connsiteX0" fmla="*/ 194310 w 194310"/>
                <a:gd name="connsiteY0" fmla="*/ 204711 h 204781"/>
                <a:gd name="connsiteX1" fmla="*/ 0 w 194310"/>
                <a:gd name="connsiteY1" fmla="*/ 0 h 204781"/>
                <a:gd name="connsiteX2" fmla="*/ 194310 w 194310"/>
                <a:gd name="connsiteY2" fmla="*/ 204711 h 20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310" h="204781">
                  <a:moveTo>
                    <a:pt x="194310" y="204711"/>
                  </a:moveTo>
                  <a:cubicBezTo>
                    <a:pt x="194310" y="204711"/>
                    <a:pt x="0" y="214598"/>
                    <a:pt x="0" y="0"/>
                  </a:cubicBezTo>
                  <a:cubicBezTo>
                    <a:pt x="0" y="0"/>
                    <a:pt x="187966" y="2286"/>
                    <a:pt x="194310" y="20471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E9D33AC-AFEB-AA57-CF93-031C0973F194}"/>
                </a:ext>
              </a:extLst>
            </p:cNvPr>
            <p:cNvSpPr/>
            <p:nvPr/>
          </p:nvSpPr>
          <p:spPr>
            <a:xfrm>
              <a:off x="4965401" y="4832803"/>
              <a:ext cx="219913" cy="117552"/>
            </a:xfrm>
            <a:custGeom>
              <a:avLst/>
              <a:gdLst>
                <a:gd name="connsiteX0" fmla="*/ 0 w 219913"/>
                <a:gd name="connsiteY0" fmla="*/ 116386 h 117552"/>
                <a:gd name="connsiteX1" fmla="*/ 219913 w 219913"/>
                <a:gd name="connsiteY1" fmla="*/ 6030 h 117552"/>
                <a:gd name="connsiteX2" fmla="*/ 0 w 219913"/>
                <a:gd name="connsiteY2" fmla="*/ 116386 h 11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13" h="117552">
                  <a:moveTo>
                    <a:pt x="0" y="116386"/>
                  </a:moveTo>
                  <a:cubicBezTo>
                    <a:pt x="0" y="116386"/>
                    <a:pt x="52521" y="-31232"/>
                    <a:pt x="219913" y="6030"/>
                  </a:cubicBezTo>
                  <a:cubicBezTo>
                    <a:pt x="219170" y="6030"/>
                    <a:pt x="191795" y="130845"/>
                    <a:pt x="0" y="11638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62E80636-1312-EB80-C6E3-D458544D843F}"/>
                </a:ext>
              </a:extLst>
            </p:cNvPr>
            <p:cNvSpPr/>
            <p:nvPr/>
          </p:nvSpPr>
          <p:spPr>
            <a:xfrm>
              <a:off x="4965401" y="4832803"/>
              <a:ext cx="219913" cy="117552"/>
            </a:xfrm>
            <a:custGeom>
              <a:avLst/>
              <a:gdLst>
                <a:gd name="connsiteX0" fmla="*/ 0 w 219913"/>
                <a:gd name="connsiteY0" fmla="*/ 116386 h 117552"/>
                <a:gd name="connsiteX1" fmla="*/ 219913 w 219913"/>
                <a:gd name="connsiteY1" fmla="*/ 6030 h 117552"/>
                <a:gd name="connsiteX2" fmla="*/ 0 w 219913"/>
                <a:gd name="connsiteY2" fmla="*/ 116386 h 11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913" h="117552">
                  <a:moveTo>
                    <a:pt x="0" y="116386"/>
                  </a:moveTo>
                  <a:cubicBezTo>
                    <a:pt x="0" y="116386"/>
                    <a:pt x="52521" y="-31232"/>
                    <a:pt x="219913" y="6030"/>
                  </a:cubicBezTo>
                  <a:cubicBezTo>
                    <a:pt x="219170" y="6030"/>
                    <a:pt x="191795" y="130845"/>
                    <a:pt x="0" y="116386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2626D049-44D0-03E0-4055-ED965652AEB7}"/>
                </a:ext>
              </a:extLst>
            </p:cNvPr>
            <p:cNvSpPr/>
            <p:nvPr/>
          </p:nvSpPr>
          <p:spPr>
            <a:xfrm>
              <a:off x="4543806" y="5219109"/>
              <a:ext cx="343985" cy="43377"/>
            </a:xfrm>
            <a:custGeom>
              <a:avLst/>
              <a:gdLst>
                <a:gd name="connsiteX0" fmla="*/ 343986 w 343985"/>
                <a:gd name="connsiteY0" fmla="*/ 0 h 43377"/>
                <a:gd name="connsiteX1" fmla="*/ 0 w 343985"/>
                <a:gd name="connsiteY1" fmla="*/ 0 h 43377"/>
                <a:gd name="connsiteX2" fmla="*/ 0 w 343985"/>
                <a:gd name="connsiteY2" fmla="*/ 43377 h 43377"/>
                <a:gd name="connsiteX3" fmla="*/ 343986 w 343985"/>
                <a:gd name="connsiteY3" fmla="*/ 43377 h 43377"/>
                <a:gd name="connsiteX4" fmla="*/ 343986 w 343985"/>
                <a:gd name="connsiteY4" fmla="*/ 0 h 4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985" h="43377">
                  <a:moveTo>
                    <a:pt x="343986" y="0"/>
                  </a:moveTo>
                  <a:lnTo>
                    <a:pt x="0" y="0"/>
                  </a:lnTo>
                  <a:lnTo>
                    <a:pt x="0" y="43377"/>
                  </a:lnTo>
                  <a:lnTo>
                    <a:pt x="343986" y="43377"/>
                  </a:lnTo>
                  <a:lnTo>
                    <a:pt x="343986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E34D3D0-2D08-2484-1038-A349C3C9C695}"/>
                </a:ext>
              </a:extLst>
            </p:cNvPr>
            <p:cNvSpPr/>
            <p:nvPr/>
          </p:nvSpPr>
          <p:spPr>
            <a:xfrm>
              <a:off x="4568151" y="5261743"/>
              <a:ext cx="295294" cy="282321"/>
            </a:xfrm>
            <a:custGeom>
              <a:avLst/>
              <a:gdLst>
                <a:gd name="connsiteX0" fmla="*/ 276263 w 295294"/>
                <a:gd name="connsiteY0" fmla="*/ 282321 h 282321"/>
                <a:gd name="connsiteX1" fmla="*/ 19031 w 295294"/>
                <a:gd name="connsiteY1" fmla="*/ 282321 h 282321"/>
                <a:gd name="connsiteX2" fmla="*/ 0 w 295294"/>
                <a:gd name="connsiteY2" fmla="*/ 0 h 282321"/>
                <a:gd name="connsiteX3" fmla="*/ 295294 w 295294"/>
                <a:gd name="connsiteY3" fmla="*/ 0 h 282321"/>
                <a:gd name="connsiteX4" fmla="*/ 276263 w 295294"/>
                <a:gd name="connsiteY4" fmla="*/ 282321 h 28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94" h="282321">
                  <a:moveTo>
                    <a:pt x="276263" y="282321"/>
                  </a:moveTo>
                  <a:lnTo>
                    <a:pt x="19031" y="282321"/>
                  </a:lnTo>
                  <a:lnTo>
                    <a:pt x="0" y="0"/>
                  </a:lnTo>
                  <a:lnTo>
                    <a:pt x="295294" y="0"/>
                  </a:lnTo>
                  <a:lnTo>
                    <a:pt x="276263" y="282321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86314378-0C5B-2DCB-55C2-CCCAEA67F119}"/>
                </a:ext>
              </a:extLst>
            </p:cNvPr>
            <p:cNvSpPr/>
            <p:nvPr/>
          </p:nvSpPr>
          <p:spPr>
            <a:xfrm>
              <a:off x="4568151" y="5261743"/>
              <a:ext cx="295294" cy="282321"/>
            </a:xfrm>
            <a:custGeom>
              <a:avLst/>
              <a:gdLst>
                <a:gd name="connsiteX0" fmla="*/ 276263 w 295294"/>
                <a:gd name="connsiteY0" fmla="*/ 282321 h 282321"/>
                <a:gd name="connsiteX1" fmla="*/ 19031 w 295294"/>
                <a:gd name="connsiteY1" fmla="*/ 282321 h 282321"/>
                <a:gd name="connsiteX2" fmla="*/ 0 w 295294"/>
                <a:gd name="connsiteY2" fmla="*/ 0 h 282321"/>
                <a:gd name="connsiteX3" fmla="*/ 295294 w 295294"/>
                <a:gd name="connsiteY3" fmla="*/ 0 h 282321"/>
                <a:gd name="connsiteX4" fmla="*/ 276263 w 295294"/>
                <a:gd name="connsiteY4" fmla="*/ 282321 h 28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94" h="282321">
                  <a:moveTo>
                    <a:pt x="276263" y="282321"/>
                  </a:moveTo>
                  <a:lnTo>
                    <a:pt x="19031" y="282321"/>
                  </a:lnTo>
                  <a:lnTo>
                    <a:pt x="0" y="0"/>
                  </a:lnTo>
                  <a:lnTo>
                    <a:pt x="295294" y="0"/>
                  </a:lnTo>
                  <a:lnTo>
                    <a:pt x="276263" y="282321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7F40A02-44D5-B653-CAB8-2AE4AE992CE8}"/>
                </a:ext>
              </a:extLst>
            </p:cNvPr>
            <p:cNvSpPr/>
            <p:nvPr/>
          </p:nvSpPr>
          <p:spPr>
            <a:xfrm>
              <a:off x="4568151" y="5219109"/>
              <a:ext cx="319640" cy="324960"/>
            </a:xfrm>
            <a:custGeom>
              <a:avLst/>
              <a:gdLst>
                <a:gd name="connsiteX0" fmla="*/ 319640 w 319640"/>
                <a:gd name="connsiteY0" fmla="*/ 0 h 324960"/>
                <a:gd name="connsiteX1" fmla="*/ 264090 w 319640"/>
                <a:gd name="connsiteY1" fmla="*/ 0 h 324960"/>
                <a:gd name="connsiteX2" fmla="*/ 264090 w 319640"/>
                <a:gd name="connsiteY2" fmla="*/ 42634 h 324960"/>
                <a:gd name="connsiteX3" fmla="*/ 212312 w 319640"/>
                <a:gd name="connsiteY3" fmla="*/ 42634 h 324960"/>
                <a:gd name="connsiteX4" fmla="*/ 0 w 319640"/>
                <a:gd name="connsiteY4" fmla="*/ 42634 h 324960"/>
                <a:gd name="connsiteX5" fmla="*/ 800 w 319640"/>
                <a:gd name="connsiteY5" fmla="*/ 54807 h 324960"/>
                <a:gd name="connsiteX6" fmla="*/ 212312 w 319640"/>
                <a:gd name="connsiteY6" fmla="*/ 54807 h 324960"/>
                <a:gd name="connsiteX7" fmla="*/ 213113 w 319640"/>
                <a:gd name="connsiteY7" fmla="*/ 324961 h 324960"/>
                <a:gd name="connsiteX8" fmla="*/ 276263 w 319640"/>
                <a:gd name="connsiteY8" fmla="*/ 324961 h 324960"/>
                <a:gd name="connsiteX9" fmla="*/ 295294 w 319640"/>
                <a:gd name="connsiteY9" fmla="*/ 42634 h 324960"/>
                <a:gd name="connsiteX10" fmla="*/ 319640 w 319640"/>
                <a:gd name="connsiteY10" fmla="*/ 42634 h 324960"/>
                <a:gd name="connsiteX11" fmla="*/ 319640 w 319640"/>
                <a:gd name="connsiteY11" fmla="*/ 0 h 32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9640" h="324960">
                  <a:moveTo>
                    <a:pt x="319640" y="0"/>
                  </a:moveTo>
                  <a:lnTo>
                    <a:pt x="264090" y="0"/>
                  </a:lnTo>
                  <a:lnTo>
                    <a:pt x="264090" y="42634"/>
                  </a:lnTo>
                  <a:lnTo>
                    <a:pt x="212312" y="42634"/>
                  </a:lnTo>
                  <a:lnTo>
                    <a:pt x="0" y="42634"/>
                  </a:lnTo>
                  <a:lnTo>
                    <a:pt x="800" y="54807"/>
                  </a:lnTo>
                  <a:lnTo>
                    <a:pt x="212312" y="54807"/>
                  </a:lnTo>
                  <a:lnTo>
                    <a:pt x="213113" y="324961"/>
                  </a:lnTo>
                  <a:lnTo>
                    <a:pt x="276263" y="324961"/>
                  </a:lnTo>
                  <a:lnTo>
                    <a:pt x="295294" y="42634"/>
                  </a:lnTo>
                  <a:lnTo>
                    <a:pt x="319640" y="42634"/>
                  </a:lnTo>
                  <a:lnTo>
                    <a:pt x="319640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DBBB0CA-6531-4876-D013-997B682B5986}"/>
                </a:ext>
              </a:extLst>
            </p:cNvPr>
            <p:cNvSpPr/>
            <p:nvPr/>
          </p:nvSpPr>
          <p:spPr>
            <a:xfrm>
              <a:off x="4710614" y="4143832"/>
              <a:ext cx="92492" cy="281577"/>
            </a:xfrm>
            <a:custGeom>
              <a:avLst/>
              <a:gdLst>
                <a:gd name="connsiteX0" fmla="*/ 34869 w 92492"/>
                <a:gd name="connsiteY0" fmla="*/ 281578 h 281577"/>
                <a:gd name="connsiteX1" fmla="*/ 63787 w 92492"/>
                <a:gd name="connsiteY1" fmla="*/ 0 h 281577"/>
                <a:gd name="connsiteX2" fmla="*/ 34869 w 92492"/>
                <a:gd name="connsiteY2" fmla="*/ 281578 h 28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492" h="281577">
                  <a:moveTo>
                    <a:pt x="34869" y="281578"/>
                  </a:moveTo>
                  <a:cubicBezTo>
                    <a:pt x="34869" y="281578"/>
                    <a:pt x="-60286" y="137731"/>
                    <a:pt x="63787" y="0"/>
                  </a:cubicBezTo>
                  <a:cubicBezTo>
                    <a:pt x="62986" y="0"/>
                    <a:pt x="145225" y="140018"/>
                    <a:pt x="34869" y="28157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4788AA86-BA75-E593-FE90-D1B48D2CD0DF}"/>
                </a:ext>
              </a:extLst>
            </p:cNvPr>
            <p:cNvSpPr/>
            <p:nvPr/>
          </p:nvSpPr>
          <p:spPr>
            <a:xfrm>
              <a:off x="4710614" y="4143832"/>
              <a:ext cx="92492" cy="281577"/>
            </a:xfrm>
            <a:custGeom>
              <a:avLst/>
              <a:gdLst>
                <a:gd name="connsiteX0" fmla="*/ 34869 w 92492"/>
                <a:gd name="connsiteY0" fmla="*/ 281578 h 281577"/>
                <a:gd name="connsiteX1" fmla="*/ 63787 w 92492"/>
                <a:gd name="connsiteY1" fmla="*/ 0 h 281577"/>
                <a:gd name="connsiteX2" fmla="*/ 34869 w 92492"/>
                <a:gd name="connsiteY2" fmla="*/ 281578 h 28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492" h="281577">
                  <a:moveTo>
                    <a:pt x="34869" y="281578"/>
                  </a:moveTo>
                  <a:cubicBezTo>
                    <a:pt x="34869" y="281578"/>
                    <a:pt x="-60286" y="137731"/>
                    <a:pt x="63787" y="0"/>
                  </a:cubicBezTo>
                  <a:cubicBezTo>
                    <a:pt x="62986" y="0"/>
                    <a:pt x="145225" y="140018"/>
                    <a:pt x="34869" y="281578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A54B166-35EC-EEB7-607C-98CAF711B6DB}"/>
                </a:ext>
              </a:extLst>
            </p:cNvPr>
            <p:cNvSpPr/>
            <p:nvPr/>
          </p:nvSpPr>
          <p:spPr>
            <a:xfrm>
              <a:off x="4802388" y="4354830"/>
              <a:ext cx="150097" cy="360045"/>
            </a:xfrm>
            <a:custGeom>
              <a:avLst/>
              <a:gdLst>
                <a:gd name="connsiteX0" fmla="*/ 29053 w 150097"/>
                <a:gd name="connsiteY0" fmla="*/ 360045 h 360045"/>
                <a:gd name="connsiteX1" fmla="*/ 111235 w 150097"/>
                <a:gd name="connsiteY1" fmla="*/ 0 h 360045"/>
                <a:gd name="connsiteX2" fmla="*/ 29053 w 150097"/>
                <a:gd name="connsiteY2" fmla="*/ 360045 h 3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97" h="360045">
                  <a:moveTo>
                    <a:pt x="29053" y="360045"/>
                  </a:moveTo>
                  <a:cubicBezTo>
                    <a:pt x="29053" y="360045"/>
                    <a:pt x="-75188" y="137160"/>
                    <a:pt x="111235" y="0"/>
                  </a:cubicBezTo>
                  <a:cubicBezTo>
                    <a:pt x="111235" y="0"/>
                    <a:pt x="239880" y="201625"/>
                    <a:pt x="29053" y="36004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12336DB3-F355-1A00-7DDF-8D139B4D243B}"/>
                </a:ext>
              </a:extLst>
            </p:cNvPr>
            <p:cNvSpPr/>
            <p:nvPr/>
          </p:nvSpPr>
          <p:spPr>
            <a:xfrm>
              <a:off x="4802388" y="4354830"/>
              <a:ext cx="150097" cy="360045"/>
            </a:xfrm>
            <a:custGeom>
              <a:avLst/>
              <a:gdLst>
                <a:gd name="connsiteX0" fmla="*/ 29053 w 150097"/>
                <a:gd name="connsiteY0" fmla="*/ 360045 h 360045"/>
                <a:gd name="connsiteX1" fmla="*/ 111235 w 150097"/>
                <a:gd name="connsiteY1" fmla="*/ 0 h 360045"/>
                <a:gd name="connsiteX2" fmla="*/ 29053 w 150097"/>
                <a:gd name="connsiteY2" fmla="*/ 360045 h 3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97" h="360045">
                  <a:moveTo>
                    <a:pt x="29053" y="360045"/>
                  </a:moveTo>
                  <a:cubicBezTo>
                    <a:pt x="29053" y="360045"/>
                    <a:pt x="-75188" y="137160"/>
                    <a:pt x="111235" y="0"/>
                  </a:cubicBezTo>
                  <a:cubicBezTo>
                    <a:pt x="111235" y="0"/>
                    <a:pt x="239880" y="201625"/>
                    <a:pt x="29053" y="360045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328EA475-2BB2-FCB1-C2E2-FFF75D3BD410}"/>
                </a:ext>
              </a:extLst>
            </p:cNvPr>
            <p:cNvSpPr/>
            <p:nvPr/>
          </p:nvSpPr>
          <p:spPr>
            <a:xfrm>
              <a:off x="4856593" y="5016183"/>
              <a:ext cx="158305" cy="82861"/>
            </a:xfrm>
            <a:custGeom>
              <a:avLst/>
              <a:gdLst>
                <a:gd name="connsiteX0" fmla="*/ 0 w 158305"/>
                <a:gd name="connsiteY0" fmla="*/ 79653 h 82861"/>
                <a:gd name="connsiteX1" fmla="*/ 158306 w 158305"/>
                <a:gd name="connsiteY1" fmla="*/ 2786 h 82861"/>
                <a:gd name="connsiteX2" fmla="*/ 0 w 158305"/>
                <a:gd name="connsiteY2" fmla="*/ 79653 h 8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305" h="82861">
                  <a:moveTo>
                    <a:pt x="0" y="79653"/>
                  </a:moveTo>
                  <a:cubicBezTo>
                    <a:pt x="0" y="79653"/>
                    <a:pt x="25089" y="-17502"/>
                    <a:pt x="158306" y="2786"/>
                  </a:cubicBezTo>
                  <a:cubicBezTo>
                    <a:pt x="158306" y="2786"/>
                    <a:pt x="136189" y="101713"/>
                    <a:pt x="0" y="7965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98AF4CDA-1954-D5B9-2804-3A3460F547BE}"/>
                </a:ext>
              </a:extLst>
            </p:cNvPr>
            <p:cNvSpPr/>
            <p:nvPr/>
          </p:nvSpPr>
          <p:spPr>
            <a:xfrm>
              <a:off x="4673645" y="4929930"/>
              <a:ext cx="148627" cy="210026"/>
            </a:xfrm>
            <a:custGeom>
              <a:avLst/>
              <a:gdLst>
                <a:gd name="connsiteX0" fmla="*/ 1834 w 148627"/>
                <a:gd name="connsiteY0" fmla="*/ 210026 h 210026"/>
                <a:gd name="connsiteX1" fmla="*/ 144709 w 148627"/>
                <a:gd name="connsiteY1" fmla="*/ 0 h 210026"/>
                <a:gd name="connsiteX2" fmla="*/ 1834 w 148627"/>
                <a:gd name="connsiteY2" fmla="*/ 210026 h 21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627" h="210026">
                  <a:moveTo>
                    <a:pt x="1834" y="210026"/>
                  </a:moveTo>
                  <a:cubicBezTo>
                    <a:pt x="1834" y="210026"/>
                    <a:pt x="-27083" y="22060"/>
                    <a:pt x="144709" y="0"/>
                  </a:cubicBezTo>
                  <a:cubicBezTo>
                    <a:pt x="144709" y="0"/>
                    <a:pt x="185800" y="163620"/>
                    <a:pt x="1834" y="21002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D293243-0CF3-ED65-8000-F1BBB80A9E70}"/>
                </a:ext>
              </a:extLst>
            </p:cNvPr>
            <p:cNvSpPr/>
            <p:nvPr/>
          </p:nvSpPr>
          <p:spPr>
            <a:xfrm>
              <a:off x="4673645" y="4929930"/>
              <a:ext cx="148627" cy="210026"/>
            </a:xfrm>
            <a:custGeom>
              <a:avLst/>
              <a:gdLst>
                <a:gd name="connsiteX0" fmla="*/ 1834 w 148627"/>
                <a:gd name="connsiteY0" fmla="*/ 210026 h 210026"/>
                <a:gd name="connsiteX1" fmla="*/ 144709 w 148627"/>
                <a:gd name="connsiteY1" fmla="*/ 0 h 210026"/>
                <a:gd name="connsiteX2" fmla="*/ 1834 w 148627"/>
                <a:gd name="connsiteY2" fmla="*/ 210026 h 21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627" h="210026">
                  <a:moveTo>
                    <a:pt x="1834" y="210026"/>
                  </a:moveTo>
                  <a:cubicBezTo>
                    <a:pt x="1834" y="210026"/>
                    <a:pt x="-27083" y="22060"/>
                    <a:pt x="144709" y="0"/>
                  </a:cubicBezTo>
                  <a:cubicBezTo>
                    <a:pt x="144709" y="0"/>
                    <a:pt x="185800" y="163620"/>
                    <a:pt x="1834" y="210026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98E189A0-D89D-423E-1128-E11108CF5477}"/>
                </a:ext>
              </a:extLst>
            </p:cNvPr>
            <p:cNvSpPr/>
            <p:nvPr/>
          </p:nvSpPr>
          <p:spPr>
            <a:xfrm>
              <a:off x="4322406" y="4333755"/>
              <a:ext cx="123276" cy="89437"/>
            </a:xfrm>
            <a:custGeom>
              <a:avLst/>
              <a:gdLst>
                <a:gd name="connsiteX0" fmla="*/ 0 w 123276"/>
                <a:gd name="connsiteY0" fmla="*/ 329 h 89437"/>
                <a:gd name="connsiteX1" fmla="*/ 123273 w 123276"/>
                <a:gd name="connsiteY1" fmla="*/ 89368 h 89437"/>
                <a:gd name="connsiteX2" fmla="*/ 0 w 123276"/>
                <a:gd name="connsiteY2" fmla="*/ 329 h 8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276" h="89437">
                  <a:moveTo>
                    <a:pt x="0" y="329"/>
                  </a:moveTo>
                  <a:cubicBezTo>
                    <a:pt x="0" y="329"/>
                    <a:pt x="103442" y="-10301"/>
                    <a:pt x="123273" y="89368"/>
                  </a:cubicBezTo>
                  <a:cubicBezTo>
                    <a:pt x="124015" y="88625"/>
                    <a:pt x="30404" y="99998"/>
                    <a:pt x="0" y="32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323F1DA4-CAD7-32BE-3E1C-48A5D1533604}"/>
                </a:ext>
              </a:extLst>
            </p:cNvPr>
            <p:cNvSpPr/>
            <p:nvPr/>
          </p:nvSpPr>
          <p:spPr>
            <a:xfrm>
              <a:off x="4322406" y="4333755"/>
              <a:ext cx="123276" cy="89437"/>
            </a:xfrm>
            <a:custGeom>
              <a:avLst/>
              <a:gdLst>
                <a:gd name="connsiteX0" fmla="*/ 0 w 123276"/>
                <a:gd name="connsiteY0" fmla="*/ 329 h 89437"/>
                <a:gd name="connsiteX1" fmla="*/ 123273 w 123276"/>
                <a:gd name="connsiteY1" fmla="*/ 89368 h 89437"/>
                <a:gd name="connsiteX2" fmla="*/ 0 w 123276"/>
                <a:gd name="connsiteY2" fmla="*/ 329 h 8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276" h="89437">
                  <a:moveTo>
                    <a:pt x="0" y="329"/>
                  </a:moveTo>
                  <a:cubicBezTo>
                    <a:pt x="0" y="329"/>
                    <a:pt x="103442" y="-10301"/>
                    <a:pt x="123273" y="89368"/>
                  </a:cubicBezTo>
                  <a:cubicBezTo>
                    <a:pt x="124015" y="88625"/>
                    <a:pt x="30404" y="99998"/>
                    <a:pt x="0" y="329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0619B328-E6DD-AB91-5511-E65EBC9AFD58}"/>
                </a:ext>
              </a:extLst>
            </p:cNvPr>
            <p:cNvSpPr/>
            <p:nvPr/>
          </p:nvSpPr>
          <p:spPr>
            <a:xfrm>
              <a:off x="4516951" y="4323454"/>
              <a:ext cx="112427" cy="280035"/>
            </a:xfrm>
            <a:custGeom>
              <a:avLst/>
              <a:gdLst>
                <a:gd name="connsiteX0" fmla="*/ 58058 w 112427"/>
                <a:gd name="connsiteY0" fmla="*/ 0 h 280035"/>
                <a:gd name="connsiteX1" fmla="*/ 55029 w 112427"/>
                <a:gd name="connsiteY1" fmla="*/ 280035 h 280035"/>
                <a:gd name="connsiteX2" fmla="*/ 58058 w 112427"/>
                <a:gd name="connsiteY2" fmla="*/ 0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427" h="280035">
                  <a:moveTo>
                    <a:pt x="58058" y="0"/>
                  </a:moveTo>
                  <a:cubicBezTo>
                    <a:pt x="58058" y="0"/>
                    <a:pt x="-70529" y="133902"/>
                    <a:pt x="55029" y="280035"/>
                  </a:cubicBezTo>
                  <a:cubicBezTo>
                    <a:pt x="55029" y="280035"/>
                    <a:pt x="182131" y="137160"/>
                    <a:pt x="58058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F162F076-76DC-D269-BDFF-1AD7A1E98DFF}"/>
                </a:ext>
              </a:extLst>
            </p:cNvPr>
            <p:cNvSpPr/>
            <p:nvPr/>
          </p:nvSpPr>
          <p:spPr>
            <a:xfrm>
              <a:off x="4516951" y="4323454"/>
              <a:ext cx="112427" cy="280035"/>
            </a:xfrm>
            <a:custGeom>
              <a:avLst/>
              <a:gdLst>
                <a:gd name="connsiteX0" fmla="*/ 58058 w 112427"/>
                <a:gd name="connsiteY0" fmla="*/ 0 h 280035"/>
                <a:gd name="connsiteX1" fmla="*/ 55029 w 112427"/>
                <a:gd name="connsiteY1" fmla="*/ 280035 h 280035"/>
                <a:gd name="connsiteX2" fmla="*/ 58058 w 112427"/>
                <a:gd name="connsiteY2" fmla="*/ 0 h 28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427" h="280035">
                  <a:moveTo>
                    <a:pt x="58058" y="0"/>
                  </a:moveTo>
                  <a:cubicBezTo>
                    <a:pt x="58058" y="0"/>
                    <a:pt x="-70529" y="133902"/>
                    <a:pt x="55029" y="280035"/>
                  </a:cubicBezTo>
                  <a:cubicBezTo>
                    <a:pt x="55029" y="280035"/>
                    <a:pt x="182131" y="137160"/>
                    <a:pt x="58058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8" name="组合 727">
            <a:extLst>
              <a:ext uri="{FF2B5EF4-FFF2-40B4-BE49-F238E27FC236}">
                <a16:creationId xmlns:a16="http://schemas.microsoft.com/office/drawing/2014/main" id="{F91FBDD6-7A54-9A1E-65FE-9F380CBE9AB0}"/>
              </a:ext>
            </a:extLst>
          </p:cNvPr>
          <p:cNvGrpSpPr/>
          <p:nvPr/>
        </p:nvGrpSpPr>
        <p:grpSpPr>
          <a:xfrm>
            <a:off x="4614723" y="1123502"/>
            <a:ext cx="2962553" cy="4125619"/>
            <a:chOff x="14296856" y="2929051"/>
            <a:chExt cx="955571" cy="1330718"/>
          </a:xfrm>
        </p:grpSpPr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3EA80FF2-CAF6-9EFC-57D7-C690DC61F5FF}"/>
                </a:ext>
              </a:extLst>
            </p:cNvPr>
            <p:cNvSpPr/>
            <p:nvPr/>
          </p:nvSpPr>
          <p:spPr>
            <a:xfrm>
              <a:off x="14629411" y="3210438"/>
              <a:ext cx="97326" cy="654024"/>
            </a:xfrm>
            <a:custGeom>
              <a:avLst/>
              <a:gdLst>
                <a:gd name="connsiteX0" fmla="*/ 91040 w 97326"/>
                <a:gd name="connsiteY0" fmla="*/ 654025 h 654024"/>
                <a:gd name="connsiteX1" fmla="*/ 0 w 97326"/>
                <a:gd name="connsiteY1" fmla="*/ 5715 h 654024"/>
                <a:gd name="connsiteX2" fmla="*/ 2972 w 97326"/>
                <a:gd name="connsiteY2" fmla="*/ 0 h 654024"/>
                <a:gd name="connsiteX3" fmla="*/ 97327 w 97326"/>
                <a:gd name="connsiteY3" fmla="*/ 653453 h 654024"/>
                <a:gd name="connsiteX4" fmla="*/ 91040 w 97326"/>
                <a:gd name="connsiteY4" fmla="*/ 654025 h 65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26" h="654024">
                  <a:moveTo>
                    <a:pt x="91040" y="654025"/>
                  </a:moveTo>
                  <a:cubicBezTo>
                    <a:pt x="48806" y="47206"/>
                    <a:pt x="2001" y="7144"/>
                    <a:pt x="0" y="5715"/>
                  </a:cubicBezTo>
                  <a:lnTo>
                    <a:pt x="2972" y="0"/>
                  </a:lnTo>
                  <a:cubicBezTo>
                    <a:pt x="5029" y="971"/>
                    <a:pt x="53950" y="30975"/>
                    <a:pt x="97327" y="653453"/>
                  </a:cubicBezTo>
                  <a:lnTo>
                    <a:pt x="91040" y="654025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41C04F6A-37CB-2DAD-3C30-1EE836DA794B}"/>
                </a:ext>
              </a:extLst>
            </p:cNvPr>
            <p:cNvSpPr/>
            <p:nvPr/>
          </p:nvSpPr>
          <p:spPr>
            <a:xfrm>
              <a:off x="14754970" y="3175743"/>
              <a:ext cx="20738" cy="688714"/>
            </a:xfrm>
            <a:custGeom>
              <a:avLst/>
              <a:gdLst>
                <a:gd name="connsiteX0" fmla="*/ 9029 w 20738"/>
                <a:gd name="connsiteY0" fmla="*/ 688714 h 688714"/>
                <a:gd name="connsiteX1" fmla="*/ 2743 w 20738"/>
                <a:gd name="connsiteY1" fmla="*/ 688315 h 688714"/>
                <a:gd name="connsiteX2" fmla="*/ 0 w 20738"/>
                <a:gd name="connsiteY2" fmla="*/ 857 h 688714"/>
                <a:gd name="connsiteX3" fmla="*/ 6229 w 20738"/>
                <a:gd name="connsiteY3" fmla="*/ 0 h 688714"/>
                <a:gd name="connsiteX4" fmla="*/ 9029 w 20738"/>
                <a:gd name="connsiteY4" fmla="*/ 688714 h 68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38" h="688714">
                  <a:moveTo>
                    <a:pt x="9029" y="688714"/>
                  </a:moveTo>
                  <a:lnTo>
                    <a:pt x="2743" y="688315"/>
                  </a:lnTo>
                  <a:cubicBezTo>
                    <a:pt x="30575" y="245002"/>
                    <a:pt x="285" y="3200"/>
                    <a:pt x="0" y="857"/>
                  </a:cubicBezTo>
                  <a:lnTo>
                    <a:pt x="6229" y="0"/>
                  </a:lnTo>
                  <a:cubicBezTo>
                    <a:pt x="6229" y="2400"/>
                    <a:pt x="36919" y="244716"/>
                    <a:pt x="9029" y="688714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BC04F4D-32C9-37F7-86E3-B9F77252CACA}"/>
                </a:ext>
              </a:extLst>
            </p:cNvPr>
            <p:cNvSpPr/>
            <p:nvPr/>
          </p:nvSpPr>
          <p:spPr>
            <a:xfrm>
              <a:off x="14794282" y="3388404"/>
              <a:ext cx="66643" cy="489203"/>
            </a:xfrm>
            <a:custGeom>
              <a:avLst/>
              <a:gdLst>
                <a:gd name="connsiteX0" fmla="*/ 7837 w 66643"/>
                <a:gd name="connsiteY0" fmla="*/ 489204 h 489203"/>
                <a:gd name="connsiteX1" fmla="*/ 60929 w 66643"/>
                <a:gd name="connsiteY1" fmla="*/ 0 h 489203"/>
                <a:gd name="connsiteX2" fmla="*/ 66644 w 66643"/>
                <a:gd name="connsiteY2" fmla="*/ 2400 h 489203"/>
                <a:gd name="connsiteX3" fmla="*/ 13951 w 66643"/>
                <a:gd name="connsiteY3" fmla="*/ 488175 h 489203"/>
                <a:gd name="connsiteX4" fmla="*/ 7837 w 66643"/>
                <a:gd name="connsiteY4" fmla="*/ 489204 h 48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43" h="489203">
                  <a:moveTo>
                    <a:pt x="7837" y="489204"/>
                  </a:moveTo>
                  <a:cubicBezTo>
                    <a:pt x="-25882" y="212712"/>
                    <a:pt x="60072" y="2115"/>
                    <a:pt x="60929" y="0"/>
                  </a:cubicBezTo>
                  <a:lnTo>
                    <a:pt x="66644" y="2400"/>
                  </a:lnTo>
                  <a:cubicBezTo>
                    <a:pt x="65730" y="4515"/>
                    <a:pt x="-19596" y="213855"/>
                    <a:pt x="13951" y="488175"/>
                  </a:cubicBezTo>
                  <a:lnTo>
                    <a:pt x="7837" y="489204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A4554A09-CBCC-9442-E4A0-9E204900141D}"/>
                </a:ext>
              </a:extLst>
            </p:cNvPr>
            <p:cNvSpPr/>
            <p:nvPr/>
          </p:nvSpPr>
          <p:spPr>
            <a:xfrm>
              <a:off x="14827314" y="3614260"/>
              <a:ext cx="18467" cy="297180"/>
            </a:xfrm>
            <a:custGeom>
              <a:avLst/>
              <a:gdLst>
                <a:gd name="connsiteX0" fmla="*/ 10009 w 18467"/>
                <a:gd name="connsiteY0" fmla="*/ 297180 h 297180"/>
                <a:gd name="connsiteX1" fmla="*/ 12295 w 18467"/>
                <a:gd name="connsiteY1" fmla="*/ 0 h 297180"/>
                <a:gd name="connsiteX2" fmla="*/ 18467 w 18467"/>
                <a:gd name="connsiteY2" fmla="*/ 1143 h 297180"/>
                <a:gd name="connsiteX3" fmla="*/ 16238 w 18467"/>
                <a:gd name="connsiteY3" fmla="*/ 296380 h 297180"/>
                <a:gd name="connsiteX4" fmla="*/ 10009 w 18467"/>
                <a:gd name="connsiteY4" fmla="*/ 297180 h 2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67" h="297180">
                  <a:moveTo>
                    <a:pt x="10009" y="297180"/>
                  </a:moveTo>
                  <a:cubicBezTo>
                    <a:pt x="-4050" y="198562"/>
                    <a:pt x="-3307" y="98389"/>
                    <a:pt x="12295" y="0"/>
                  </a:cubicBezTo>
                  <a:lnTo>
                    <a:pt x="18467" y="1143"/>
                  </a:lnTo>
                  <a:cubicBezTo>
                    <a:pt x="2979" y="98892"/>
                    <a:pt x="2236" y="198408"/>
                    <a:pt x="16238" y="296380"/>
                  </a:cubicBezTo>
                  <a:lnTo>
                    <a:pt x="10009" y="29718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1705E56C-FBF3-D292-6C26-14102B3140AE}"/>
                </a:ext>
              </a:extLst>
            </p:cNvPr>
            <p:cNvSpPr/>
            <p:nvPr/>
          </p:nvSpPr>
          <p:spPr>
            <a:xfrm>
              <a:off x="14856297" y="3194039"/>
              <a:ext cx="396130" cy="199450"/>
            </a:xfrm>
            <a:custGeom>
              <a:avLst/>
              <a:gdLst>
                <a:gd name="connsiteX0" fmla="*/ 0 w 396130"/>
                <a:gd name="connsiteY0" fmla="*/ 199451 h 199450"/>
                <a:gd name="connsiteX1" fmla="*/ 27261 w 396130"/>
                <a:gd name="connsiteY1" fmla="*/ 197222 h 199450"/>
                <a:gd name="connsiteX2" fmla="*/ 82353 w 396130"/>
                <a:gd name="connsiteY2" fmla="*/ 180363 h 199450"/>
                <a:gd name="connsiteX3" fmla="*/ 108014 w 396130"/>
                <a:gd name="connsiteY3" fmla="*/ 167447 h 199450"/>
                <a:gd name="connsiteX4" fmla="*/ 215627 w 396130"/>
                <a:gd name="connsiteY4" fmla="*/ 154531 h 199450"/>
                <a:gd name="connsiteX5" fmla="*/ 387077 w 396130"/>
                <a:gd name="connsiteY5" fmla="*/ 110754 h 199450"/>
                <a:gd name="connsiteX6" fmla="*/ 394507 w 396130"/>
                <a:gd name="connsiteY6" fmla="*/ 103953 h 199450"/>
                <a:gd name="connsiteX7" fmla="*/ 380790 w 396130"/>
                <a:gd name="connsiteY7" fmla="*/ 79150 h 199450"/>
                <a:gd name="connsiteX8" fmla="*/ 235973 w 396130"/>
                <a:gd name="connsiteY8" fmla="*/ 8170 h 199450"/>
                <a:gd name="connsiteX9" fmla="*/ 80295 w 396130"/>
                <a:gd name="connsiteY9" fmla="*/ 27086 h 199450"/>
                <a:gd name="connsiteX10" fmla="*/ 285 w 396130"/>
                <a:gd name="connsiteY10" fmla="*/ 199451 h 19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130" h="199450">
                  <a:moveTo>
                    <a:pt x="0" y="199451"/>
                  </a:moveTo>
                  <a:lnTo>
                    <a:pt x="27261" y="197222"/>
                  </a:lnTo>
                  <a:cubicBezTo>
                    <a:pt x="46635" y="195616"/>
                    <a:pt x="65379" y="189866"/>
                    <a:pt x="82353" y="180363"/>
                  </a:cubicBezTo>
                  <a:cubicBezTo>
                    <a:pt x="90583" y="175494"/>
                    <a:pt x="99155" y="171179"/>
                    <a:pt x="108014" y="167447"/>
                  </a:cubicBezTo>
                  <a:cubicBezTo>
                    <a:pt x="141732" y="153902"/>
                    <a:pt x="179337" y="156360"/>
                    <a:pt x="215627" y="154531"/>
                  </a:cubicBezTo>
                  <a:cubicBezTo>
                    <a:pt x="275120" y="151553"/>
                    <a:pt x="333413" y="136666"/>
                    <a:pt x="387077" y="110754"/>
                  </a:cubicBezTo>
                  <a:cubicBezTo>
                    <a:pt x="390220" y="109336"/>
                    <a:pt x="392792" y="106953"/>
                    <a:pt x="394507" y="103953"/>
                  </a:cubicBezTo>
                  <a:cubicBezTo>
                    <a:pt x="400222" y="93780"/>
                    <a:pt x="389706" y="84694"/>
                    <a:pt x="380790" y="79150"/>
                  </a:cubicBezTo>
                  <a:cubicBezTo>
                    <a:pt x="335070" y="50575"/>
                    <a:pt x="288093" y="22000"/>
                    <a:pt x="235973" y="8170"/>
                  </a:cubicBezTo>
                  <a:cubicBezTo>
                    <a:pt x="183851" y="-5661"/>
                    <a:pt x="124758" y="-3546"/>
                    <a:pt x="80295" y="27086"/>
                  </a:cubicBezTo>
                  <a:cubicBezTo>
                    <a:pt x="28117" y="62976"/>
                    <a:pt x="9087" y="136700"/>
                    <a:pt x="285" y="19945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56ED03AF-09CF-EB5B-9DFD-9DE5E25BA49F}"/>
                </a:ext>
              </a:extLst>
            </p:cNvPr>
            <p:cNvSpPr/>
            <p:nvPr/>
          </p:nvSpPr>
          <p:spPr>
            <a:xfrm>
              <a:off x="14856697" y="3219736"/>
              <a:ext cx="394563" cy="174845"/>
            </a:xfrm>
            <a:custGeom>
              <a:avLst/>
              <a:gdLst>
                <a:gd name="connsiteX0" fmla="*/ 394449 w 394563"/>
                <a:gd name="connsiteY0" fmla="*/ 74948 h 174845"/>
                <a:gd name="connsiteX1" fmla="*/ 389821 w 394563"/>
                <a:gd name="connsiteY1" fmla="*/ 72776 h 174845"/>
                <a:gd name="connsiteX2" fmla="*/ 376905 w 394563"/>
                <a:gd name="connsiteY2" fmla="*/ 66032 h 174845"/>
                <a:gd name="connsiteX3" fmla="*/ 329184 w 394563"/>
                <a:gd name="connsiteY3" fmla="*/ 41629 h 174845"/>
                <a:gd name="connsiteX4" fmla="*/ 255289 w 394563"/>
                <a:gd name="connsiteY4" fmla="*/ 13054 h 174845"/>
                <a:gd name="connsiteX5" fmla="*/ 159506 w 394563"/>
                <a:gd name="connsiteY5" fmla="*/ 5282 h 174845"/>
                <a:gd name="connsiteX6" fmla="*/ 72238 w 394563"/>
                <a:gd name="connsiteY6" fmla="*/ 42772 h 174845"/>
                <a:gd name="connsiteX7" fmla="*/ 26518 w 394563"/>
                <a:gd name="connsiteY7" fmla="*/ 106609 h 174845"/>
                <a:gd name="connsiteX8" fmla="*/ 6744 w 394563"/>
                <a:gd name="connsiteY8" fmla="*/ 156329 h 174845"/>
                <a:gd name="connsiteX9" fmla="*/ 1886 w 394563"/>
                <a:gd name="connsiteY9" fmla="*/ 170102 h 174845"/>
                <a:gd name="connsiteX10" fmla="*/ 0 w 394563"/>
                <a:gd name="connsiteY10" fmla="*/ 174846 h 174845"/>
                <a:gd name="connsiteX11" fmla="*/ 1201 w 394563"/>
                <a:gd name="connsiteY11" fmla="*/ 169874 h 174845"/>
                <a:gd name="connsiteX12" fmla="*/ 5430 w 394563"/>
                <a:gd name="connsiteY12" fmla="*/ 155929 h 174845"/>
                <a:gd name="connsiteX13" fmla="*/ 24174 w 394563"/>
                <a:gd name="connsiteY13" fmla="*/ 105580 h 174845"/>
                <a:gd name="connsiteX14" fmla="*/ 69894 w 394563"/>
                <a:gd name="connsiteY14" fmla="*/ 40258 h 174845"/>
                <a:gd name="connsiteX15" fmla="*/ 158934 w 394563"/>
                <a:gd name="connsiteY15" fmla="*/ 1682 h 174845"/>
                <a:gd name="connsiteX16" fmla="*/ 256089 w 394563"/>
                <a:gd name="connsiteY16" fmla="*/ 9854 h 174845"/>
                <a:gd name="connsiteX17" fmla="*/ 330385 w 394563"/>
                <a:gd name="connsiteY17" fmla="*/ 39229 h 174845"/>
                <a:gd name="connsiteX18" fmla="*/ 377705 w 394563"/>
                <a:gd name="connsiteY18" fmla="*/ 64661 h 174845"/>
                <a:gd name="connsiteX19" fmla="*/ 390278 w 394563"/>
                <a:gd name="connsiteY19" fmla="*/ 72033 h 174845"/>
                <a:gd name="connsiteX20" fmla="*/ 394564 w 394563"/>
                <a:gd name="connsiteY20" fmla="*/ 74833 h 17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4563" h="174845">
                  <a:moveTo>
                    <a:pt x="394449" y="74948"/>
                  </a:moveTo>
                  <a:cubicBezTo>
                    <a:pt x="392849" y="74382"/>
                    <a:pt x="391307" y="73656"/>
                    <a:pt x="389821" y="72776"/>
                  </a:cubicBezTo>
                  <a:lnTo>
                    <a:pt x="376905" y="66032"/>
                  </a:lnTo>
                  <a:cubicBezTo>
                    <a:pt x="365475" y="60317"/>
                    <a:pt x="349587" y="51402"/>
                    <a:pt x="329184" y="41629"/>
                  </a:cubicBezTo>
                  <a:cubicBezTo>
                    <a:pt x="305467" y="29942"/>
                    <a:pt x="280721" y="20375"/>
                    <a:pt x="255289" y="13054"/>
                  </a:cubicBezTo>
                  <a:cubicBezTo>
                    <a:pt x="224199" y="4162"/>
                    <a:pt x="191624" y="1515"/>
                    <a:pt x="159506" y="5282"/>
                  </a:cubicBezTo>
                  <a:cubicBezTo>
                    <a:pt x="127330" y="8854"/>
                    <a:pt x="96984" y="21901"/>
                    <a:pt x="72238" y="42772"/>
                  </a:cubicBezTo>
                  <a:cubicBezTo>
                    <a:pt x="52807" y="60717"/>
                    <a:pt x="37262" y="82440"/>
                    <a:pt x="26518" y="106609"/>
                  </a:cubicBezTo>
                  <a:cubicBezTo>
                    <a:pt x="19089" y="122839"/>
                    <a:pt x="12516" y="139430"/>
                    <a:pt x="6744" y="156329"/>
                  </a:cubicBezTo>
                  <a:cubicBezTo>
                    <a:pt x="4744" y="162044"/>
                    <a:pt x="3144" y="166616"/>
                    <a:pt x="1886" y="170102"/>
                  </a:cubicBezTo>
                  <a:cubicBezTo>
                    <a:pt x="1372" y="171731"/>
                    <a:pt x="743" y="173314"/>
                    <a:pt x="0" y="174846"/>
                  </a:cubicBezTo>
                  <a:cubicBezTo>
                    <a:pt x="229" y="173154"/>
                    <a:pt x="629" y="171485"/>
                    <a:pt x="1201" y="169874"/>
                  </a:cubicBezTo>
                  <a:cubicBezTo>
                    <a:pt x="2286" y="166331"/>
                    <a:pt x="3658" y="161702"/>
                    <a:pt x="5430" y="155929"/>
                  </a:cubicBezTo>
                  <a:cubicBezTo>
                    <a:pt x="10687" y="138795"/>
                    <a:pt x="16974" y="121982"/>
                    <a:pt x="24174" y="105580"/>
                  </a:cubicBezTo>
                  <a:cubicBezTo>
                    <a:pt x="34748" y="80874"/>
                    <a:pt x="50292" y="58631"/>
                    <a:pt x="69894" y="40258"/>
                  </a:cubicBezTo>
                  <a:cubicBezTo>
                    <a:pt x="95098" y="18821"/>
                    <a:pt x="126073" y="5390"/>
                    <a:pt x="158934" y="1682"/>
                  </a:cubicBezTo>
                  <a:cubicBezTo>
                    <a:pt x="191567" y="-2170"/>
                    <a:pt x="224600" y="613"/>
                    <a:pt x="256089" y="9854"/>
                  </a:cubicBezTo>
                  <a:cubicBezTo>
                    <a:pt x="281693" y="17295"/>
                    <a:pt x="306610" y="27130"/>
                    <a:pt x="330385" y="39229"/>
                  </a:cubicBezTo>
                  <a:cubicBezTo>
                    <a:pt x="350730" y="49344"/>
                    <a:pt x="366675" y="58374"/>
                    <a:pt x="377705" y="64661"/>
                  </a:cubicBezTo>
                  <a:lnTo>
                    <a:pt x="390278" y="72033"/>
                  </a:lnTo>
                  <a:cubicBezTo>
                    <a:pt x="391821" y="72822"/>
                    <a:pt x="393250" y="73759"/>
                    <a:pt x="394564" y="74833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DF8DF1AB-F6A3-06E6-BF08-00273FBD9BFE}"/>
                </a:ext>
              </a:extLst>
            </p:cNvPr>
            <p:cNvSpPr/>
            <p:nvPr/>
          </p:nvSpPr>
          <p:spPr>
            <a:xfrm>
              <a:off x="15028370" y="3223843"/>
              <a:ext cx="157289" cy="105999"/>
            </a:xfrm>
            <a:custGeom>
              <a:avLst/>
              <a:gdLst>
                <a:gd name="connsiteX0" fmla="*/ 157283 w 157289"/>
                <a:gd name="connsiteY0" fmla="*/ 105976 h 105999"/>
                <a:gd name="connsiteX1" fmla="*/ 77672 w 157289"/>
                <a:gd name="connsiteY1" fmla="*/ 54541 h 105999"/>
                <a:gd name="connsiteX2" fmla="*/ 6 w 157289"/>
                <a:gd name="connsiteY2" fmla="*/ 20 h 105999"/>
                <a:gd name="connsiteX3" fmla="*/ 79672 w 157289"/>
                <a:gd name="connsiteY3" fmla="*/ 51455 h 105999"/>
                <a:gd name="connsiteX4" fmla="*/ 157283 w 157289"/>
                <a:gd name="connsiteY4" fmla="*/ 105976 h 10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289" h="105999">
                  <a:moveTo>
                    <a:pt x="157283" y="105976"/>
                  </a:moveTo>
                  <a:cubicBezTo>
                    <a:pt x="156768" y="106834"/>
                    <a:pt x="121106" y="83745"/>
                    <a:pt x="77672" y="54541"/>
                  </a:cubicBezTo>
                  <a:cubicBezTo>
                    <a:pt x="34238" y="25338"/>
                    <a:pt x="-509" y="820"/>
                    <a:pt x="6" y="20"/>
                  </a:cubicBezTo>
                  <a:cubicBezTo>
                    <a:pt x="520" y="-780"/>
                    <a:pt x="36239" y="22252"/>
                    <a:pt x="79672" y="51455"/>
                  </a:cubicBezTo>
                  <a:cubicBezTo>
                    <a:pt x="123107" y="80659"/>
                    <a:pt x="157854" y="105176"/>
                    <a:pt x="157283" y="1059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2FEECC9B-D0A6-1B05-F045-DC99494A5049}"/>
                </a:ext>
              </a:extLst>
            </p:cNvPr>
            <p:cNvSpPr/>
            <p:nvPr/>
          </p:nvSpPr>
          <p:spPr>
            <a:xfrm>
              <a:off x="15095184" y="3221899"/>
              <a:ext cx="52464" cy="5532"/>
            </a:xfrm>
            <a:custGeom>
              <a:avLst/>
              <a:gdLst>
                <a:gd name="connsiteX0" fmla="*/ 52464 w 52464"/>
                <a:gd name="connsiteY0" fmla="*/ 20 h 5532"/>
                <a:gd name="connsiteX1" fmla="*/ 26460 w 52464"/>
                <a:gd name="connsiteY1" fmla="*/ 4707 h 5532"/>
                <a:gd name="connsiteX2" fmla="*/ 0 w 52464"/>
                <a:gd name="connsiteY2" fmla="*/ 4364 h 5532"/>
                <a:gd name="connsiteX3" fmla="*/ 26175 w 52464"/>
                <a:gd name="connsiteY3" fmla="*/ 1678 h 5532"/>
                <a:gd name="connsiteX4" fmla="*/ 52464 w 52464"/>
                <a:gd name="connsiteY4" fmla="*/ 20 h 5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64" h="5532">
                  <a:moveTo>
                    <a:pt x="52464" y="20"/>
                  </a:moveTo>
                  <a:cubicBezTo>
                    <a:pt x="44063" y="2901"/>
                    <a:pt x="35319" y="4484"/>
                    <a:pt x="26460" y="4707"/>
                  </a:cubicBezTo>
                  <a:cubicBezTo>
                    <a:pt x="17660" y="5913"/>
                    <a:pt x="8744" y="5799"/>
                    <a:pt x="0" y="4364"/>
                  </a:cubicBezTo>
                  <a:cubicBezTo>
                    <a:pt x="8630" y="2764"/>
                    <a:pt x="17374" y="1866"/>
                    <a:pt x="26175" y="1678"/>
                  </a:cubicBezTo>
                  <a:cubicBezTo>
                    <a:pt x="34862" y="438"/>
                    <a:pt x="43663" y="-117"/>
                    <a:pt x="52464" y="2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781FE907-969D-24DC-3FED-C58FF28C82B7}"/>
                </a:ext>
              </a:extLst>
            </p:cNvPr>
            <p:cNvSpPr/>
            <p:nvPr/>
          </p:nvSpPr>
          <p:spPr>
            <a:xfrm>
              <a:off x="14965190" y="3201586"/>
              <a:ext cx="26416" cy="35090"/>
            </a:xfrm>
            <a:custGeom>
              <a:avLst/>
              <a:gdLst>
                <a:gd name="connsiteX0" fmla="*/ 26324 w 26416"/>
                <a:gd name="connsiteY0" fmla="*/ 0 h 35090"/>
                <a:gd name="connsiteX1" fmla="*/ 14894 w 26416"/>
                <a:gd name="connsiteY1" fmla="*/ 18288 h 35090"/>
                <a:gd name="connsiteX2" fmla="*/ 92 w 26416"/>
                <a:gd name="connsiteY2" fmla="*/ 35090 h 35090"/>
                <a:gd name="connsiteX3" fmla="*/ 11522 w 26416"/>
                <a:gd name="connsiteY3" fmla="*/ 16859 h 35090"/>
                <a:gd name="connsiteX4" fmla="*/ 26324 w 26416"/>
                <a:gd name="connsiteY4" fmla="*/ 0 h 35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" h="35090">
                  <a:moveTo>
                    <a:pt x="26324" y="0"/>
                  </a:moveTo>
                  <a:cubicBezTo>
                    <a:pt x="27181" y="400"/>
                    <a:pt x="21981" y="8573"/>
                    <a:pt x="14894" y="18288"/>
                  </a:cubicBezTo>
                  <a:cubicBezTo>
                    <a:pt x="10779" y="24563"/>
                    <a:pt x="5807" y="30221"/>
                    <a:pt x="92" y="35090"/>
                  </a:cubicBezTo>
                  <a:cubicBezTo>
                    <a:pt x="-766" y="34690"/>
                    <a:pt x="4492" y="26518"/>
                    <a:pt x="11522" y="16859"/>
                  </a:cubicBezTo>
                  <a:cubicBezTo>
                    <a:pt x="15637" y="10556"/>
                    <a:pt x="20609" y="4881"/>
                    <a:pt x="26324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47DB3A1C-025A-20F2-392A-E9EF4165AFE2}"/>
                </a:ext>
              </a:extLst>
            </p:cNvPr>
            <p:cNvSpPr/>
            <p:nvPr/>
          </p:nvSpPr>
          <p:spPr>
            <a:xfrm>
              <a:off x="14914876" y="3274052"/>
              <a:ext cx="108470" cy="76809"/>
            </a:xfrm>
            <a:custGeom>
              <a:avLst/>
              <a:gdLst>
                <a:gd name="connsiteX0" fmla="*/ 108471 w 108470"/>
                <a:gd name="connsiteY0" fmla="*/ 76810 h 76809"/>
                <a:gd name="connsiteX1" fmla="*/ 91326 w 108470"/>
                <a:gd name="connsiteY1" fmla="*/ 67494 h 76809"/>
                <a:gd name="connsiteX2" fmla="*/ 52235 w 108470"/>
                <a:gd name="connsiteY2" fmla="*/ 41262 h 76809"/>
                <a:gd name="connsiteX3" fmla="*/ 14802 w 108470"/>
                <a:gd name="connsiteY3" fmla="*/ 12687 h 76809"/>
                <a:gd name="connsiteX4" fmla="*/ 0 w 108470"/>
                <a:gd name="connsiteY4" fmla="*/ 0 h 76809"/>
                <a:gd name="connsiteX5" fmla="*/ 16345 w 108470"/>
                <a:gd name="connsiteY5" fmla="*/ 10630 h 76809"/>
                <a:gd name="connsiteX6" fmla="*/ 54350 w 108470"/>
                <a:gd name="connsiteY6" fmla="*/ 38233 h 76809"/>
                <a:gd name="connsiteX7" fmla="*/ 92697 w 108470"/>
                <a:gd name="connsiteY7" fmla="*/ 65265 h 76809"/>
                <a:gd name="connsiteX8" fmla="*/ 108471 w 108470"/>
                <a:gd name="connsiteY8" fmla="*/ 76695 h 7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70" h="76809">
                  <a:moveTo>
                    <a:pt x="108471" y="76810"/>
                  </a:moveTo>
                  <a:cubicBezTo>
                    <a:pt x="102470" y="74312"/>
                    <a:pt x="96697" y="71186"/>
                    <a:pt x="91326" y="67494"/>
                  </a:cubicBezTo>
                  <a:cubicBezTo>
                    <a:pt x="81038" y="61265"/>
                    <a:pt x="67094" y="52064"/>
                    <a:pt x="52235" y="41262"/>
                  </a:cubicBezTo>
                  <a:cubicBezTo>
                    <a:pt x="37376" y="30461"/>
                    <a:pt x="24232" y="20288"/>
                    <a:pt x="14802" y="12687"/>
                  </a:cubicBezTo>
                  <a:cubicBezTo>
                    <a:pt x="9487" y="8921"/>
                    <a:pt x="4515" y="4675"/>
                    <a:pt x="0" y="0"/>
                  </a:cubicBezTo>
                  <a:cubicBezTo>
                    <a:pt x="5772" y="3012"/>
                    <a:pt x="11258" y="6572"/>
                    <a:pt x="16345" y="10630"/>
                  </a:cubicBezTo>
                  <a:lnTo>
                    <a:pt x="54350" y="38233"/>
                  </a:lnTo>
                  <a:cubicBezTo>
                    <a:pt x="69151" y="49035"/>
                    <a:pt x="82925" y="58464"/>
                    <a:pt x="92697" y="65265"/>
                  </a:cubicBezTo>
                  <a:cubicBezTo>
                    <a:pt x="98298" y="68597"/>
                    <a:pt x="103556" y="72420"/>
                    <a:pt x="108471" y="76695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948ECB04-79C9-AC9C-303B-135EE5B41E24}"/>
                </a:ext>
              </a:extLst>
            </p:cNvPr>
            <p:cNvSpPr/>
            <p:nvPr/>
          </p:nvSpPr>
          <p:spPr>
            <a:xfrm>
              <a:off x="14610152" y="3889386"/>
              <a:ext cx="370332" cy="370383"/>
            </a:xfrm>
            <a:custGeom>
              <a:avLst/>
              <a:gdLst>
                <a:gd name="connsiteX0" fmla="*/ 320154 w 370332"/>
                <a:gd name="connsiteY0" fmla="*/ 370384 h 370383"/>
                <a:gd name="connsiteX1" fmla="*/ 50178 w 370332"/>
                <a:gd name="connsiteY1" fmla="*/ 370384 h 370383"/>
                <a:gd name="connsiteX2" fmla="*/ 0 w 370332"/>
                <a:gd name="connsiteY2" fmla="*/ 0 h 370383"/>
                <a:gd name="connsiteX3" fmla="*/ 370332 w 370332"/>
                <a:gd name="connsiteY3" fmla="*/ 0 h 370383"/>
                <a:gd name="connsiteX4" fmla="*/ 320154 w 370332"/>
                <a:gd name="connsiteY4" fmla="*/ 370384 h 37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332" h="370383">
                  <a:moveTo>
                    <a:pt x="320154" y="370384"/>
                  </a:moveTo>
                  <a:lnTo>
                    <a:pt x="50178" y="370384"/>
                  </a:lnTo>
                  <a:lnTo>
                    <a:pt x="0" y="0"/>
                  </a:lnTo>
                  <a:lnTo>
                    <a:pt x="370332" y="0"/>
                  </a:lnTo>
                  <a:lnTo>
                    <a:pt x="320154" y="37038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E61987BC-F899-15E0-C6DA-D1765A617844}"/>
                </a:ext>
              </a:extLst>
            </p:cNvPr>
            <p:cNvSpPr/>
            <p:nvPr/>
          </p:nvSpPr>
          <p:spPr>
            <a:xfrm>
              <a:off x="14572490" y="3864291"/>
              <a:ext cx="445655" cy="81610"/>
            </a:xfrm>
            <a:custGeom>
              <a:avLst/>
              <a:gdLst>
                <a:gd name="connsiteX0" fmla="*/ 439369 w 445655"/>
                <a:gd name="connsiteY0" fmla="*/ 81610 h 81610"/>
                <a:gd name="connsiteX1" fmla="*/ 6229 w 445655"/>
                <a:gd name="connsiteY1" fmla="*/ 81610 h 81610"/>
                <a:gd name="connsiteX2" fmla="*/ 0 w 445655"/>
                <a:gd name="connsiteY2" fmla="*/ 0 h 81610"/>
                <a:gd name="connsiteX3" fmla="*/ 445656 w 445655"/>
                <a:gd name="connsiteY3" fmla="*/ 0 h 81610"/>
                <a:gd name="connsiteX4" fmla="*/ 439369 w 445655"/>
                <a:gd name="connsiteY4" fmla="*/ 81610 h 8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55" h="81610">
                  <a:moveTo>
                    <a:pt x="439369" y="81610"/>
                  </a:moveTo>
                  <a:lnTo>
                    <a:pt x="6229" y="81610"/>
                  </a:lnTo>
                  <a:lnTo>
                    <a:pt x="0" y="0"/>
                  </a:lnTo>
                  <a:lnTo>
                    <a:pt x="445656" y="0"/>
                  </a:lnTo>
                  <a:lnTo>
                    <a:pt x="439369" y="8161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7B4014E7-C586-83E9-8F39-F1045F4EB36D}"/>
                </a:ext>
              </a:extLst>
            </p:cNvPr>
            <p:cNvSpPr/>
            <p:nvPr/>
          </p:nvSpPr>
          <p:spPr>
            <a:xfrm>
              <a:off x="14617810" y="3945896"/>
              <a:ext cx="355015" cy="313873"/>
            </a:xfrm>
            <a:custGeom>
              <a:avLst/>
              <a:gdLst>
                <a:gd name="connsiteX0" fmla="*/ 0 w 355015"/>
                <a:gd name="connsiteY0" fmla="*/ 0 h 313873"/>
                <a:gd name="connsiteX1" fmla="*/ 355016 w 355015"/>
                <a:gd name="connsiteY1" fmla="*/ 0 h 313873"/>
                <a:gd name="connsiteX2" fmla="*/ 312496 w 355015"/>
                <a:gd name="connsiteY2" fmla="*/ 313874 h 313873"/>
                <a:gd name="connsiteX3" fmla="*/ 269862 w 355015"/>
                <a:gd name="connsiteY3" fmla="*/ 310959 h 313873"/>
                <a:gd name="connsiteX4" fmla="*/ 293637 w 355015"/>
                <a:gd name="connsiteY4" fmla="*/ 25089 h 313873"/>
                <a:gd name="connsiteX5" fmla="*/ 2743 w 355015"/>
                <a:gd name="connsiteY5" fmla="*/ 20174 h 313873"/>
                <a:gd name="connsiteX6" fmla="*/ 0 w 355015"/>
                <a:gd name="connsiteY6" fmla="*/ 0 h 31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015" h="313873">
                  <a:moveTo>
                    <a:pt x="0" y="0"/>
                  </a:moveTo>
                  <a:lnTo>
                    <a:pt x="355016" y="0"/>
                  </a:lnTo>
                  <a:lnTo>
                    <a:pt x="312496" y="313874"/>
                  </a:lnTo>
                  <a:lnTo>
                    <a:pt x="269862" y="310959"/>
                  </a:lnTo>
                  <a:lnTo>
                    <a:pt x="293637" y="25089"/>
                  </a:lnTo>
                  <a:lnTo>
                    <a:pt x="2743" y="20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C52E70C3-2F03-C728-13B2-AA9C6A184E98}"/>
                </a:ext>
              </a:extLst>
            </p:cNvPr>
            <p:cNvSpPr/>
            <p:nvPr/>
          </p:nvSpPr>
          <p:spPr>
            <a:xfrm>
              <a:off x="14906589" y="3864291"/>
              <a:ext cx="111556" cy="81610"/>
            </a:xfrm>
            <a:custGeom>
              <a:avLst/>
              <a:gdLst>
                <a:gd name="connsiteX0" fmla="*/ 12573 w 111556"/>
                <a:gd name="connsiteY0" fmla="*/ 572 h 81610"/>
                <a:gd name="connsiteX1" fmla="*/ 0 w 111556"/>
                <a:gd name="connsiteY1" fmla="*/ 81610 h 81610"/>
                <a:gd name="connsiteX2" fmla="*/ 105271 w 111556"/>
                <a:gd name="connsiteY2" fmla="*/ 81610 h 81610"/>
                <a:gd name="connsiteX3" fmla="*/ 111557 w 111556"/>
                <a:gd name="connsiteY3" fmla="*/ 0 h 81610"/>
                <a:gd name="connsiteX4" fmla="*/ 12573 w 111556"/>
                <a:gd name="connsiteY4" fmla="*/ 572 h 8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556" h="81610">
                  <a:moveTo>
                    <a:pt x="12573" y="572"/>
                  </a:moveTo>
                  <a:lnTo>
                    <a:pt x="0" y="81610"/>
                  </a:lnTo>
                  <a:lnTo>
                    <a:pt x="105271" y="81610"/>
                  </a:lnTo>
                  <a:lnTo>
                    <a:pt x="111557" y="0"/>
                  </a:lnTo>
                  <a:lnTo>
                    <a:pt x="12573" y="57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F8BFFCD6-8E54-3CF3-610F-9D025AFD1395}"/>
                </a:ext>
              </a:extLst>
            </p:cNvPr>
            <p:cNvSpPr/>
            <p:nvPr/>
          </p:nvSpPr>
          <p:spPr>
            <a:xfrm>
              <a:off x="14634270" y="4039113"/>
              <a:ext cx="321125" cy="6286"/>
            </a:xfrm>
            <a:custGeom>
              <a:avLst/>
              <a:gdLst>
                <a:gd name="connsiteX0" fmla="*/ 321126 w 321125"/>
                <a:gd name="connsiteY0" fmla="*/ 0 h 6286"/>
                <a:gd name="connsiteX1" fmla="*/ 0 w 321125"/>
                <a:gd name="connsiteY1" fmla="*/ 0 h 6286"/>
                <a:gd name="connsiteX2" fmla="*/ 0 w 321125"/>
                <a:gd name="connsiteY2" fmla="*/ 6286 h 6286"/>
                <a:gd name="connsiteX3" fmla="*/ 321126 w 321125"/>
                <a:gd name="connsiteY3" fmla="*/ 6286 h 6286"/>
                <a:gd name="connsiteX4" fmla="*/ 321126 w 321125"/>
                <a:gd name="connsiteY4" fmla="*/ 0 h 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125" h="6286">
                  <a:moveTo>
                    <a:pt x="321126" y="0"/>
                  </a:moveTo>
                  <a:lnTo>
                    <a:pt x="0" y="0"/>
                  </a:lnTo>
                  <a:lnTo>
                    <a:pt x="0" y="6286"/>
                  </a:lnTo>
                  <a:lnTo>
                    <a:pt x="321126" y="6286"/>
                  </a:lnTo>
                  <a:lnTo>
                    <a:pt x="321126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F63C1AAD-5C1E-3604-2E46-BC9067B50F24}"/>
                </a:ext>
              </a:extLst>
            </p:cNvPr>
            <p:cNvSpPr/>
            <p:nvPr/>
          </p:nvSpPr>
          <p:spPr>
            <a:xfrm>
              <a:off x="14634270" y="4064202"/>
              <a:ext cx="321125" cy="6286"/>
            </a:xfrm>
            <a:custGeom>
              <a:avLst/>
              <a:gdLst>
                <a:gd name="connsiteX0" fmla="*/ 321126 w 321125"/>
                <a:gd name="connsiteY0" fmla="*/ 0 h 6286"/>
                <a:gd name="connsiteX1" fmla="*/ 0 w 321125"/>
                <a:gd name="connsiteY1" fmla="*/ 0 h 6286"/>
                <a:gd name="connsiteX2" fmla="*/ 0 w 321125"/>
                <a:gd name="connsiteY2" fmla="*/ 6286 h 6286"/>
                <a:gd name="connsiteX3" fmla="*/ 321126 w 321125"/>
                <a:gd name="connsiteY3" fmla="*/ 6286 h 6286"/>
                <a:gd name="connsiteX4" fmla="*/ 321126 w 321125"/>
                <a:gd name="connsiteY4" fmla="*/ 0 h 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125" h="6286">
                  <a:moveTo>
                    <a:pt x="321126" y="0"/>
                  </a:moveTo>
                  <a:lnTo>
                    <a:pt x="0" y="0"/>
                  </a:lnTo>
                  <a:lnTo>
                    <a:pt x="0" y="6286"/>
                  </a:lnTo>
                  <a:lnTo>
                    <a:pt x="321126" y="6286"/>
                  </a:lnTo>
                  <a:lnTo>
                    <a:pt x="321126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5DFDC1A5-FFBE-A4CC-10EE-C798CA785F7C}"/>
                </a:ext>
              </a:extLst>
            </p:cNvPr>
            <p:cNvSpPr/>
            <p:nvPr/>
          </p:nvSpPr>
          <p:spPr>
            <a:xfrm>
              <a:off x="14296856" y="3190782"/>
              <a:ext cx="353716" cy="298640"/>
            </a:xfrm>
            <a:custGeom>
              <a:avLst/>
              <a:gdLst>
                <a:gd name="connsiteX0" fmla="*/ 339699 w 353716"/>
                <a:gd name="connsiteY0" fmla="*/ 22519 h 298640"/>
                <a:gd name="connsiteX1" fmla="*/ 253974 w 353716"/>
                <a:gd name="connsiteY1" fmla="*/ 231 h 298640"/>
                <a:gd name="connsiteX2" fmla="*/ 159791 w 353716"/>
                <a:gd name="connsiteY2" fmla="*/ 24520 h 298640"/>
                <a:gd name="connsiteX3" fmla="*/ 30518 w 353716"/>
                <a:gd name="connsiteY3" fmla="*/ 126247 h 298640"/>
                <a:gd name="connsiteX4" fmla="*/ 12287 w 353716"/>
                <a:gd name="connsiteY4" fmla="*/ 285181 h 298640"/>
                <a:gd name="connsiteX5" fmla="*/ 22631 w 353716"/>
                <a:gd name="connsiteY5" fmla="*/ 297697 h 298640"/>
                <a:gd name="connsiteX6" fmla="*/ 39776 w 353716"/>
                <a:gd name="connsiteY6" fmla="*/ 296382 h 298640"/>
                <a:gd name="connsiteX7" fmla="*/ 209340 w 353716"/>
                <a:gd name="connsiteY7" fmla="*/ 228774 h 298640"/>
                <a:gd name="connsiteX8" fmla="*/ 339699 w 353716"/>
                <a:gd name="connsiteY8" fmla="*/ 104244 h 298640"/>
                <a:gd name="connsiteX9" fmla="*/ 353415 w 353716"/>
                <a:gd name="connsiteY9" fmla="*/ 62924 h 298640"/>
                <a:gd name="connsiteX10" fmla="*/ 351129 w 353716"/>
                <a:gd name="connsiteY10" fmla="*/ 41282 h 298640"/>
                <a:gd name="connsiteX11" fmla="*/ 340099 w 353716"/>
                <a:gd name="connsiteY11" fmla="*/ 22519 h 29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716" h="298640">
                  <a:moveTo>
                    <a:pt x="339699" y="22519"/>
                  </a:moveTo>
                  <a:cubicBezTo>
                    <a:pt x="313753" y="2803"/>
                    <a:pt x="286264" y="-1084"/>
                    <a:pt x="253974" y="231"/>
                  </a:cubicBezTo>
                  <a:cubicBezTo>
                    <a:pt x="221342" y="2414"/>
                    <a:pt x="189395" y="10650"/>
                    <a:pt x="159791" y="24520"/>
                  </a:cubicBezTo>
                  <a:cubicBezTo>
                    <a:pt x="108871" y="46865"/>
                    <a:pt x="60979" y="79727"/>
                    <a:pt x="30518" y="126247"/>
                  </a:cubicBezTo>
                  <a:cubicBezTo>
                    <a:pt x="57" y="172767"/>
                    <a:pt x="-10516" y="234432"/>
                    <a:pt x="12287" y="285181"/>
                  </a:cubicBezTo>
                  <a:cubicBezTo>
                    <a:pt x="14058" y="290479"/>
                    <a:pt x="17773" y="294931"/>
                    <a:pt x="22631" y="297697"/>
                  </a:cubicBezTo>
                  <a:cubicBezTo>
                    <a:pt x="28289" y="299308"/>
                    <a:pt x="34404" y="298845"/>
                    <a:pt x="39776" y="296382"/>
                  </a:cubicBezTo>
                  <a:cubicBezTo>
                    <a:pt x="97726" y="277465"/>
                    <a:pt x="156076" y="258378"/>
                    <a:pt x="209340" y="228774"/>
                  </a:cubicBezTo>
                  <a:cubicBezTo>
                    <a:pt x="262604" y="199170"/>
                    <a:pt x="311067" y="158079"/>
                    <a:pt x="339699" y="104244"/>
                  </a:cubicBezTo>
                  <a:cubicBezTo>
                    <a:pt x="347014" y="91551"/>
                    <a:pt x="351701" y="77487"/>
                    <a:pt x="353415" y="62924"/>
                  </a:cubicBezTo>
                  <a:cubicBezTo>
                    <a:pt x="354215" y="55627"/>
                    <a:pt x="353415" y="48248"/>
                    <a:pt x="351129" y="41282"/>
                  </a:cubicBezTo>
                  <a:cubicBezTo>
                    <a:pt x="348844" y="34309"/>
                    <a:pt x="345071" y="27915"/>
                    <a:pt x="340099" y="22519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1906750B-CA0A-87AD-C0F2-48CDE29BE6B4}"/>
                </a:ext>
              </a:extLst>
            </p:cNvPr>
            <p:cNvSpPr/>
            <p:nvPr/>
          </p:nvSpPr>
          <p:spPr>
            <a:xfrm>
              <a:off x="14316572" y="3207066"/>
              <a:ext cx="320497" cy="281921"/>
            </a:xfrm>
            <a:custGeom>
              <a:avLst/>
              <a:gdLst>
                <a:gd name="connsiteX0" fmla="*/ 320498 w 320497"/>
                <a:gd name="connsiteY0" fmla="*/ 114 h 281921"/>
                <a:gd name="connsiteX1" fmla="*/ 316326 w 320497"/>
                <a:gd name="connsiteY1" fmla="*/ 1829 h 281921"/>
                <a:gd name="connsiteX2" fmla="*/ 304210 w 320497"/>
                <a:gd name="connsiteY2" fmla="*/ 6001 h 281921"/>
                <a:gd name="connsiteX3" fmla="*/ 295409 w 320497"/>
                <a:gd name="connsiteY3" fmla="*/ 8915 h 281921"/>
                <a:gd name="connsiteX4" fmla="*/ 285121 w 320497"/>
                <a:gd name="connsiteY4" fmla="*/ 12916 h 281921"/>
                <a:gd name="connsiteX5" fmla="*/ 260319 w 320497"/>
                <a:gd name="connsiteY5" fmla="*/ 23203 h 281921"/>
                <a:gd name="connsiteX6" fmla="*/ 246145 w 320497"/>
                <a:gd name="connsiteY6" fmla="*/ 29661 h 281921"/>
                <a:gd name="connsiteX7" fmla="*/ 231058 w 320497"/>
                <a:gd name="connsiteY7" fmla="*/ 37376 h 281921"/>
                <a:gd name="connsiteX8" fmla="*/ 198653 w 320497"/>
                <a:gd name="connsiteY8" fmla="*/ 55836 h 281921"/>
                <a:gd name="connsiteX9" fmla="*/ 70809 w 320497"/>
                <a:gd name="connsiteY9" fmla="*/ 168250 h 281921"/>
                <a:gd name="connsiteX10" fmla="*/ 48407 w 320497"/>
                <a:gd name="connsiteY10" fmla="*/ 198082 h 281921"/>
                <a:gd name="connsiteX11" fmla="*/ 38862 w 320497"/>
                <a:gd name="connsiteY11" fmla="*/ 212084 h 281921"/>
                <a:gd name="connsiteX12" fmla="*/ 30632 w 320497"/>
                <a:gd name="connsiteY12" fmla="*/ 225342 h 281921"/>
                <a:gd name="connsiteX13" fmla="*/ 17259 w 320497"/>
                <a:gd name="connsiteY13" fmla="*/ 248603 h 281921"/>
                <a:gd name="connsiteX14" fmla="*/ 12002 w 320497"/>
                <a:gd name="connsiteY14" fmla="*/ 258261 h 281921"/>
                <a:gd name="connsiteX15" fmla="*/ 7944 w 320497"/>
                <a:gd name="connsiteY15" fmla="*/ 266605 h 281921"/>
                <a:gd name="connsiteX16" fmla="*/ 2229 w 320497"/>
                <a:gd name="connsiteY16" fmla="*/ 278035 h 281921"/>
                <a:gd name="connsiteX17" fmla="*/ 0 w 320497"/>
                <a:gd name="connsiteY17" fmla="*/ 281921 h 281921"/>
                <a:gd name="connsiteX18" fmla="*/ 1543 w 320497"/>
                <a:gd name="connsiteY18" fmla="*/ 277749 h 281921"/>
                <a:gd name="connsiteX19" fmla="*/ 6630 w 320497"/>
                <a:gd name="connsiteY19" fmla="*/ 265919 h 281921"/>
                <a:gd name="connsiteX20" fmla="*/ 10402 w 320497"/>
                <a:gd name="connsiteY20" fmla="*/ 257404 h 281921"/>
                <a:gd name="connsiteX21" fmla="*/ 15431 w 320497"/>
                <a:gd name="connsiteY21" fmla="*/ 247574 h 281921"/>
                <a:gd name="connsiteX22" fmla="*/ 28347 w 320497"/>
                <a:gd name="connsiteY22" fmla="*/ 223914 h 281921"/>
                <a:gd name="connsiteX23" fmla="*/ 36405 w 320497"/>
                <a:gd name="connsiteY23" fmla="*/ 210426 h 281921"/>
                <a:gd name="connsiteX24" fmla="*/ 45892 w 320497"/>
                <a:gd name="connsiteY24" fmla="*/ 196310 h 281921"/>
                <a:gd name="connsiteX25" fmla="*/ 68180 w 320497"/>
                <a:gd name="connsiteY25" fmla="*/ 166078 h 281921"/>
                <a:gd name="connsiteX26" fmla="*/ 196825 w 320497"/>
                <a:gd name="connsiteY26" fmla="*/ 52864 h 281921"/>
                <a:gd name="connsiteX27" fmla="*/ 229629 w 320497"/>
                <a:gd name="connsiteY27" fmla="*/ 34633 h 281921"/>
                <a:gd name="connsiteX28" fmla="*/ 244888 w 320497"/>
                <a:gd name="connsiteY28" fmla="*/ 27032 h 281921"/>
                <a:gd name="connsiteX29" fmla="*/ 259232 w 320497"/>
                <a:gd name="connsiteY29" fmla="*/ 20745 h 281921"/>
                <a:gd name="connsiteX30" fmla="*/ 284378 w 320497"/>
                <a:gd name="connsiteY30" fmla="*/ 10916 h 281921"/>
                <a:gd name="connsiteX31" fmla="*/ 294780 w 320497"/>
                <a:gd name="connsiteY31" fmla="*/ 7201 h 281921"/>
                <a:gd name="connsiteX32" fmla="*/ 303695 w 320497"/>
                <a:gd name="connsiteY32" fmla="*/ 4572 h 281921"/>
                <a:gd name="connsiteX33" fmla="*/ 316097 w 320497"/>
                <a:gd name="connsiteY33" fmla="*/ 1029 h 281921"/>
                <a:gd name="connsiteX34" fmla="*/ 320440 w 320497"/>
                <a:gd name="connsiteY34" fmla="*/ 0 h 281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20497" h="281921">
                  <a:moveTo>
                    <a:pt x="320498" y="114"/>
                  </a:moveTo>
                  <a:cubicBezTo>
                    <a:pt x="319183" y="829"/>
                    <a:pt x="317755" y="1406"/>
                    <a:pt x="316326" y="1829"/>
                  </a:cubicBezTo>
                  <a:lnTo>
                    <a:pt x="304210" y="6001"/>
                  </a:lnTo>
                  <a:lnTo>
                    <a:pt x="295409" y="8915"/>
                  </a:lnTo>
                  <a:cubicBezTo>
                    <a:pt x="292208" y="10058"/>
                    <a:pt x="288836" y="11487"/>
                    <a:pt x="285121" y="12916"/>
                  </a:cubicBezTo>
                  <a:cubicBezTo>
                    <a:pt x="277806" y="15888"/>
                    <a:pt x="269291" y="18631"/>
                    <a:pt x="260319" y="23203"/>
                  </a:cubicBezTo>
                  <a:lnTo>
                    <a:pt x="246145" y="29661"/>
                  </a:lnTo>
                  <a:cubicBezTo>
                    <a:pt x="241231" y="31947"/>
                    <a:pt x="236259" y="34747"/>
                    <a:pt x="231058" y="37376"/>
                  </a:cubicBezTo>
                  <a:cubicBezTo>
                    <a:pt x="220600" y="42577"/>
                    <a:pt x="209969" y="49149"/>
                    <a:pt x="198653" y="55836"/>
                  </a:cubicBezTo>
                  <a:cubicBezTo>
                    <a:pt x="150076" y="85908"/>
                    <a:pt x="106814" y="123907"/>
                    <a:pt x="70809" y="168250"/>
                  </a:cubicBezTo>
                  <a:cubicBezTo>
                    <a:pt x="62751" y="178651"/>
                    <a:pt x="54865" y="188367"/>
                    <a:pt x="48407" y="198082"/>
                  </a:cubicBezTo>
                  <a:cubicBezTo>
                    <a:pt x="45149" y="202940"/>
                    <a:pt x="41720" y="207454"/>
                    <a:pt x="38862" y="212084"/>
                  </a:cubicBezTo>
                  <a:lnTo>
                    <a:pt x="30632" y="225342"/>
                  </a:lnTo>
                  <a:cubicBezTo>
                    <a:pt x="24917" y="233629"/>
                    <a:pt x="21146" y="241744"/>
                    <a:pt x="17259" y="248603"/>
                  </a:cubicBezTo>
                  <a:cubicBezTo>
                    <a:pt x="15374" y="252089"/>
                    <a:pt x="13545" y="255289"/>
                    <a:pt x="12002" y="258261"/>
                  </a:cubicBezTo>
                  <a:cubicBezTo>
                    <a:pt x="10459" y="261233"/>
                    <a:pt x="9201" y="263976"/>
                    <a:pt x="7944" y="266605"/>
                  </a:cubicBezTo>
                  <a:lnTo>
                    <a:pt x="2229" y="278035"/>
                  </a:lnTo>
                  <a:cubicBezTo>
                    <a:pt x="1600" y="279406"/>
                    <a:pt x="857" y="280710"/>
                    <a:pt x="0" y="281921"/>
                  </a:cubicBezTo>
                  <a:cubicBezTo>
                    <a:pt x="343" y="280475"/>
                    <a:pt x="857" y="279075"/>
                    <a:pt x="1543" y="277749"/>
                  </a:cubicBezTo>
                  <a:cubicBezTo>
                    <a:pt x="2858" y="274663"/>
                    <a:pt x="4515" y="270777"/>
                    <a:pt x="6630" y="265919"/>
                  </a:cubicBezTo>
                  <a:lnTo>
                    <a:pt x="10402" y="257404"/>
                  </a:lnTo>
                  <a:cubicBezTo>
                    <a:pt x="11830" y="254318"/>
                    <a:pt x="13602" y="251060"/>
                    <a:pt x="15431" y="247574"/>
                  </a:cubicBezTo>
                  <a:cubicBezTo>
                    <a:pt x="19146" y="240545"/>
                    <a:pt x="23032" y="232372"/>
                    <a:pt x="28347" y="223914"/>
                  </a:cubicBezTo>
                  <a:lnTo>
                    <a:pt x="36405" y="210426"/>
                  </a:lnTo>
                  <a:cubicBezTo>
                    <a:pt x="39262" y="205740"/>
                    <a:pt x="42634" y="201168"/>
                    <a:pt x="45892" y="196310"/>
                  </a:cubicBezTo>
                  <a:cubicBezTo>
                    <a:pt x="52292" y="186366"/>
                    <a:pt x="60122" y="176536"/>
                    <a:pt x="68180" y="166078"/>
                  </a:cubicBezTo>
                  <a:cubicBezTo>
                    <a:pt x="104185" y="121164"/>
                    <a:pt x="147676" y="82856"/>
                    <a:pt x="196825" y="52864"/>
                  </a:cubicBezTo>
                  <a:cubicBezTo>
                    <a:pt x="208255" y="46235"/>
                    <a:pt x="218999" y="39719"/>
                    <a:pt x="229629" y="34633"/>
                  </a:cubicBezTo>
                  <a:cubicBezTo>
                    <a:pt x="234944" y="32004"/>
                    <a:pt x="239916" y="29261"/>
                    <a:pt x="244888" y="27032"/>
                  </a:cubicBezTo>
                  <a:lnTo>
                    <a:pt x="259232" y="20745"/>
                  </a:lnTo>
                  <a:cubicBezTo>
                    <a:pt x="268320" y="16516"/>
                    <a:pt x="276949" y="13716"/>
                    <a:pt x="284378" y="10916"/>
                  </a:cubicBezTo>
                  <a:cubicBezTo>
                    <a:pt x="288093" y="9544"/>
                    <a:pt x="291579" y="8230"/>
                    <a:pt x="294780" y="7201"/>
                  </a:cubicBezTo>
                  <a:lnTo>
                    <a:pt x="303695" y="4572"/>
                  </a:lnTo>
                  <a:lnTo>
                    <a:pt x="316097" y="1029"/>
                  </a:lnTo>
                  <a:cubicBezTo>
                    <a:pt x="317469" y="532"/>
                    <a:pt x="318955" y="183"/>
                    <a:pt x="320440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3C88B590-B8D9-3693-BED5-444925F22102}"/>
                </a:ext>
              </a:extLst>
            </p:cNvPr>
            <p:cNvSpPr/>
            <p:nvPr/>
          </p:nvSpPr>
          <p:spPr>
            <a:xfrm>
              <a:off x="14306683" y="3317080"/>
              <a:ext cx="127446" cy="37590"/>
            </a:xfrm>
            <a:custGeom>
              <a:avLst/>
              <a:gdLst>
                <a:gd name="connsiteX0" fmla="*/ 127447 w 127446"/>
                <a:gd name="connsiteY0" fmla="*/ 0 h 37590"/>
                <a:gd name="connsiteX1" fmla="*/ 64239 w 127446"/>
                <a:gd name="connsiteY1" fmla="*/ 20403 h 37590"/>
                <a:gd name="connsiteX2" fmla="*/ 2 w 127446"/>
                <a:gd name="connsiteY2" fmla="*/ 37548 h 37590"/>
                <a:gd name="connsiteX3" fmla="*/ 63210 w 127446"/>
                <a:gd name="connsiteY3" fmla="*/ 17202 h 37590"/>
                <a:gd name="connsiteX4" fmla="*/ 127447 w 127446"/>
                <a:gd name="connsiteY4" fmla="*/ 57 h 3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46" h="37590">
                  <a:moveTo>
                    <a:pt x="127447" y="0"/>
                  </a:moveTo>
                  <a:cubicBezTo>
                    <a:pt x="127447" y="972"/>
                    <a:pt x="99386" y="10116"/>
                    <a:pt x="64239" y="20403"/>
                  </a:cubicBezTo>
                  <a:cubicBezTo>
                    <a:pt x="29091" y="30690"/>
                    <a:pt x="288" y="38233"/>
                    <a:pt x="2" y="37548"/>
                  </a:cubicBezTo>
                  <a:cubicBezTo>
                    <a:pt x="-283" y="36862"/>
                    <a:pt x="28006" y="27489"/>
                    <a:pt x="63210" y="17202"/>
                  </a:cubicBezTo>
                  <a:cubicBezTo>
                    <a:pt x="98414" y="6915"/>
                    <a:pt x="127161" y="-629"/>
                    <a:pt x="127447" y="5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605AA59B-8FE4-13E3-1878-A5E536462BB2}"/>
                </a:ext>
              </a:extLst>
            </p:cNvPr>
            <p:cNvSpPr/>
            <p:nvPr/>
          </p:nvSpPr>
          <p:spPr>
            <a:xfrm>
              <a:off x="14429850" y="3322172"/>
              <a:ext cx="5737" cy="134416"/>
            </a:xfrm>
            <a:custGeom>
              <a:avLst/>
              <a:gdLst>
                <a:gd name="connsiteX0" fmla="*/ 1650 w 5737"/>
                <a:gd name="connsiteY0" fmla="*/ 134417 h 134416"/>
                <a:gd name="connsiteX1" fmla="*/ 279 w 5737"/>
                <a:gd name="connsiteY1" fmla="*/ 114700 h 134416"/>
                <a:gd name="connsiteX2" fmla="*/ 279 w 5737"/>
                <a:gd name="connsiteY2" fmla="*/ 67151 h 134416"/>
                <a:gd name="connsiteX3" fmla="*/ 2794 w 5737"/>
                <a:gd name="connsiteY3" fmla="*/ 19603 h 134416"/>
                <a:gd name="connsiteX4" fmla="*/ 5308 w 5737"/>
                <a:gd name="connsiteY4" fmla="*/ 0 h 134416"/>
                <a:gd name="connsiteX5" fmla="*/ 5308 w 5737"/>
                <a:gd name="connsiteY5" fmla="*/ 19774 h 134416"/>
                <a:gd name="connsiteX6" fmla="*/ 3822 w 5737"/>
                <a:gd name="connsiteY6" fmla="*/ 67208 h 134416"/>
                <a:gd name="connsiteX7" fmla="*/ 2679 w 5737"/>
                <a:gd name="connsiteY7" fmla="*/ 114700 h 134416"/>
                <a:gd name="connsiteX8" fmla="*/ 1479 w 5737"/>
                <a:gd name="connsiteY8" fmla="*/ 134417 h 13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7" h="134416">
                  <a:moveTo>
                    <a:pt x="1650" y="134417"/>
                  </a:moveTo>
                  <a:cubicBezTo>
                    <a:pt x="565" y="127902"/>
                    <a:pt x="108" y="121301"/>
                    <a:pt x="279" y="114700"/>
                  </a:cubicBezTo>
                  <a:cubicBezTo>
                    <a:pt x="-64" y="102527"/>
                    <a:pt x="-121" y="85725"/>
                    <a:pt x="279" y="67151"/>
                  </a:cubicBezTo>
                  <a:cubicBezTo>
                    <a:pt x="679" y="48578"/>
                    <a:pt x="1765" y="31719"/>
                    <a:pt x="2794" y="19603"/>
                  </a:cubicBezTo>
                  <a:cubicBezTo>
                    <a:pt x="2965" y="12996"/>
                    <a:pt x="3822" y="6435"/>
                    <a:pt x="5308" y="0"/>
                  </a:cubicBezTo>
                  <a:cubicBezTo>
                    <a:pt x="5880" y="6578"/>
                    <a:pt x="5880" y="13190"/>
                    <a:pt x="5308" y="19774"/>
                  </a:cubicBezTo>
                  <a:cubicBezTo>
                    <a:pt x="4908" y="33090"/>
                    <a:pt x="4394" y="49320"/>
                    <a:pt x="3822" y="67208"/>
                  </a:cubicBezTo>
                  <a:cubicBezTo>
                    <a:pt x="3251" y="85096"/>
                    <a:pt x="2965" y="101498"/>
                    <a:pt x="2679" y="114700"/>
                  </a:cubicBezTo>
                  <a:cubicBezTo>
                    <a:pt x="2851" y="121290"/>
                    <a:pt x="2450" y="127891"/>
                    <a:pt x="1479" y="13441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AC66FDEF-FBB5-69E8-0712-03868545673D}"/>
                </a:ext>
              </a:extLst>
            </p:cNvPr>
            <p:cNvSpPr/>
            <p:nvPr/>
          </p:nvSpPr>
          <p:spPr>
            <a:xfrm>
              <a:off x="14540081" y="3242728"/>
              <a:ext cx="11188" cy="152990"/>
            </a:xfrm>
            <a:custGeom>
              <a:avLst/>
              <a:gdLst>
                <a:gd name="connsiteX0" fmla="*/ 10863 w 11188"/>
                <a:gd name="connsiteY0" fmla="*/ 152991 h 152990"/>
                <a:gd name="connsiteX1" fmla="*/ 3777 w 11188"/>
                <a:gd name="connsiteY1" fmla="*/ 76581 h 152990"/>
                <a:gd name="connsiteX2" fmla="*/ 290 w 11188"/>
                <a:gd name="connsiteY2" fmla="*/ 0 h 152990"/>
                <a:gd name="connsiteX3" fmla="*/ 7434 w 11188"/>
                <a:gd name="connsiteY3" fmla="*/ 76353 h 152990"/>
                <a:gd name="connsiteX4" fmla="*/ 10863 w 11188"/>
                <a:gd name="connsiteY4" fmla="*/ 152991 h 15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88" h="152990">
                  <a:moveTo>
                    <a:pt x="10863" y="152991"/>
                  </a:moveTo>
                  <a:cubicBezTo>
                    <a:pt x="9892" y="152991"/>
                    <a:pt x="6691" y="118701"/>
                    <a:pt x="3777" y="76581"/>
                  </a:cubicBezTo>
                  <a:cubicBezTo>
                    <a:pt x="862" y="34462"/>
                    <a:pt x="-681" y="57"/>
                    <a:pt x="290" y="0"/>
                  </a:cubicBezTo>
                  <a:cubicBezTo>
                    <a:pt x="1262" y="-57"/>
                    <a:pt x="4462" y="34290"/>
                    <a:pt x="7434" y="76353"/>
                  </a:cubicBezTo>
                  <a:cubicBezTo>
                    <a:pt x="10406" y="118415"/>
                    <a:pt x="11892" y="152934"/>
                    <a:pt x="10863" y="15299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573E3A1A-264A-36C3-57F8-60C9A35DD1B2}"/>
                </a:ext>
              </a:extLst>
            </p:cNvPr>
            <p:cNvSpPr/>
            <p:nvPr/>
          </p:nvSpPr>
          <p:spPr>
            <a:xfrm>
              <a:off x="14402240" y="3238586"/>
              <a:ext cx="137960" cy="6193"/>
            </a:xfrm>
            <a:custGeom>
              <a:avLst/>
              <a:gdLst>
                <a:gd name="connsiteX0" fmla="*/ 0 w 137960"/>
                <a:gd name="connsiteY0" fmla="*/ 770 h 6193"/>
                <a:gd name="connsiteX1" fmla="*/ 20289 w 137960"/>
                <a:gd name="connsiteY1" fmla="*/ 198 h 6193"/>
                <a:gd name="connsiteX2" fmla="*/ 69038 w 137960"/>
                <a:gd name="connsiteY2" fmla="*/ 1284 h 6193"/>
                <a:gd name="connsiteX3" fmla="*/ 117787 w 137960"/>
                <a:gd name="connsiteY3" fmla="*/ 3399 h 6193"/>
                <a:gd name="connsiteX4" fmla="*/ 137960 w 137960"/>
                <a:gd name="connsiteY4" fmla="*/ 5342 h 6193"/>
                <a:gd name="connsiteX5" fmla="*/ 117730 w 137960"/>
                <a:gd name="connsiteY5" fmla="*/ 5971 h 6193"/>
                <a:gd name="connsiteX6" fmla="*/ 68923 w 137960"/>
                <a:gd name="connsiteY6" fmla="*/ 4885 h 6193"/>
                <a:gd name="connsiteX7" fmla="*/ 20174 w 137960"/>
                <a:gd name="connsiteY7" fmla="*/ 2770 h 6193"/>
                <a:gd name="connsiteX8" fmla="*/ 0 w 137960"/>
                <a:gd name="connsiteY8" fmla="*/ 770 h 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60" h="6193">
                  <a:moveTo>
                    <a:pt x="0" y="770"/>
                  </a:moveTo>
                  <a:cubicBezTo>
                    <a:pt x="6744" y="-1"/>
                    <a:pt x="13545" y="-196"/>
                    <a:pt x="20289" y="198"/>
                  </a:cubicBezTo>
                  <a:cubicBezTo>
                    <a:pt x="32748" y="198"/>
                    <a:pt x="50006" y="656"/>
                    <a:pt x="69038" y="1284"/>
                  </a:cubicBezTo>
                  <a:cubicBezTo>
                    <a:pt x="88068" y="1913"/>
                    <a:pt x="105328" y="2656"/>
                    <a:pt x="117787" y="3399"/>
                  </a:cubicBezTo>
                  <a:cubicBezTo>
                    <a:pt x="124530" y="3439"/>
                    <a:pt x="131331" y="4091"/>
                    <a:pt x="137960" y="5342"/>
                  </a:cubicBezTo>
                  <a:cubicBezTo>
                    <a:pt x="131274" y="6199"/>
                    <a:pt x="124473" y="6411"/>
                    <a:pt x="117730" y="5971"/>
                  </a:cubicBezTo>
                  <a:cubicBezTo>
                    <a:pt x="105213" y="5971"/>
                    <a:pt x="88011" y="5514"/>
                    <a:pt x="68923" y="4885"/>
                  </a:cubicBezTo>
                  <a:cubicBezTo>
                    <a:pt x="49835" y="4256"/>
                    <a:pt x="32633" y="3456"/>
                    <a:pt x="20174" y="2770"/>
                  </a:cubicBezTo>
                  <a:cubicBezTo>
                    <a:pt x="13431" y="2736"/>
                    <a:pt x="6630" y="2067"/>
                    <a:pt x="0" y="77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4106D7EB-1F3B-7764-BEEF-12772E97BAA5}"/>
                </a:ext>
              </a:extLst>
            </p:cNvPr>
            <p:cNvSpPr/>
            <p:nvPr/>
          </p:nvSpPr>
          <p:spPr>
            <a:xfrm>
              <a:off x="14454818" y="2994754"/>
              <a:ext cx="129558" cy="150310"/>
            </a:xfrm>
            <a:custGeom>
              <a:avLst/>
              <a:gdLst>
                <a:gd name="connsiteX0" fmla="*/ 129559 w 129558"/>
                <a:gd name="connsiteY0" fmla="*/ 86519 h 150310"/>
                <a:gd name="connsiteX1" fmla="*/ 96069 w 129558"/>
                <a:gd name="connsiteY1" fmla="*/ 147218 h 150310"/>
                <a:gd name="connsiteX2" fmla="*/ 92640 w 129558"/>
                <a:gd name="connsiteY2" fmla="*/ 150304 h 150310"/>
                <a:gd name="connsiteX3" fmla="*/ 88583 w 129558"/>
                <a:gd name="connsiteY3" fmla="*/ 147327 h 150310"/>
                <a:gd name="connsiteX4" fmla="*/ 0 w 129558"/>
                <a:gd name="connsiteY4" fmla="*/ 11430 h 150310"/>
                <a:gd name="connsiteX5" fmla="*/ 20402 w 129558"/>
                <a:gd name="connsiteY5" fmla="*/ 0 h 150310"/>
                <a:gd name="connsiteX6" fmla="*/ 129559 w 129558"/>
                <a:gd name="connsiteY6" fmla="*/ 86519 h 15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58" h="150310">
                  <a:moveTo>
                    <a:pt x="129559" y="86519"/>
                  </a:moveTo>
                  <a:cubicBezTo>
                    <a:pt x="118357" y="106750"/>
                    <a:pt x="107213" y="126987"/>
                    <a:pt x="96069" y="147218"/>
                  </a:cubicBezTo>
                  <a:cubicBezTo>
                    <a:pt x="95269" y="148590"/>
                    <a:pt x="94240" y="150190"/>
                    <a:pt x="92640" y="150304"/>
                  </a:cubicBezTo>
                  <a:cubicBezTo>
                    <a:pt x="91040" y="150419"/>
                    <a:pt x="89554" y="148813"/>
                    <a:pt x="88583" y="147327"/>
                  </a:cubicBezTo>
                  <a:cubicBezTo>
                    <a:pt x="59036" y="102030"/>
                    <a:pt x="29490" y="56727"/>
                    <a:pt x="0" y="11430"/>
                  </a:cubicBezTo>
                  <a:lnTo>
                    <a:pt x="20402" y="0"/>
                  </a:lnTo>
                  <a:lnTo>
                    <a:pt x="129559" y="8651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0BB7060F-085C-3ABC-564C-E8FF56292500}"/>
                </a:ext>
              </a:extLst>
            </p:cNvPr>
            <p:cNvSpPr/>
            <p:nvPr/>
          </p:nvSpPr>
          <p:spPr>
            <a:xfrm>
              <a:off x="14454818" y="2994754"/>
              <a:ext cx="129558" cy="150310"/>
            </a:xfrm>
            <a:custGeom>
              <a:avLst/>
              <a:gdLst>
                <a:gd name="connsiteX0" fmla="*/ 129559 w 129558"/>
                <a:gd name="connsiteY0" fmla="*/ 86519 h 150310"/>
                <a:gd name="connsiteX1" fmla="*/ 96069 w 129558"/>
                <a:gd name="connsiteY1" fmla="*/ 147218 h 150310"/>
                <a:gd name="connsiteX2" fmla="*/ 92640 w 129558"/>
                <a:gd name="connsiteY2" fmla="*/ 150304 h 150310"/>
                <a:gd name="connsiteX3" fmla="*/ 88583 w 129558"/>
                <a:gd name="connsiteY3" fmla="*/ 147327 h 150310"/>
                <a:gd name="connsiteX4" fmla="*/ 0 w 129558"/>
                <a:gd name="connsiteY4" fmla="*/ 11430 h 150310"/>
                <a:gd name="connsiteX5" fmla="*/ 20402 w 129558"/>
                <a:gd name="connsiteY5" fmla="*/ 0 h 150310"/>
                <a:gd name="connsiteX6" fmla="*/ 129559 w 129558"/>
                <a:gd name="connsiteY6" fmla="*/ 86519 h 150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558" h="150310">
                  <a:moveTo>
                    <a:pt x="129559" y="86519"/>
                  </a:moveTo>
                  <a:cubicBezTo>
                    <a:pt x="118357" y="106750"/>
                    <a:pt x="107213" y="126987"/>
                    <a:pt x="96069" y="147218"/>
                  </a:cubicBezTo>
                  <a:cubicBezTo>
                    <a:pt x="95269" y="148590"/>
                    <a:pt x="94240" y="150190"/>
                    <a:pt x="92640" y="150304"/>
                  </a:cubicBezTo>
                  <a:cubicBezTo>
                    <a:pt x="91040" y="150419"/>
                    <a:pt x="89554" y="148813"/>
                    <a:pt x="88583" y="147327"/>
                  </a:cubicBezTo>
                  <a:cubicBezTo>
                    <a:pt x="59036" y="102030"/>
                    <a:pt x="29490" y="56727"/>
                    <a:pt x="0" y="11430"/>
                  </a:cubicBezTo>
                  <a:lnTo>
                    <a:pt x="20402" y="0"/>
                  </a:lnTo>
                  <a:lnTo>
                    <a:pt x="129559" y="865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11DD4EAF-F569-3AAD-BC92-ECFFC6F27D4A}"/>
                </a:ext>
              </a:extLst>
            </p:cNvPr>
            <p:cNvSpPr/>
            <p:nvPr/>
          </p:nvSpPr>
          <p:spPr>
            <a:xfrm>
              <a:off x="14454284" y="2929051"/>
              <a:ext cx="334848" cy="261550"/>
            </a:xfrm>
            <a:custGeom>
              <a:avLst/>
              <a:gdLst>
                <a:gd name="connsiteX0" fmla="*/ 309716 w 334848"/>
                <a:gd name="connsiteY0" fmla="*/ 261550 h 261550"/>
                <a:gd name="connsiteX1" fmla="*/ 7621 w 334848"/>
                <a:gd name="connsiteY1" fmla="*/ 83299 h 261550"/>
                <a:gd name="connsiteX2" fmla="*/ 248 w 334848"/>
                <a:gd name="connsiteY2" fmla="*/ 75870 h 261550"/>
                <a:gd name="connsiteX3" fmla="*/ 5621 w 334848"/>
                <a:gd name="connsiteY3" fmla="*/ 63754 h 261550"/>
                <a:gd name="connsiteX4" fmla="*/ 79401 w 334848"/>
                <a:gd name="connsiteY4" fmla="*/ 14422 h 261550"/>
                <a:gd name="connsiteX5" fmla="*/ 167069 w 334848"/>
                <a:gd name="connsiteY5" fmla="*/ 317 h 261550"/>
                <a:gd name="connsiteX6" fmla="*/ 313030 w 334848"/>
                <a:gd name="connsiteY6" fmla="*/ 91129 h 261550"/>
                <a:gd name="connsiteX7" fmla="*/ 309716 w 334848"/>
                <a:gd name="connsiteY7" fmla="*/ 261550 h 26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848" h="261550">
                  <a:moveTo>
                    <a:pt x="309716" y="261550"/>
                  </a:moveTo>
                  <a:lnTo>
                    <a:pt x="7621" y="83299"/>
                  </a:lnTo>
                  <a:cubicBezTo>
                    <a:pt x="4306" y="81836"/>
                    <a:pt x="1677" y="79185"/>
                    <a:pt x="248" y="75870"/>
                  </a:cubicBezTo>
                  <a:cubicBezTo>
                    <a:pt x="-952" y="71412"/>
                    <a:pt x="2420" y="67069"/>
                    <a:pt x="5621" y="63754"/>
                  </a:cubicBezTo>
                  <a:cubicBezTo>
                    <a:pt x="26366" y="42197"/>
                    <a:pt x="51569" y="25366"/>
                    <a:pt x="79401" y="14422"/>
                  </a:cubicBezTo>
                  <a:cubicBezTo>
                    <a:pt x="107290" y="3472"/>
                    <a:pt x="137180" y="-1334"/>
                    <a:pt x="167069" y="317"/>
                  </a:cubicBezTo>
                  <a:cubicBezTo>
                    <a:pt x="226619" y="4604"/>
                    <a:pt x="283884" y="39008"/>
                    <a:pt x="313030" y="91129"/>
                  </a:cubicBezTo>
                  <a:cubicBezTo>
                    <a:pt x="342177" y="143250"/>
                    <a:pt x="343148" y="212115"/>
                    <a:pt x="309716" y="26155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11649996-9FA6-EE21-7AA7-F5469DFCC49B}"/>
                </a:ext>
              </a:extLst>
            </p:cNvPr>
            <p:cNvSpPr/>
            <p:nvPr/>
          </p:nvSpPr>
          <p:spPr>
            <a:xfrm>
              <a:off x="14505453" y="2954387"/>
              <a:ext cx="260775" cy="237248"/>
            </a:xfrm>
            <a:custGeom>
              <a:avLst/>
              <a:gdLst>
                <a:gd name="connsiteX0" fmla="*/ 0 w 260775"/>
                <a:gd name="connsiteY0" fmla="*/ 1048 h 237248"/>
                <a:gd name="connsiteX1" fmla="*/ 3943 w 260775"/>
                <a:gd name="connsiteY1" fmla="*/ 591 h 237248"/>
                <a:gd name="connsiteX2" fmla="*/ 15373 w 260775"/>
                <a:gd name="connsiteY2" fmla="*/ 19 h 237248"/>
                <a:gd name="connsiteX3" fmla="*/ 57264 w 260775"/>
                <a:gd name="connsiteY3" fmla="*/ 3334 h 237248"/>
                <a:gd name="connsiteX4" fmla="*/ 180937 w 260775"/>
                <a:gd name="connsiteY4" fmla="*/ 63341 h 237248"/>
                <a:gd name="connsiteX5" fmla="*/ 252832 w 260775"/>
                <a:gd name="connsiteY5" fmla="*/ 180499 h 237248"/>
                <a:gd name="connsiteX6" fmla="*/ 260319 w 260775"/>
                <a:gd name="connsiteY6" fmla="*/ 221876 h 237248"/>
                <a:gd name="connsiteX7" fmla="*/ 260775 w 260775"/>
                <a:gd name="connsiteY7" fmla="*/ 230677 h 237248"/>
                <a:gd name="connsiteX8" fmla="*/ 258432 w 260775"/>
                <a:gd name="connsiteY8" fmla="*/ 237249 h 237248"/>
                <a:gd name="connsiteX9" fmla="*/ 258890 w 260775"/>
                <a:gd name="connsiteY9" fmla="*/ 222047 h 237248"/>
                <a:gd name="connsiteX10" fmla="*/ 178137 w 260775"/>
                <a:gd name="connsiteY10" fmla="*/ 66536 h 237248"/>
                <a:gd name="connsiteX11" fmla="*/ 15373 w 260775"/>
                <a:gd name="connsiteY11" fmla="*/ 1677 h 237248"/>
                <a:gd name="connsiteX12" fmla="*/ 0 w 260775"/>
                <a:gd name="connsiteY12" fmla="*/ 1277 h 2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0775" h="237248">
                  <a:moveTo>
                    <a:pt x="0" y="1048"/>
                  </a:moveTo>
                  <a:cubicBezTo>
                    <a:pt x="1257" y="739"/>
                    <a:pt x="2629" y="585"/>
                    <a:pt x="3943" y="591"/>
                  </a:cubicBezTo>
                  <a:cubicBezTo>
                    <a:pt x="6572" y="591"/>
                    <a:pt x="10401" y="-38"/>
                    <a:pt x="15373" y="19"/>
                  </a:cubicBezTo>
                  <a:cubicBezTo>
                    <a:pt x="29375" y="-164"/>
                    <a:pt x="43434" y="945"/>
                    <a:pt x="57264" y="3334"/>
                  </a:cubicBezTo>
                  <a:cubicBezTo>
                    <a:pt x="103384" y="11124"/>
                    <a:pt x="146304" y="31949"/>
                    <a:pt x="180937" y="63341"/>
                  </a:cubicBezTo>
                  <a:cubicBezTo>
                    <a:pt x="215570" y="94734"/>
                    <a:pt x="240544" y="135385"/>
                    <a:pt x="252832" y="180499"/>
                  </a:cubicBezTo>
                  <a:cubicBezTo>
                    <a:pt x="256604" y="194038"/>
                    <a:pt x="259061" y="207885"/>
                    <a:pt x="260319" y="221876"/>
                  </a:cubicBezTo>
                  <a:cubicBezTo>
                    <a:pt x="260833" y="226791"/>
                    <a:pt x="260319" y="228048"/>
                    <a:pt x="260775" y="230677"/>
                  </a:cubicBezTo>
                  <a:cubicBezTo>
                    <a:pt x="260547" y="233026"/>
                    <a:pt x="259746" y="235283"/>
                    <a:pt x="258432" y="237249"/>
                  </a:cubicBezTo>
                  <a:cubicBezTo>
                    <a:pt x="259347" y="232237"/>
                    <a:pt x="259461" y="227111"/>
                    <a:pt x="258890" y="222047"/>
                  </a:cubicBezTo>
                  <a:cubicBezTo>
                    <a:pt x="251517" y="162200"/>
                    <a:pt x="222885" y="106999"/>
                    <a:pt x="178137" y="66536"/>
                  </a:cubicBezTo>
                  <a:cubicBezTo>
                    <a:pt x="133445" y="26074"/>
                    <a:pt x="75667" y="3054"/>
                    <a:pt x="15373" y="1677"/>
                  </a:cubicBezTo>
                  <a:cubicBezTo>
                    <a:pt x="5486" y="1677"/>
                    <a:pt x="0" y="1677"/>
                    <a:pt x="0" y="127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B73C8C11-4CAA-0112-3A4C-1A31F8243F27}"/>
                </a:ext>
              </a:extLst>
            </p:cNvPr>
            <p:cNvSpPr/>
            <p:nvPr/>
          </p:nvSpPr>
          <p:spPr>
            <a:xfrm>
              <a:off x="14614381" y="3067449"/>
              <a:ext cx="108699" cy="34632"/>
            </a:xfrm>
            <a:custGeom>
              <a:avLst/>
              <a:gdLst>
                <a:gd name="connsiteX0" fmla="*/ 108699 w 108699"/>
                <a:gd name="connsiteY0" fmla="*/ 114 h 34632"/>
                <a:gd name="connsiteX1" fmla="*/ 93441 w 108699"/>
                <a:gd name="connsiteY1" fmla="*/ 7029 h 34632"/>
                <a:gd name="connsiteX2" fmla="*/ 55322 w 108699"/>
                <a:gd name="connsiteY2" fmla="*/ 20460 h 34632"/>
                <a:gd name="connsiteX3" fmla="*/ 16459 w 108699"/>
                <a:gd name="connsiteY3" fmla="*/ 31490 h 34632"/>
                <a:gd name="connsiteX4" fmla="*/ 0 w 108699"/>
                <a:gd name="connsiteY4" fmla="*/ 34633 h 34632"/>
                <a:gd name="connsiteX5" fmla="*/ 15773 w 108699"/>
                <a:gd name="connsiteY5" fmla="*/ 28918 h 34632"/>
                <a:gd name="connsiteX6" fmla="*/ 54236 w 108699"/>
                <a:gd name="connsiteY6" fmla="*/ 16917 h 34632"/>
                <a:gd name="connsiteX7" fmla="*/ 92583 w 108699"/>
                <a:gd name="connsiteY7" fmla="*/ 4515 h 34632"/>
                <a:gd name="connsiteX8" fmla="*/ 108699 w 108699"/>
                <a:gd name="connsiteY8" fmla="*/ 0 h 3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699" h="34632">
                  <a:moveTo>
                    <a:pt x="108699" y="114"/>
                  </a:moveTo>
                  <a:cubicBezTo>
                    <a:pt x="103899" y="3012"/>
                    <a:pt x="98813" y="5332"/>
                    <a:pt x="93441" y="7029"/>
                  </a:cubicBezTo>
                  <a:cubicBezTo>
                    <a:pt x="83839" y="10859"/>
                    <a:pt x="70581" y="15716"/>
                    <a:pt x="55322" y="20460"/>
                  </a:cubicBezTo>
                  <a:cubicBezTo>
                    <a:pt x="40062" y="25203"/>
                    <a:pt x="26747" y="29032"/>
                    <a:pt x="16459" y="31490"/>
                  </a:cubicBezTo>
                  <a:cubicBezTo>
                    <a:pt x="11145" y="33193"/>
                    <a:pt x="5601" y="34250"/>
                    <a:pt x="0" y="34633"/>
                  </a:cubicBezTo>
                  <a:cubicBezTo>
                    <a:pt x="5086" y="32210"/>
                    <a:pt x="10344" y="30301"/>
                    <a:pt x="15773" y="28918"/>
                  </a:cubicBezTo>
                  <a:lnTo>
                    <a:pt x="54236" y="16917"/>
                  </a:lnTo>
                  <a:lnTo>
                    <a:pt x="92583" y="4515"/>
                  </a:lnTo>
                  <a:cubicBezTo>
                    <a:pt x="97784" y="2492"/>
                    <a:pt x="103213" y="977"/>
                    <a:pt x="108699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688FBF4D-0EEA-E17D-C897-C7D808A21BB8}"/>
                </a:ext>
              </a:extLst>
            </p:cNvPr>
            <p:cNvSpPr/>
            <p:nvPr/>
          </p:nvSpPr>
          <p:spPr>
            <a:xfrm>
              <a:off x="14674905" y="2939776"/>
              <a:ext cx="4318" cy="67551"/>
            </a:xfrm>
            <a:custGeom>
              <a:avLst/>
              <a:gdLst>
                <a:gd name="connsiteX0" fmla="*/ 627 w 4318"/>
                <a:gd name="connsiteY0" fmla="*/ 0 h 67551"/>
                <a:gd name="connsiteX1" fmla="*/ 4228 w 4318"/>
                <a:gd name="connsiteY1" fmla="*/ 33718 h 67551"/>
                <a:gd name="connsiteX2" fmla="*/ 2341 w 4318"/>
                <a:gd name="connsiteY2" fmla="*/ 67551 h 67551"/>
                <a:gd name="connsiteX3" fmla="*/ 570 w 4318"/>
                <a:gd name="connsiteY3" fmla="*/ 33775 h 67551"/>
                <a:gd name="connsiteX4" fmla="*/ 570 w 4318"/>
                <a:gd name="connsiteY4" fmla="*/ 0 h 6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" h="67551">
                  <a:moveTo>
                    <a:pt x="627" y="0"/>
                  </a:moveTo>
                  <a:cubicBezTo>
                    <a:pt x="1599" y="0"/>
                    <a:pt x="3770" y="14973"/>
                    <a:pt x="4228" y="33718"/>
                  </a:cubicBezTo>
                  <a:cubicBezTo>
                    <a:pt x="4685" y="52464"/>
                    <a:pt x="3313" y="67608"/>
                    <a:pt x="2341" y="67551"/>
                  </a:cubicBezTo>
                  <a:cubicBezTo>
                    <a:pt x="1370" y="67494"/>
                    <a:pt x="1084" y="52406"/>
                    <a:pt x="570" y="33775"/>
                  </a:cubicBezTo>
                  <a:cubicBezTo>
                    <a:pt x="56" y="15145"/>
                    <a:pt x="-402" y="114"/>
                    <a:pt x="570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4AB41725-FF94-DA5A-E451-B652B75E17A3}"/>
                </a:ext>
              </a:extLst>
            </p:cNvPr>
            <p:cNvSpPr/>
            <p:nvPr/>
          </p:nvSpPr>
          <p:spPr>
            <a:xfrm>
              <a:off x="14458533" y="2971894"/>
              <a:ext cx="154590" cy="37204"/>
            </a:xfrm>
            <a:custGeom>
              <a:avLst/>
              <a:gdLst>
                <a:gd name="connsiteX0" fmla="*/ 743 w 154590"/>
                <a:gd name="connsiteY0" fmla="*/ 37033 h 37204"/>
                <a:gd name="connsiteX1" fmla="*/ 22688 w 154590"/>
                <a:gd name="connsiteY1" fmla="*/ 29318 h 37204"/>
                <a:gd name="connsiteX2" fmla="*/ 76809 w 154590"/>
                <a:gd name="connsiteY2" fmla="*/ 14573 h 37204"/>
                <a:gd name="connsiteX3" fmla="*/ 131730 w 154590"/>
                <a:gd name="connsiteY3" fmla="*/ 3143 h 37204"/>
                <a:gd name="connsiteX4" fmla="*/ 154590 w 154590"/>
                <a:gd name="connsiteY4" fmla="*/ 0 h 37204"/>
                <a:gd name="connsiteX5" fmla="*/ 131730 w 154590"/>
                <a:gd name="connsiteY5" fmla="*/ 5715 h 37204"/>
                <a:gd name="connsiteX6" fmla="*/ 77153 w 154590"/>
                <a:gd name="connsiteY6" fmla="*/ 18231 h 37204"/>
                <a:gd name="connsiteX7" fmla="*/ 22860 w 154590"/>
                <a:gd name="connsiteY7" fmla="*/ 31941 h 37204"/>
                <a:gd name="connsiteX8" fmla="*/ 0 w 154590"/>
                <a:gd name="connsiteY8" fmla="*/ 37205 h 3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590" h="37204">
                  <a:moveTo>
                    <a:pt x="743" y="37033"/>
                  </a:moveTo>
                  <a:cubicBezTo>
                    <a:pt x="7830" y="33804"/>
                    <a:pt x="15144" y="31221"/>
                    <a:pt x="22688" y="29318"/>
                  </a:cubicBezTo>
                  <a:cubicBezTo>
                    <a:pt x="36405" y="25089"/>
                    <a:pt x="55492" y="19716"/>
                    <a:pt x="76809" y="14573"/>
                  </a:cubicBezTo>
                  <a:cubicBezTo>
                    <a:pt x="98126" y="9430"/>
                    <a:pt x="117614" y="5486"/>
                    <a:pt x="131730" y="3143"/>
                  </a:cubicBezTo>
                  <a:cubicBezTo>
                    <a:pt x="139275" y="1446"/>
                    <a:pt x="146932" y="394"/>
                    <a:pt x="154590" y="0"/>
                  </a:cubicBezTo>
                  <a:cubicBezTo>
                    <a:pt x="147104" y="2446"/>
                    <a:pt x="139503" y="4355"/>
                    <a:pt x="131730" y="5715"/>
                  </a:cubicBezTo>
                  <a:cubicBezTo>
                    <a:pt x="117729" y="8801"/>
                    <a:pt x="98412" y="13144"/>
                    <a:pt x="77153" y="18231"/>
                  </a:cubicBezTo>
                  <a:cubicBezTo>
                    <a:pt x="55892" y="23317"/>
                    <a:pt x="36747" y="28341"/>
                    <a:pt x="22860" y="31941"/>
                  </a:cubicBezTo>
                  <a:cubicBezTo>
                    <a:pt x="15373" y="34187"/>
                    <a:pt x="7715" y="35942"/>
                    <a:pt x="0" y="37205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C9C041A3-7058-E7A9-B276-32A2198DC194}"/>
                </a:ext>
              </a:extLst>
            </p:cNvPr>
            <p:cNvSpPr/>
            <p:nvPr/>
          </p:nvSpPr>
          <p:spPr>
            <a:xfrm>
              <a:off x="14826325" y="3515852"/>
              <a:ext cx="289604" cy="335982"/>
            </a:xfrm>
            <a:custGeom>
              <a:avLst/>
              <a:gdLst>
                <a:gd name="connsiteX0" fmla="*/ 63862 w 289604"/>
                <a:gd name="connsiteY0" fmla="*/ 12340 h 335982"/>
                <a:gd name="connsiteX1" fmla="*/ 1455 w 289604"/>
                <a:gd name="connsiteY1" fmla="*/ 57088 h 335982"/>
                <a:gd name="connsiteX2" fmla="*/ 17571 w 289604"/>
                <a:gd name="connsiteY2" fmla="*/ 134698 h 335982"/>
                <a:gd name="connsiteX3" fmla="*/ 125128 w 289604"/>
                <a:gd name="connsiteY3" fmla="*/ 275402 h 335982"/>
                <a:gd name="connsiteX4" fmla="*/ 289605 w 289604"/>
                <a:gd name="connsiteY4" fmla="*/ 335980 h 335982"/>
                <a:gd name="connsiteX5" fmla="*/ 286347 w 289604"/>
                <a:gd name="connsiteY5" fmla="*/ 179675 h 335982"/>
                <a:gd name="connsiteX6" fmla="*/ 227483 w 289604"/>
                <a:gd name="connsiteY6" fmla="*/ 59037 h 335982"/>
                <a:gd name="connsiteX7" fmla="*/ 106268 w 289604"/>
                <a:gd name="connsiteY7" fmla="*/ 1367 h 335982"/>
                <a:gd name="connsiteX8" fmla="*/ 63862 w 289604"/>
                <a:gd name="connsiteY8" fmla="*/ 12340 h 3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604" h="335982">
                  <a:moveTo>
                    <a:pt x="63862" y="12340"/>
                  </a:moveTo>
                  <a:cubicBezTo>
                    <a:pt x="37859" y="5425"/>
                    <a:pt x="6712" y="30742"/>
                    <a:pt x="1455" y="57088"/>
                  </a:cubicBezTo>
                  <a:cubicBezTo>
                    <a:pt x="-3803" y="83435"/>
                    <a:pt x="6026" y="110409"/>
                    <a:pt x="17571" y="134698"/>
                  </a:cubicBezTo>
                  <a:cubicBezTo>
                    <a:pt x="43174" y="188476"/>
                    <a:pt x="78550" y="238311"/>
                    <a:pt x="125128" y="275402"/>
                  </a:cubicBezTo>
                  <a:cubicBezTo>
                    <a:pt x="171704" y="312492"/>
                    <a:pt x="230055" y="336266"/>
                    <a:pt x="289605" y="335980"/>
                  </a:cubicBezTo>
                  <a:cubicBezTo>
                    <a:pt x="278575" y="284888"/>
                    <a:pt x="292462" y="231567"/>
                    <a:pt x="286347" y="179675"/>
                  </a:cubicBezTo>
                  <a:cubicBezTo>
                    <a:pt x="280975" y="133961"/>
                    <a:pt x="260230" y="91430"/>
                    <a:pt x="227483" y="59037"/>
                  </a:cubicBezTo>
                  <a:cubicBezTo>
                    <a:pt x="194793" y="26650"/>
                    <a:pt x="152045" y="6317"/>
                    <a:pt x="106268" y="1367"/>
                  </a:cubicBezTo>
                  <a:cubicBezTo>
                    <a:pt x="89694" y="-404"/>
                    <a:pt x="70492" y="-3033"/>
                    <a:pt x="63862" y="1234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66FEC112-1DA8-72F6-9272-E1924E7115F0}"/>
                </a:ext>
              </a:extLst>
            </p:cNvPr>
            <p:cNvSpPr/>
            <p:nvPr/>
          </p:nvSpPr>
          <p:spPr>
            <a:xfrm>
              <a:off x="14890244" y="3528021"/>
              <a:ext cx="225803" cy="323811"/>
            </a:xfrm>
            <a:custGeom>
              <a:avLst/>
              <a:gdLst>
                <a:gd name="connsiteX0" fmla="*/ 225685 w 225803"/>
                <a:gd name="connsiteY0" fmla="*/ 323812 h 323811"/>
                <a:gd name="connsiteX1" fmla="*/ 221971 w 225803"/>
                <a:gd name="connsiteY1" fmla="*/ 322097 h 323811"/>
                <a:gd name="connsiteX2" fmla="*/ 212198 w 225803"/>
                <a:gd name="connsiteY2" fmla="*/ 315525 h 323811"/>
                <a:gd name="connsiteX3" fmla="*/ 186538 w 225803"/>
                <a:gd name="connsiteY3" fmla="*/ 281235 h 323811"/>
                <a:gd name="connsiteX4" fmla="*/ 173222 w 225803"/>
                <a:gd name="connsiteY4" fmla="*/ 254774 h 323811"/>
                <a:gd name="connsiteX5" fmla="*/ 159277 w 225803"/>
                <a:gd name="connsiteY5" fmla="*/ 223856 h 323811"/>
                <a:gd name="connsiteX6" fmla="*/ 142132 w 225803"/>
                <a:gd name="connsiteY6" fmla="*/ 190824 h 323811"/>
                <a:gd name="connsiteX7" fmla="*/ 118472 w 225803"/>
                <a:gd name="connsiteY7" fmla="*/ 158648 h 323811"/>
                <a:gd name="connsiteX8" fmla="*/ 64980 w 225803"/>
                <a:gd name="connsiteY8" fmla="*/ 102298 h 323811"/>
                <a:gd name="connsiteX9" fmla="*/ 24174 w 225803"/>
                <a:gd name="connsiteY9" fmla="*/ 53378 h 323811"/>
                <a:gd name="connsiteX10" fmla="*/ 4286 w 225803"/>
                <a:gd name="connsiteY10" fmla="*/ 15373 h 323811"/>
                <a:gd name="connsiteX11" fmla="*/ 800 w 225803"/>
                <a:gd name="connsiteY11" fmla="*/ 3943 h 323811"/>
                <a:gd name="connsiteX12" fmla="*/ 0 w 225803"/>
                <a:gd name="connsiteY12" fmla="*/ 0 h 323811"/>
                <a:gd name="connsiteX13" fmla="*/ 5715 w 225803"/>
                <a:gd name="connsiteY13" fmla="*/ 14630 h 323811"/>
                <a:gd name="connsiteX14" fmla="*/ 26460 w 225803"/>
                <a:gd name="connsiteY14" fmla="*/ 51721 h 323811"/>
                <a:gd name="connsiteX15" fmla="*/ 67494 w 225803"/>
                <a:gd name="connsiteY15" fmla="*/ 99784 h 323811"/>
                <a:gd name="connsiteX16" fmla="*/ 121329 w 225803"/>
                <a:gd name="connsiteY16" fmla="*/ 156077 h 323811"/>
                <a:gd name="connsiteX17" fmla="*/ 145276 w 225803"/>
                <a:gd name="connsiteY17" fmla="*/ 188709 h 323811"/>
                <a:gd name="connsiteX18" fmla="*/ 162421 w 225803"/>
                <a:gd name="connsiteY18" fmla="*/ 222256 h 323811"/>
                <a:gd name="connsiteX19" fmla="*/ 176079 w 225803"/>
                <a:gd name="connsiteY19" fmla="*/ 253289 h 323811"/>
                <a:gd name="connsiteX20" fmla="*/ 188938 w 225803"/>
                <a:gd name="connsiteY20" fmla="*/ 279863 h 323811"/>
                <a:gd name="connsiteX21" fmla="*/ 213227 w 225803"/>
                <a:gd name="connsiteY21" fmla="*/ 314153 h 323811"/>
                <a:gd name="connsiteX22" fmla="*/ 225800 w 225803"/>
                <a:gd name="connsiteY22" fmla="*/ 323526 h 32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5803" h="323811">
                  <a:moveTo>
                    <a:pt x="225685" y="323812"/>
                  </a:moveTo>
                  <a:cubicBezTo>
                    <a:pt x="224371" y="323395"/>
                    <a:pt x="223114" y="322817"/>
                    <a:pt x="221971" y="322097"/>
                  </a:cubicBezTo>
                  <a:cubicBezTo>
                    <a:pt x="218542" y="320183"/>
                    <a:pt x="215284" y="317982"/>
                    <a:pt x="212198" y="315525"/>
                  </a:cubicBezTo>
                  <a:cubicBezTo>
                    <a:pt x="201339" y="306050"/>
                    <a:pt x="192539" y="294357"/>
                    <a:pt x="186538" y="281235"/>
                  </a:cubicBezTo>
                  <a:cubicBezTo>
                    <a:pt x="182423" y="273234"/>
                    <a:pt x="177794" y="264490"/>
                    <a:pt x="173222" y="254774"/>
                  </a:cubicBezTo>
                  <a:lnTo>
                    <a:pt x="159277" y="223856"/>
                  </a:lnTo>
                  <a:cubicBezTo>
                    <a:pt x="154248" y="212506"/>
                    <a:pt x="148533" y="201476"/>
                    <a:pt x="142132" y="190824"/>
                  </a:cubicBezTo>
                  <a:cubicBezTo>
                    <a:pt x="135103" y="179502"/>
                    <a:pt x="127216" y="168741"/>
                    <a:pt x="118472" y="158648"/>
                  </a:cubicBezTo>
                  <a:cubicBezTo>
                    <a:pt x="100641" y="137731"/>
                    <a:pt x="81553" y="119615"/>
                    <a:pt x="64980" y="102298"/>
                  </a:cubicBezTo>
                  <a:cubicBezTo>
                    <a:pt x="50006" y="87194"/>
                    <a:pt x="36347" y="70826"/>
                    <a:pt x="24174" y="53378"/>
                  </a:cubicBezTo>
                  <a:cubicBezTo>
                    <a:pt x="16059" y="41548"/>
                    <a:pt x="9373" y="28792"/>
                    <a:pt x="4286" y="15373"/>
                  </a:cubicBezTo>
                  <a:cubicBezTo>
                    <a:pt x="2629" y="10573"/>
                    <a:pt x="1429" y="6801"/>
                    <a:pt x="800" y="3943"/>
                  </a:cubicBezTo>
                  <a:cubicBezTo>
                    <a:pt x="400" y="2663"/>
                    <a:pt x="114" y="1337"/>
                    <a:pt x="0" y="0"/>
                  </a:cubicBezTo>
                  <a:cubicBezTo>
                    <a:pt x="343" y="0"/>
                    <a:pt x="1772" y="5315"/>
                    <a:pt x="5715" y="14630"/>
                  </a:cubicBezTo>
                  <a:cubicBezTo>
                    <a:pt x="11259" y="27712"/>
                    <a:pt x="18231" y="40148"/>
                    <a:pt x="26460" y="51721"/>
                  </a:cubicBezTo>
                  <a:cubicBezTo>
                    <a:pt x="38805" y="68849"/>
                    <a:pt x="52521" y="84925"/>
                    <a:pt x="67494" y="99784"/>
                  </a:cubicBezTo>
                  <a:cubicBezTo>
                    <a:pt x="84125" y="116929"/>
                    <a:pt x="103328" y="134931"/>
                    <a:pt x="121329" y="156077"/>
                  </a:cubicBezTo>
                  <a:cubicBezTo>
                    <a:pt x="130131" y="166312"/>
                    <a:pt x="138189" y="177222"/>
                    <a:pt x="145276" y="188709"/>
                  </a:cubicBezTo>
                  <a:cubicBezTo>
                    <a:pt x="151676" y="199528"/>
                    <a:pt x="157391" y="210735"/>
                    <a:pt x="162421" y="222256"/>
                  </a:cubicBezTo>
                  <a:lnTo>
                    <a:pt x="176079" y="253289"/>
                  </a:lnTo>
                  <a:cubicBezTo>
                    <a:pt x="180423" y="262947"/>
                    <a:pt x="184937" y="271748"/>
                    <a:pt x="188938" y="279863"/>
                  </a:cubicBezTo>
                  <a:cubicBezTo>
                    <a:pt x="194653" y="292814"/>
                    <a:pt x="202883" y="304478"/>
                    <a:pt x="213227" y="314153"/>
                  </a:cubicBezTo>
                  <a:cubicBezTo>
                    <a:pt x="220828" y="320726"/>
                    <a:pt x="225971" y="323183"/>
                    <a:pt x="225800" y="323526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7965754E-2787-FCE1-9883-3C123697A883}"/>
                </a:ext>
              </a:extLst>
            </p:cNvPr>
            <p:cNvSpPr/>
            <p:nvPr/>
          </p:nvSpPr>
          <p:spPr>
            <a:xfrm>
              <a:off x="14981399" y="3693756"/>
              <a:ext cx="32575" cy="115957"/>
            </a:xfrm>
            <a:custGeom>
              <a:avLst/>
              <a:gdLst>
                <a:gd name="connsiteX0" fmla="*/ 0 w 32575"/>
                <a:gd name="connsiteY0" fmla="*/ 115614 h 115957"/>
                <a:gd name="connsiteX1" fmla="*/ 2400 w 32575"/>
                <a:gd name="connsiteY1" fmla="*/ 98126 h 115957"/>
                <a:gd name="connsiteX2" fmla="*/ 12287 w 32575"/>
                <a:gd name="connsiteY2" fmla="*/ 56693 h 115957"/>
                <a:gd name="connsiteX3" fmla="*/ 25489 w 32575"/>
                <a:gd name="connsiteY3" fmla="*/ 16173 h 115957"/>
                <a:gd name="connsiteX4" fmla="*/ 32575 w 32575"/>
                <a:gd name="connsiteY4" fmla="*/ 0 h 115957"/>
                <a:gd name="connsiteX5" fmla="*/ 27889 w 32575"/>
                <a:gd name="connsiteY5" fmla="*/ 17145 h 115957"/>
                <a:gd name="connsiteX6" fmla="*/ 15773 w 32575"/>
                <a:gd name="connsiteY6" fmla="*/ 57779 h 115957"/>
                <a:gd name="connsiteX7" fmla="*/ 4915 w 32575"/>
                <a:gd name="connsiteY7" fmla="*/ 98812 h 115957"/>
                <a:gd name="connsiteX8" fmla="*/ 0 w 32575"/>
                <a:gd name="connsiteY8" fmla="*/ 115957 h 11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75" h="115957">
                  <a:moveTo>
                    <a:pt x="0" y="115614"/>
                  </a:moveTo>
                  <a:cubicBezTo>
                    <a:pt x="114" y="109717"/>
                    <a:pt x="971" y="103847"/>
                    <a:pt x="2400" y="98126"/>
                  </a:cubicBezTo>
                  <a:cubicBezTo>
                    <a:pt x="4457" y="87382"/>
                    <a:pt x="7772" y="72695"/>
                    <a:pt x="12287" y="56693"/>
                  </a:cubicBezTo>
                  <a:cubicBezTo>
                    <a:pt x="16802" y="40691"/>
                    <a:pt x="21602" y="26403"/>
                    <a:pt x="25489" y="16173"/>
                  </a:cubicBezTo>
                  <a:cubicBezTo>
                    <a:pt x="27203" y="10527"/>
                    <a:pt x="29603" y="5104"/>
                    <a:pt x="32575" y="0"/>
                  </a:cubicBezTo>
                  <a:cubicBezTo>
                    <a:pt x="31603" y="5858"/>
                    <a:pt x="30004" y="11601"/>
                    <a:pt x="27889" y="17145"/>
                  </a:cubicBezTo>
                  <a:cubicBezTo>
                    <a:pt x="24688" y="27489"/>
                    <a:pt x="20288" y="41834"/>
                    <a:pt x="15773" y="57779"/>
                  </a:cubicBezTo>
                  <a:cubicBezTo>
                    <a:pt x="11258" y="73723"/>
                    <a:pt x="7601" y="88240"/>
                    <a:pt x="4915" y="98812"/>
                  </a:cubicBezTo>
                  <a:cubicBezTo>
                    <a:pt x="3829" y="104670"/>
                    <a:pt x="2172" y="110414"/>
                    <a:pt x="0" y="11595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C37AB381-8D67-A0BC-C4FA-0C3F26E7A526}"/>
                </a:ext>
              </a:extLst>
            </p:cNvPr>
            <p:cNvSpPr/>
            <p:nvPr/>
          </p:nvSpPr>
          <p:spPr>
            <a:xfrm>
              <a:off x="14986085" y="3655885"/>
              <a:ext cx="124872" cy="28155"/>
            </a:xfrm>
            <a:custGeom>
              <a:avLst/>
              <a:gdLst>
                <a:gd name="connsiteX0" fmla="*/ 124873 w 124872"/>
                <a:gd name="connsiteY0" fmla="*/ 28155 h 28155"/>
                <a:gd name="connsiteX1" fmla="*/ 106585 w 124872"/>
                <a:gd name="connsiteY1" fmla="*/ 23926 h 28155"/>
                <a:gd name="connsiteX2" fmla="*/ 62693 w 124872"/>
                <a:gd name="connsiteY2" fmla="*/ 13125 h 28155"/>
                <a:gd name="connsiteX3" fmla="*/ 18345 w 124872"/>
                <a:gd name="connsiteY3" fmla="*/ 4038 h 28155"/>
                <a:gd name="connsiteX4" fmla="*/ 0 w 124872"/>
                <a:gd name="connsiteY4" fmla="*/ 43 h 28155"/>
                <a:gd name="connsiteX5" fmla="*/ 18803 w 124872"/>
                <a:gd name="connsiteY5" fmla="*/ 1523 h 28155"/>
                <a:gd name="connsiteX6" fmla="*/ 63494 w 124872"/>
                <a:gd name="connsiteY6" fmla="*/ 9581 h 28155"/>
                <a:gd name="connsiteX7" fmla="*/ 107271 w 124872"/>
                <a:gd name="connsiteY7" fmla="*/ 21474 h 28155"/>
                <a:gd name="connsiteX8" fmla="*/ 124873 w 124872"/>
                <a:gd name="connsiteY8" fmla="*/ 28155 h 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872" h="28155">
                  <a:moveTo>
                    <a:pt x="124873" y="28155"/>
                  </a:moveTo>
                  <a:cubicBezTo>
                    <a:pt x="118701" y="27241"/>
                    <a:pt x="112586" y="25823"/>
                    <a:pt x="106585" y="23926"/>
                  </a:cubicBezTo>
                  <a:cubicBezTo>
                    <a:pt x="95155" y="21011"/>
                    <a:pt x="79896" y="17011"/>
                    <a:pt x="62693" y="13125"/>
                  </a:cubicBezTo>
                  <a:cubicBezTo>
                    <a:pt x="45491" y="9239"/>
                    <a:pt x="29775" y="6209"/>
                    <a:pt x="18345" y="4038"/>
                  </a:cubicBezTo>
                  <a:cubicBezTo>
                    <a:pt x="12116" y="3249"/>
                    <a:pt x="6001" y="1912"/>
                    <a:pt x="0" y="43"/>
                  </a:cubicBezTo>
                  <a:cubicBezTo>
                    <a:pt x="6286" y="-157"/>
                    <a:pt x="12630" y="340"/>
                    <a:pt x="18803" y="1523"/>
                  </a:cubicBezTo>
                  <a:cubicBezTo>
                    <a:pt x="30233" y="3066"/>
                    <a:pt x="46178" y="5695"/>
                    <a:pt x="63494" y="9581"/>
                  </a:cubicBezTo>
                  <a:cubicBezTo>
                    <a:pt x="80810" y="13468"/>
                    <a:pt x="96240" y="17931"/>
                    <a:pt x="107271" y="21474"/>
                  </a:cubicBezTo>
                  <a:cubicBezTo>
                    <a:pt x="113385" y="23063"/>
                    <a:pt x="119272" y="25303"/>
                    <a:pt x="124873" y="28155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97E3180E-5DA5-D0A1-A45A-97B2859ABE4A}"/>
                </a:ext>
              </a:extLst>
            </p:cNvPr>
            <p:cNvSpPr/>
            <p:nvPr/>
          </p:nvSpPr>
          <p:spPr>
            <a:xfrm>
              <a:off x="14884929" y="3585742"/>
              <a:ext cx="35147" cy="134702"/>
            </a:xfrm>
            <a:custGeom>
              <a:avLst/>
              <a:gdLst>
                <a:gd name="connsiteX0" fmla="*/ 0 w 35147"/>
                <a:gd name="connsiteY0" fmla="*/ 134703 h 134702"/>
                <a:gd name="connsiteX1" fmla="*/ 2800 w 35147"/>
                <a:gd name="connsiteY1" fmla="*/ 114414 h 134702"/>
                <a:gd name="connsiteX2" fmla="*/ 13602 w 35147"/>
                <a:gd name="connsiteY2" fmla="*/ 66294 h 134702"/>
                <a:gd name="connsiteX3" fmla="*/ 27718 w 35147"/>
                <a:gd name="connsiteY3" fmla="*/ 19031 h 134702"/>
                <a:gd name="connsiteX4" fmla="*/ 35147 w 35147"/>
                <a:gd name="connsiteY4" fmla="*/ 0 h 134702"/>
                <a:gd name="connsiteX5" fmla="*/ 30118 w 35147"/>
                <a:gd name="connsiteY5" fmla="*/ 19774 h 134702"/>
                <a:gd name="connsiteX6" fmla="*/ 17088 w 35147"/>
                <a:gd name="connsiteY6" fmla="*/ 67208 h 134702"/>
                <a:gd name="connsiteX7" fmla="*/ 5315 w 35147"/>
                <a:gd name="connsiteY7" fmla="*/ 114986 h 134702"/>
                <a:gd name="connsiteX8" fmla="*/ 0 w 35147"/>
                <a:gd name="connsiteY8" fmla="*/ 134703 h 13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47" h="134702">
                  <a:moveTo>
                    <a:pt x="0" y="134703"/>
                  </a:moveTo>
                  <a:cubicBezTo>
                    <a:pt x="228" y="127862"/>
                    <a:pt x="1200" y="121067"/>
                    <a:pt x="2800" y="114414"/>
                  </a:cubicBezTo>
                  <a:cubicBezTo>
                    <a:pt x="5086" y="102013"/>
                    <a:pt x="8515" y="84982"/>
                    <a:pt x="13602" y="66294"/>
                  </a:cubicBezTo>
                  <a:cubicBezTo>
                    <a:pt x="18688" y="47606"/>
                    <a:pt x="23603" y="30975"/>
                    <a:pt x="27718" y="19031"/>
                  </a:cubicBezTo>
                  <a:cubicBezTo>
                    <a:pt x="29546" y="12459"/>
                    <a:pt x="32061" y="6081"/>
                    <a:pt x="35147" y="0"/>
                  </a:cubicBezTo>
                  <a:cubicBezTo>
                    <a:pt x="34004" y="6715"/>
                    <a:pt x="32346" y="13328"/>
                    <a:pt x="30118" y="19774"/>
                  </a:cubicBezTo>
                  <a:cubicBezTo>
                    <a:pt x="26689" y="31890"/>
                    <a:pt x="21945" y="48635"/>
                    <a:pt x="17088" y="67208"/>
                  </a:cubicBezTo>
                  <a:cubicBezTo>
                    <a:pt x="12230" y="85782"/>
                    <a:pt x="8229" y="102699"/>
                    <a:pt x="5315" y="114986"/>
                  </a:cubicBezTo>
                  <a:cubicBezTo>
                    <a:pt x="4057" y="121684"/>
                    <a:pt x="2286" y="128279"/>
                    <a:pt x="0" y="134703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E562FF63-F9F3-AC14-A0DB-C871C5058BA9}"/>
                </a:ext>
              </a:extLst>
            </p:cNvPr>
            <p:cNvSpPr/>
            <p:nvPr/>
          </p:nvSpPr>
          <p:spPr>
            <a:xfrm>
              <a:off x="14906646" y="3559362"/>
              <a:ext cx="144647" cy="15573"/>
            </a:xfrm>
            <a:custGeom>
              <a:avLst/>
              <a:gdLst>
                <a:gd name="connsiteX0" fmla="*/ 144647 w 144647"/>
                <a:gd name="connsiteY0" fmla="*/ 15350 h 15573"/>
                <a:gd name="connsiteX1" fmla="*/ 72124 w 144647"/>
                <a:gd name="connsiteY1" fmla="*/ 9635 h 15573"/>
                <a:gd name="connsiteX2" fmla="*/ 0 w 144647"/>
                <a:gd name="connsiteY2" fmla="*/ 205 h 15573"/>
                <a:gd name="connsiteX3" fmla="*/ 72524 w 144647"/>
                <a:gd name="connsiteY3" fmla="*/ 5920 h 15573"/>
                <a:gd name="connsiteX4" fmla="*/ 144647 w 144647"/>
                <a:gd name="connsiteY4" fmla="*/ 15407 h 15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47" h="15573">
                  <a:moveTo>
                    <a:pt x="144647" y="15350"/>
                  </a:moveTo>
                  <a:cubicBezTo>
                    <a:pt x="144647" y="16379"/>
                    <a:pt x="112071" y="13750"/>
                    <a:pt x="72124" y="9635"/>
                  </a:cubicBezTo>
                  <a:cubicBezTo>
                    <a:pt x="32176" y="5520"/>
                    <a:pt x="-113" y="1177"/>
                    <a:pt x="0" y="205"/>
                  </a:cubicBezTo>
                  <a:cubicBezTo>
                    <a:pt x="115" y="-766"/>
                    <a:pt x="32576" y="1806"/>
                    <a:pt x="72524" y="5920"/>
                  </a:cubicBezTo>
                  <a:cubicBezTo>
                    <a:pt x="112472" y="10035"/>
                    <a:pt x="144762" y="14436"/>
                    <a:pt x="144647" y="1540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315F9927-6ED5-76C7-CC0A-F7916BB94D5E}"/>
                </a:ext>
              </a:extLst>
            </p:cNvPr>
            <p:cNvSpPr/>
            <p:nvPr/>
          </p:nvSpPr>
          <p:spPr>
            <a:xfrm>
              <a:off x="14602136" y="3229181"/>
              <a:ext cx="236659" cy="436365"/>
            </a:xfrm>
            <a:custGeom>
              <a:avLst/>
              <a:gdLst>
                <a:gd name="connsiteX0" fmla="*/ 159807 w 236659"/>
                <a:gd name="connsiteY0" fmla="*/ 41779 h 436365"/>
                <a:gd name="connsiteX1" fmla="*/ 109915 w 236659"/>
                <a:gd name="connsiteY1" fmla="*/ 3 h 436365"/>
                <a:gd name="connsiteX2" fmla="*/ 49393 w 236659"/>
                <a:gd name="connsiteY2" fmla="*/ 32807 h 436365"/>
                <a:gd name="connsiteX3" fmla="*/ 20246 w 236659"/>
                <a:gd name="connsiteY3" fmla="*/ 97501 h 436365"/>
                <a:gd name="connsiteX4" fmla="*/ 2358 w 236659"/>
                <a:gd name="connsiteY4" fmla="*/ 269522 h 436365"/>
                <a:gd name="connsiteX5" fmla="*/ 73910 w 236659"/>
                <a:gd name="connsiteY5" fmla="*/ 424628 h 436365"/>
                <a:gd name="connsiteX6" fmla="*/ 98599 w 236659"/>
                <a:gd name="connsiteY6" fmla="*/ 436058 h 436365"/>
                <a:gd name="connsiteX7" fmla="*/ 111629 w 236659"/>
                <a:gd name="connsiteY7" fmla="*/ 427999 h 436365"/>
                <a:gd name="connsiteX8" fmla="*/ 205756 w 236659"/>
                <a:gd name="connsiteY8" fmla="*/ 295125 h 436365"/>
                <a:gd name="connsiteX9" fmla="*/ 236559 w 236659"/>
                <a:gd name="connsiteY9" fmla="*/ 135220 h 436365"/>
                <a:gd name="connsiteX10" fmla="*/ 220900 w 236659"/>
                <a:gd name="connsiteY10" fmla="*/ 72355 h 436365"/>
                <a:gd name="connsiteX11" fmla="*/ 159807 w 236659"/>
                <a:gd name="connsiteY11" fmla="*/ 42008 h 43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659" h="436365">
                  <a:moveTo>
                    <a:pt x="159807" y="41779"/>
                  </a:moveTo>
                  <a:cubicBezTo>
                    <a:pt x="157578" y="18120"/>
                    <a:pt x="133689" y="232"/>
                    <a:pt x="109915" y="3"/>
                  </a:cubicBezTo>
                  <a:cubicBezTo>
                    <a:pt x="86140" y="-226"/>
                    <a:pt x="64195" y="14005"/>
                    <a:pt x="49393" y="32807"/>
                  </a:cubicBezTo>
                  <a:cubicBezTo>
                    <a:pt x="34591" y="51609"/>
                    <a:pt x="26533" y="74641"/>
                    <a:pt x="20246" y="97501"/>
                  </a:cubicBezTo>
                  <a:cubicBezTo>
                    <a:pt x="4245" y="153279"/>
                    <a:pt x="-4500" y="211801"/>
                    <a:pt x="2358" y="269522"/>
                  </a:cubicBezTo>
                  <a:cubicBezTo>
                    <a:pt x="9217" y="327244"/>
                    <a:pt x="32591" y="383822"/>
                    <a:pt x="73910" y="424628"/>
                  </a:cubicBezTo>
                  <a:cubicBezTo>
                    <a:pt x="80654" y="431257"/>
                    <a:pt x="89398" y="437886"/>
                    <a:pt x="98599" y="436058"/>
                  </a:cubicBezTo>
                  <a:cubicBezTo>
                    <a:pt x="103571" y="434531"/>
                    <a:pt x="108028" y="431754"/>
                    <a:pt x="111629" y="427999"/>
                  </a:cubicBezTo>
                  <a:cubicBezTo>
                    <a:pt x="152149" y="390926"/>
                    <a:pt x="184210" y="345623"/>
                    <a:pt x="205756" y="295125"/>
                  </a:cubicBezTo>
                  <a:cubicBezTo>
                    <a:pt x="227300" y="244628"/>
                    <a:pt x="237817" y="190107"/>
                    <a:pt x="236559" y="135220"/>
                  </a:cubicBezTo>
                  <a:cubicBezTo>
                    <a:pt x="235930" y="113274"/>
                    <a:pt x="233073" y="90471"/>
                    <a:pt x="220900" y="72355"/>
                  </a:cubicBezTo>
                  <a:cubicBezTo>
                    <a:pt x="208727" y="54238"/>
                    <a:pt x="180495" y="34693"/>
                    <a:pt x="159807" y="4200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64689CEA-C749-5B4A-7678-FE97AD02EEF6}"/>
                </a:ext>
              </a:extLst>
            </p:cNvPr>
            <p:cNvSpPr/>
            <p:nvPr/>
          </p:nvSpPr>
          <p:spPr>
            <a:xfrm>
              <a:off x="14687683" y="3272166"/>
              <a:ext cx="72487" cy="389591"/>
            </a:xfrm>
            <a:custGeom>
              <a:avLst/>
              <a:gdLst>
                <a:gd name="connsiteX0" fmla="*/ 1336 w 72487"/>
                <a:gd name="connsiteY0" fmla="*/ 389592 h 389591"/>
                <a:gd name="connsiteX1" fmla="*/ 937 w 72487"/>
                <a:gd name="connsiteY1" fmla="*/ 385591 h 389591"/>
                <a:gd name="connsiteX2" fmla="*/ 364 w 72487"/>
                <a:gd name="connsiteY2" fmla="*/ 374161 h 389591"/>
                <a:gd name="connsiteX3" fmla="*/ 364 w 72487"/>
                <a:gd name="connsiteY3" fmla="*/ 331413 h 389591"/>
                <a:gd name="connsiteX4" fmla="*/ 4137 w 72487"/>
                <a:gd name="connsiteY4" fmla="*/ 268034 h 389591"/>
                <a:gd name="connsiteX5" fmla="*/ 14766 w 72487"/>
                <a:gd name="connsiteY5" fmla="*/ 190996 h 389591"/>
                <a:gd name="connsiteX6" fmla="*/ 31911 w 72487"/>
                <a:gd name="connsiteY6" fmla="*/ 115100 h 389591"/>
                <a:gd name="connsiteX7" fmla="*/ 50771 w 72487"/>
                <a:gd name="connsiteY7" fmla="*/ 54350 h 389591"/>
                <a:gd name="connsiteX8" fmla="*/ 66030 w 72487"/>
                <a:gd name="connsiteY8" fmla="*/ 14345 h 389591"/>
                <a:gd name="connsiteX9" fmla="*/ 70602 w 72487"/>
                <a:gd name="connsiteY9" fmla="*/ 3658 h 389591"/>
                <a:gd name="connsiteX10" fmla="*/ 72488 w 72487"/>
                <a:gd name="connsiteY10" fmla="*/ 0 h 389591"/>
                <a:gd name="connsiteX11" fmla="*/ 71288 w 72487"/>
                <a:gd name="connsiteY11" fmla="*/ 3887 h 389591"/>
                <a:gd name="connsiteX12" fmla="*/ 67345 w 72487"/>
                <a:gd name="connsiteY12" fmla="*/ 14859 h 389591"/>
                <a:gd name="connsiteX13" fmla="*/ 53228 w 72487"/>
                <a:gd name="connsiteY13" fmla="*/ 55264 h 389591"/>
                <a:gd name="connsiteX14" fmla="*/ 35169 w 72487"/>
                <a:gd name="connsiteY14" fmla="*/ 116015 h 389591"/>
                <a:gd name="connsiteX15" fmla="*/ 18024 w 72487"/>
                <a:gd name="connsiteY15" fmla="*/ 191739 h 389591"/>
                <a:gd name="connsiteX16" fmla="*/ 7166 w 72487"/>
                <a:gd name="connsiteY16" fmla="*/ 268434 h 389591"/>
                <a:gd name="connsiteX17" fmla="*/ 2651 w 72487"/>
                <a:gd name="connsiteY17" fmla="*/ 331299 h 389591"/>
                <a:gd name="connsiteX18" fmla="*/ 1680 w 72487"/>
                <a:gd name="connsiteY18" fmla="*/ 373990 h 389591"/>
                <a:gd name="connsiteX19" fmla="*/ 1680 w 72487"/>
                <a:gd name="connsiteY19" fmla="*/ 385420 h 389591"/>
                <a:gd name="connsiteX20" fmla="*/ 1680 w 72487"/>
                <a:gd name="connsiteY20" fmla="*/ 389477 h 38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87" h="389591">
                  <a:moveTo>
                    <a:pt x="1336" y="389592"/>
                  </a:moveTo>
                  <a:cubicBezTo>
                    <a:pt x="1050" y="388272"/>
                    <a:pt x="937" y="386934"/>
                    <a:pt x="937" y="385591"/>
                  </a:cubicBezTo>
                  <a:cubicBezTo>
                    <a:pt x="937" y="382505"/>
                    <a:pt x="593" y="378676"/>
                    <a:pt x="364" y="374161"/>
                  </a:cubicBezTo>
                  <a:cubicBezTo>
                    <a:pt x="-92" y="364103"/>
                    <a:pt x="-150" y="349472"/>
                    <a:pt x="364" y="331413"/>
                  </a:cubicBezTo>
                  <a:cubicBezTo>
                    <a:pt x="879" y="313354"/>
                    <a:pt x="1965" y="291808"/>
                    <a:pt x="4137" y="268034"/>
                  </a:cubicBezTo>
                  <a:cubicBezTo>
                    <a:pt x="6308" y="244259"/>
                    <a:pt x="9852" y="218142"/>
                    <a:pt x="14766" y="190996"/>
                  </a:cubicBezTo>
                  <a:cubicBezTo>
                    <a:pt x="19681" y="163849"/>
                    <a:pt x="25739" y="138189"/>
                    <a:pt x="31911" y="115100"/>
                  </a:cubicBezTo>
                  <a:cubicBezTo>
                    <a:pt x="38084" y="92012"/>
                    <a:pt x="44713" y="71381"/>
                    <a:pt x="50771" y="54350"/>
                  </a:cubicBezTo>
                  <a:cubicBezTo>
                    <a:pt x="56829" y="37319"/>
                    <a:pt x="62201" y="23546"/>
                    <a:pt x="66030" y="14345"/>
                  </a:cubicBezTo>
                  <a:cubicBezTo>
                    <a:pt x="67916" y="10001"/>
                    <a:pt x="69459" y="6458"/>
                    <a:pt x="70602" y="3658"/>
                  </a:cubicBezTo>
                  <a:cubicBezTo>
                    <a:pt x="71059" y="2366"/>
                    <a:pt x="71745" y="1143"/>
                    <a:pt x="72488" y="0"/>
                  </a:cubicBezTo>
                  <a:cubicBezTo>
                    <a:pt x="72260" y="1337"/>
                    <a:pt x="71859" y="2646"/>
                    <a:pt x="71288" y="3887"/>
                  </a:cubicBezTo>
                  <a:lnTo>
                    <a:pt x="67345" y="14859"/>
                  </a:lnTo>
                  <a:cubicBezTo>
                    <a:pt x="63802" y="24289"/>
                    <a:pt x="58886" y="38119"/>
                    <a:pt x="53228" y="55264"/>
                  </a:cubicBezTo>
                  <a:cubicBezTo>
                    <a:pt x="47570" y="72409"/>
                    <a:pt x="41341" y="92983"/>
                    <a:pt x="35169" y="116015"/>
                  </a:cubicBezTo>
                  <a:cubicBezTo>
                    <a:pt x="28997" y="139046"/>
                    <a:pt x="23282" y="164649"/>
                    <a:pt x="18024" y="191739"/>
                  </a:cubicBezTo>
                  <a:cubicBezTo>
                    <a:pt x="12766" y="218828"/>
                    <a:pt x="9680" y="244774"/>
                    <a:pt x="7166" y="268434"/>
                  </a:cubicBezTo>
                  <a:cubicBezTo>
                    <a:pt x="4651" y="292094"/>
                    <a:pt x="3336" y="313582"/>
                    <a:pt x="2651" y="331299"/>
                  </a:cubicBezTo>
                  <a:cubicBezTo>
                    <a:pt x="1965" y="349015"/>
                    <a:pt x="1680" y="363874"/>
                    <a:pt x="1680" y="373990"/>
                  </a:cubicBezTo>
                  <a:cubicBezTo>
                    <a:pt x="1680" y="378733"/>
                    <a:pt x="1680" y="382562"/>
                    <a:pt x="1680" y="385420"/>
                  </a:cubicBezTo>
                  <a:cubicBezTo>
                    <a:pt x="1850" y="386763"/>
                    <a:pt x="1850" y="388129"/>
                    <a:pt x="1680" y="389477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C2C10C58-9D04-521F-7F51-E3DB87B28A6A}"/>
                </a:ext>
              </a:extLst>
            </p:cNvPr>
            <p:cNvSpPr/>
            <p:nvPr/>
          </p:nvSpPr>
          <p:spPr>
            <a:xfrm>
              <a:off x="14613410" y="3463841"/>
              <a:ext cx="91554" cy="80410"/>
            </a:xfrm>
            <a:custGeom>
              <a:avLst/>
              <a:gdLst>
                <a:gd name="connsiteX0" fmla="*/ 91554 w 91554"/>
                <a:gd name="connsiteY0" fmla="*/ 114 h 80410"/>
                <a:gd name="connsiteX1" fmla="*/ 79496 w 91554"/>
                <a:gd name="connsiteY1" fmla="*/ 13373 h 80410"/>
                <a:gd name="connsiteX2" fmla="*/ 47949 w 91554"/>
                <a:gd name="connsiteY2" fmla="*/ 42748 h 80410"/>
                <a:gd name="connsiteX3" fmla="*/ 14687 w 91554"/>
                <a:gd name="connsiteY3" fmla="*/ 70180 h 80410"/>
                <a:gd name="connsiteX4" fmla="*/ 0 w 91554"/>
                <a:gd name="connsiteY4" fmla="*/ 80410 h 80410"/>
                <a:gd name="connsiteX5" fmla="*/ 13088 w 91554"/>
                <a:gd name="connsiteY5" fmla="*/ 68237 h 80410"/>
                <a:gd name="connsiteX6" fmla="*/ 45548 w 91554"/>
                <a:gd name="connsiteY6" fmla="*/ 40005 h 80410"/>
                <a:gd name="connsiteX7" fmla="*/ 77781 w 91554"/>
                <a:gd name="connsiteY7" fmla="*/ 11430 h 80410"/>
                <a:gd name="connsiteX8" fmla="*/ 91554 w 91554"/>
                <a:gd name="connsiteY8" fmla="*/ 0 h 8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554" h="80410">
                  <a:moveTo>
                    <a:pt x="91554" y="114"/>
                  </a:moveTo>
                  <a:cubicBezTo>
                    <a:pt x="88011" y="4966"/>
                    <a:pt x="84010" y="9413"/>
                    <a:pt x="79496" y="13373"/>
                  </a:cubicBezTo>
                  <a:cubicBezTo>
                    <a:pt x="71666" y="21146"/>
                    <a:pt x="60579" y="31604"/>
                    <a:pt x="47949" y="42748"/>
                  </a:cubicBezTo>
                  <a:cubicBezTo>
                    <a:pt x="35318" y="53893"/>
                    <a:pt x="23431" y="63437"/>
                    <a:pt x="14687" y="70180"/>
                  </a:cubicBezTo>
                  <a:cubicBezTo>
                    <a:pt x="10173" y="74112"/>
                    <a:pt x="5257" y="77547"/>
                    <a:pt x="0" y="80410"/>
                  </a:cubicBezTo>
                  <a:cubicBezTo>
                    <a:pt x="3943" y="75924"/>
                    <a:pt x="8344" y="71849"/>
                    <a:pt x="13088" y="68237"/>
                  </a:cubicBezTo>
                  <a:cubicBezTo>
                    <a:pt x="22346" y="60122"/>
                    <a:pt x="33375" y="50578"/>
                    <a:pt x="45548" y="40005"/>
                  </a:cubicBezTo>
                  <a:lnTo>
                    <a:pt x="77781" y="11430"/>
                  </a:lnTo>
                  <a:cubicBezTo>
                    <a:pt x="82010" y="7195"/>
                    <a:pt x="86640" y="3366"/>
                    <a:pt x="91554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0EA3A642-C986-339A-9322-7A41AB9801A6}"/>
                </a:ext>
              </a:extLst>
            </p:cNvPr>
            <p:cNvSpPr/>
            <p:nvPr/>
          </p:nvSpPr>
          <p:spPr>
            <a:xfrm>
              <a:off x="14715080" y="3418299"/>
              <a:ext cx="85381" cy="122701"/>
            </a:xfrm>
            <a:custGeom>
              <a:avLst/>
              <a:gdLst>
                <a:gd name="connsiteX0" fmla="*/ 85382 w 85381"/>
                <a:gd name="connsiteY0" fmla="*/ 122701 h 122701"/>
                <a:gd name="connsiteX1" fmla="*/ 72580 w 85381"/>
                <a:gd name="connsiteY1" fmla="*/ 104928 h 122701"/>
                <a:gd name="connsiteX2" fmla="*/ 42691 w 85381"/>
                <a:gd name="connsiteY2" fmla="*/ 61379 h 122701"/>
                <a:gd name="connsiteX3" fmla="*/ 12229 w 85381"/>
                <a:gd name="connsiteY3" fmla="*/ 18231 h 122701"/>
                <a:gd name="connsiteX4" fmla="*/ 0 w 85381"/>
                <a:gd name="connsiteY4" fmla="*/ 0 h 122701"/>
                <a:gd name="connsiteX5" fmla="*/ 14288 w 85381"/>
                <a:gd name="connsiteY5" fmla="*/ 16688 h 122701"/>
                <a:gd name="connsiteX6" fmla="*/ 45663 w 85381"/>
                <a:gd name="connsiteY6" fmla="*/ 59322 h 122701"/>
                <a:gd name="connsiteX7" fmla="*/ 74695 w 85381"/>
                <a:gd name="connsiteY7" fmla="*/ 103556 h 122701"/>
                <a:gd name="connsiteX8" fmla="*/ 85382 w 85381"/>
                <a:gd name="connsiteY8" fmla="*/ 122701 h 122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381" h="122701">
                  <a:moveTo>
                    <a:pt x="85382" y="122701"/>
                  </a:moveTo>
                  <a:cubicBezTo>
                    <a:pt x="80639" y="117106"/>
                    <a:pt x="76410" y="111168"/>
                    <a:pt x="72580" y="104928"/>
                  </a:cubicBezTo>
                  <a:lnTo>
                    <a:pt x="42691" y="61379"/>
                  </a:lnTo>
                  <a:lnTo>
                    <a:pt x="12229" y="18231"/>
                  </a:lnTo>
                  <a:cubicBezTo>
                    <a:pt x="7715" y="12470"/>
                    <a:pt x="3600" y="6378"/>
                    <a:pt x="0" y="0"/>
                  </a:cubicBezTo>
                  <a:cubicBezTo>
                    <a:pt x="5257" y="5132"/>
                    <a:pt x="10001" y="10716"/>
                    <a:pt x="14288" y="16688"/>
                  </a:cubicBezTo>
                  <a:cubicBezTo>
                    <a:pt x="22631" y="27318"/>
                    <a:pt x="33890" y="42348"/>
                    <a:pt x="45663" y="59322"/>
                  </a:cubicBezTo>
                  <a:cubicBezTo>
                    <a:pt x="57435" y="76295"/>
                    <a:pt x="67665" y="92012"/>
                    <a:pt x="74695" y="103556"/>
                  </a:cubicBezTo>
                  <a:cubicBezTo>
                    <a:pt x="78809" y="109608"/>
                    <a:pt x="82410" y="116015"/>
                    <a:pt x="85382" y="122701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E037C46A-E1B3-F3AB-32B9-E0535C3BD3B3}"/>
                </a:ext>
              </a:extLst>
            </p:cNvPr>
            <p:cNvSpPr/>
            <p:nvPr/>
          </p:nvSpPr>
          <p:spPr>
            <a:xfrm>
              <a:off x="14606659" y="3298696"/>
              <a:ext cx="143859" cy="92539"/>
            </a:xfrm>
            <a:custGeom>
              <a:avLst/>
              <a:gdLst>
                <a:gd name="connsiteX0" fmla="*/ 143853 w 143859"/>
                <a:gd name="connsiteY0" fmla="*/ 34 h 92539"/>
                <a:gd name="connsiteX1" fmla="*/ 72872 w 143859"/>
                <a:gd name="connsiteY1" fmla="*/ 47811 h 92539"/>
                <a:gd name="connsiteX2" fmla="*/ 6 w 143859"/>
                <a:gd name="connsiteY2" fmla="*/ 92502 h 92539"/>
                <a:gd name="connsiteX3" fmla="*/ 70930 w 143859"/>
                <a:gd name="connsiteY3" fmla="*/ 44782 h 92539"/>
                <a:gd name="connsiteX4" fmla="*/ 143853 w 143859"/>
                <a:gd name="connsiteY4" fmla="*/ 34 h 9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59" h="92539">
                  <a:moveTo>
                    <a:pt x="143853" y="34"/>
                  </a:moveTo>
                  <a:cubicBezTo>
                    <a:pt x="144367" y="891"/>
                    <a:pt x="112592" y="22265"/>
                    <a:pt x="72872" y="47811"/>
                  </a:cubicBezTo>
                  <a:cubicBezTo>
                    <a:pt x="33153" y="73357"/>
                    <a:pt x="521" y="93531"/>
                    <a:pt x="6" y="92502"/>
                  </a:cubicBezTo>
                  <a:cubicBezTo>
                    <a:pt x="-508" y="91474"/>
                    <a:pt x="31211" y="70328"/>
                    <a:pt x="70930" y="44782"/>
                  </a:cubicBezTo>
                  <a:cubicBezTo>
                    <a:pt x="110648" y="19236"/>
                    <a:pt x="143282" y="-938"/>
                    <a:pt x="143853" y="3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9D98840E-D438-4F2B-95FC-B57832BF8A85}"/>
                </a:ext>
              </a:extLst>
            </p:cNvPr>
            <p:cNvSpPr/>
            <p:nvPr/>
          </p:nvSpPr>
          <p:spPr>
            <a:xfrm>
              <a:off x="14746276" y="3304030"/>
              <a:ext cx="93798" cy="91420"/>
            </a:xfrm>
            <a:custGeom>
              <a:avLst/>
              <a:gdLst>
                <a:gd name="connsiteX0" fmla="*/ 93791 w 93798"/>
                <a:gd name="connsiteY0" fmla="*/ 91403 h 91420"/>
                <a:gd name="connsiteX1" fmla="*/ 45728 w 93798"/>
                <a:gd name="connsiteY1" fmla="*/ 46997 h 91420"/>
                <a:gd name="connsiteX2" fmla="*/ 8 w 93798"/>
                <a:gd name="connsiteY2" fmla="*/ 20 h 91420"/>
                <a:gd name="connsiteX3" fmla="*/ 48071 w 93798"/>
                <a:gd name="connsiteY3" fmla="*/ 44425 h 91420"/>
                <a:gd name="connsiteX4" fmla="*/ 93791 w 93798"/>
                <a:gd name="connsiteY4" fmla="*/ 91403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798" h="91420">
                  <a:moveTo>
                    <a:pt x="93791" y="91403"/>
                  </a:moveTo>
                  <a:cubicBezTo>
                    <a:pt x="93105" y="92089"/>
                    <a:pt x="71559" y="72258"/>
                    <a:pt x="45728" y="46997"/>
                  </a:cubicBezTo>
                  <a:cubicBezTo>
                    <a:pt x="19896" y="21737"/>
                    <a:pt x="-450" y="763"/>
                    <a:pt x="8" y="20"/>
                  </a:cubicBezTo>
                  <a:cubicBezTo>
                    <a:pt x="465" y="-723"/>
                    <a:pt x="22182" y="19165"/>
                    <a:pt x="48071" y="44425"/>
                  </a:cubicBezTo>
                  <a:cubicBezTo>
                    <a:pt x="73959" y="69686"/>
                    <a:pt x="94248" y="90660"/>
                    <a:pt x="93791" y="9140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0" name="组合 959">
            <a:extLst>
              <a:ext uri="{FF2B5EF4-FFF2-40B4-BE49-F238E27FC236}">
                <a16:creationId xmlns:a16="http://schemas.microsoft.com/office/drawing/2014/main" id="{6B57DFBD-3CEF-FD7C-80D1-B6766E956284}"/>
              </a:ext>
            </a:extLst>
          </p:cNvPr>
          <p:cNvGrpSpPr/>
          <p:nvPr/>
        </p:nvGrpSpPr>
        <p:grpSpPr>
          <a:xfrm>
            <a:off x="8675723" y="1137733"/>
            <a:ext cx="2267437" cy="4236758"/>
            <a:chOff x="5828571" y="-2522110"/>
            <a:chExt cx="1019060" cy="1904137"/>
          </a:xfrm>
        </p:grpSpPr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D740E5DC-A2BD-E6A3-4217-1B8DEB8023B7}"/>
                </a:ext>
              </a:extLst>
            </p:cNvPr>
            <p:cNvSpPr/>
            <p:nvPr/>
          </p:nvSpPr>
          <p:spPr>
            <a:xfrm>
              <a:off x="6234005" y="-2522110"/>
              <a:ext cx="228374" cy="556952"/>
            </a:xfrm>
            <a:custGeom>
              <a:avLst/>
              <a:gdLst>
                <a:gd name="connsiteX0" fmla="*/ 110178 w 228374"/>
                <a:gd name="connsiteY0" fmla="*/ 14 h 556952"/>
                <a:gd name="connsiteX1" fmla="*/ 86735 w 228374"/>
                <a:gd name="connsiteY1" fmla="*/ 5529 h 556952"/>
                <a:gd name="connsiteX2" fmla="*/ 67944 w 228374"/>
                <a:gd name="connsiteY2" fmla="*/ 20588 h 556952"/>
                <a:gd name="connsiteX3" fmla="*/ 13766 w 228374"/>
                <a:gd name="connsiteY3" fmla="*/ 342800 h 556952"/>
                <a:gd name="connsiteX4" fmla="*/ 20681 w 228374"/>
                <a:gd name="connsiteY4" fmla="*/ 471330 h 556952"/>
                <a:gd name="connsiteX5" fmla="*/ 107606 w 228374"/>
                <a:gd name="connsiteY5" fmla="*/ 555112 h 556952"/>
                <a:gd name="connsiteX6" fmla="*/ 115692 w 228374"/>
                <a:gd name="connsiteY6" fmla="*/ 556952 h 556952"/>
                <a:gd name="connsiteX7" fmla="*/ 123779 w 228374"/>
                <a:gd name="connsiteY7" fmla="*/ 555112 h 556952"/>
                <a:gd name="connsiteX8" fmla="*/ 213791 w 228374"/>
                <a:gd name="connsiteY8" fmla="*/ 468473 h 556952"/>
                <a:gd name="connsiteX9" fmla="*/ 216877 w 228374"/>
                <a:gd name="connsiteY9" fmla="*/ 339771 h 556952"/>
                <a:gd name="connsiteX10" fmla="*/ 153040 w 228374"/>
                <a:gd name="connsiteY10" fmla="*/ 19330 h 556952"/>
                <a:gd name="connsiteX11" fmla="*/ 133798 w 228374"/>
                <a:gd name="connsiteY11" fmla="*/ 4815 h 556952"/>
                <a:gd name="connsiteX12" fmla="*/ 110178 w 228374"/>
                <a:gd name="connsiteY12" fmla="*/ 14 h 556952"/>
                <a:gd name="connsiteX13" fmla="*/ 110178 w 228374"/>
                <a:gd name="connsiteY13" fmla="*/ 14 h 55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374" h="556952">
                  <a:moveTo>
                    <a:pt x="110178" y="14"/>
                  </a:moveTo>
                  <a:cubicBezTo>
                    <a:pt x="102051" y="88"/>
                    <a:pt x="94044" y="1969"/>
                    <a:pt x="86735" y="5529"/>
                  </a:cubicBezTo>
                  <a:cubicBezTo>
                    <a:pt x="79431" y="9089"/>
                    <a:pt x="73013" y="14233"/>
                    <a:pt x="67944" y="20588"/>
                  </a:cubicBezTo>
                  <a:cubicBezTo>
                    <a:pt x="-636" y="108713"/>
                    <a:pt x="-14467" y="294565"/>
                    <a:pt x="13766" y="342800"/>
                  </a:cubicBezTo>
                  <a:cubicBezTo>
                    <a:pt x="47084" y="399550"/>
                    <a:pt x="12680" y="419952"/>
                    <a:pt x="20681" y="471330"/>
                  </a:cubicBezTo>
                  <a:cubicBezTo>
                    <a:pt x="27253" y="513049"/>
                    <a:pt x="85889" y="544710"/>
                    <a:pt x="107606" y="555112"/>
                  </a:cubicBezTo>
                  <a:cubicBezTo>
                    <a:pt x="110132" y="556324"/>
                    <a:pt x="112892" y="556952"/>
                    <a:pt x="115692" y="556952"/>
                  </a:cubicBezTo>
                  <a:cubicBezTo>
                    <a:pt x="118493" y="556952"/>
                    <a:pt x="121253" y="556324"/>
                    <a:pt x="123779" y="555112"/>
                  </a:cubicBezTo>
                  <a:cubicBezTo>
                    <a:pt x="146353" y="544253"/>
                    <a:pt x="208476" y="510649"/>
                    <a:pt x="213791" y="468473"/>
                  </a:cubicBezTo>
                  <a:cubicBezTo>
                    <a:pt x="220248" y="417038"/>
                    <a:pt x="185216" y="397549"/>
                    <a:pt x="216877" y="339771"/>
                  </a:cubicBezTo>
                  <a:cubicBezTo>
                    <a:pt x="243623" y="290736"/>
                    <a:pt x="224249" y="105456"/>
                    <a:pt x="153040" y="19330"/>
                  </a:cubicBezTo>
                  <a:cubicBezTo>
                    <a:pt x="147788" y="13118"/>
                    <a:pt x="141216" y="8158"/>
                    <a:pt x="133798" y="4815"/>
                  </a:cubicBezTo>
                  <a:cubicBezTo>
                    <a:pt x="126380" y="1471"/>
                    <a:pt x="118310" y="-169"/>
                    <a:pt x="110178" y="14"/>
                  </a:cubicBezTo>
                  <a:lnTo>
                    <a:pt x="110178" y="1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E04D28CE-827B-9E55-B4C4-AB05DAE2489A}"/>
                </a:ext>
              </a:extLst>
            </p:cNvPr>
            <p:cNvSpPr/>
            <p:nvPr/>
          </p:nvSpPr>
          <p:spPr>
            <a:xfrm>
              <a:off x="6234005" y="-2522110"/>
              <a:ext cx="228374" cy="556952"/>
            </a:xfrm>
            <a:custGeom>
              <a:avLst/>
              <a:gdLst>
                <a:gd name="connsiteX0" fmla="*/ 110178 w 228374"/>
                <a:gd name="connsiteY0" fmla="*/ 14 h 556952"/>
                <a:gd name="connsiteX1" fmla="*/ 86735 w 228374"/>
                <a:gd name="connsiteY1" fmla="*/ 5529 h 556952"/>
                <a:gd name="connsiteX2" fmla="*/ 67944 w 228374"/>
                <a:gd name="connsiteY2" fmla="*/ 20588 h 556952"/>
                <a:gd name="connsiteX3" fmla="*/ 13766 w 228374"/>
                <a:gd name="connsiteY3" fmla="*/ 342800 h 556952"/>
                <a:gd name="connsiteX4" fmla="*/ 20681 w 228374"/>
                <a:gd name="connsiteY4" fmla="*/ 471330 h 556952"/>
                <a:gd name="connsiteX5" fmla="*/ 107606 w 228374"/>
                <a:gd name="connsiteY5" fmla="*/ 555112 h 556952"/>
                <a:gd name="connsiteX6" fmla="*/ 115692 w 228374"/>
                <a:gd name="connsiteY6" fmla="*/ 556952 h 556952"/>
                <a:gd name="connsiteX7" fmla="*/ 123779 w 228374"/>
                <a:gd name="connsiteY7" fmla="*/ 555112 h 556952"/>
                <a:gd name="connsiteX8" fmla="*/ 213791 w 228374"/>
                <a:gd name="connsiteY8" fmla="*/ 468473 h 556952"/>
                <a:gd name="connsiteX9" fmla="*/ 216877 w 228374"/>
                <a:gd name="connsiteY9" fmla="*/ 339771 h 556952"/>
                <a:gd name="connsiteX10" fmla="*/ 153040 w 228374"/>
                <a:gd name="connsiteY10" fmla="*/ 19330 h 556952"/>
                <a:gd name="connsiteX11" fmla="*/ 133798 w 228374"/>
                <a:gd name="connsiteY11" fmla="*/ 4815 h 556952"/>
                <a:gd name="connsiteX12" fmla="*/ 110178 w 228374"/>
                <a:gd name="connsiteY12" fmla="*/ 14 h 556952"/>
                <a:gd name="connsiteX13" fmla="*/ 110178 w 228374"/>
                <a:gd name="connsiteY13" fmla="*/ 14 h 55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374" h="556952">
                  <a:moveTo>
                    <a:pt x="110178" y="14"/>
                  </a:moveTo>
                  <a:cubicBezTo>
                    <a:pt x="102051" y="88"/>
                    <a:pt x="94044" y="1969"/>
                    <a:pt x="86735" y="5529"/>
                  </a:cubicBezTo>
                  <a:cubicBezTo>
                    <a:pt x="79431" y="9089"/>
                    <a:pt x="73013" y="14233"/>
                    <a:pt x="67944" y="20588"/>
                  </a:cubicBezTo>
                  <a:cubicBezTo>
                    <a:pt x="-636" y="108713"/>
                    <a:pt x="-14467" y="294565"/>
                    <a:pt x="13766" y="342800"/>
                  </a:cubicBezTo>
                  <a:cubicBezTo>
                    <a:pt x="47084" y="399550"/>
                    <a:pt x="12680" y="419952"/>
                    <a:pt x="20681" y="471330"/>
                  </a:cubicBezTo>
                  <a:cubicBezTo>
                    <a:pt x="27253" y="513049"/>
                    <a:pt x="85889" y="544710"/>
                    <a:pt x="107606" y="555112"/>
                  </a:cubicBezTo>
                  <a:cubicBezTo>
                    <a:pt x="110132" y="556324"/>
                    <a:pt x="112892" y="556952"/>
                    <a:pt x="115692" y="556952"/>
                  </a:cubicBezTo>
                  <a:cubicBezTo>
                    <a:pt x="118493" y="556952"/>
                    <a:pt x="121253" y="556324"/>
                    <a:pt x="123779" y="555112"/>
                  </a:cubicBezTo>
                  <a:cubicBezTo>
                    <a:pt x="146353" y="544253"/>
                    <a:pt x="208476" y="510649"/>
                    <a:pt x="213791" y="468473"/>
                  </a:cubicBezTo>
                  <a:cubicBezTo>
                    <a:pt x="220248" y="417038"/>
                    <a:pt x="185216" y="397549"/>
                    <a:pt x="216877" y="339771"/>
                  </a:cubicBezTo>
                  <a:cubicBezTo>
                    <a:pt x="243623" y="290736"/>
                    <a:pt x="224249" y="105456"/>
                    <a:pt x="153040" y="19330"/>
                  </a:cubicBezTo>
                  <a:cubicBezTo>
                    <a:pt x="147788" y="13118"/>
                    <a:pt x="141216" y="8158"/>
                    <a:pt x="133798" y="4815"/>
                  </a:cubicBezTo>
                  <a:cubicBezTo>
                    <a:pt x="126380" y="1471"/>
                    <a:pt x="118310" y="-169"/>
                    <a:pt x="110178" y="14"/>
                  </a:cubicBezTo>
                  <a:lnTo>
                    <a:pt x="110178" y="14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69A840D7-7BC2-5AD8-8C0A-283871183167}"/>
                </a:ext>
              </a:extLst>
            </p:cNvPr>
            <p:cNvSpPr/>
            <p:nvPr/>
          </p:nvSpPr>
          <p:spPr>
            <a:xfrm>
              <a:off x="6439100" y="-2028967"/>
              <a:ext cx="408531" cy="448841"/>
            </a:xfrm>
            <a:custGeom>
              <a:avLst/>
              <a:gdLst>
                <a:gd name="connsiteX0" fmla="*/ 389200 w 408531"/>
                <a:gd name="connsiteY0" fmla="*/ 13448 h 448841"/>
                <a:gd name="connsiteX1" fmla="*/ 368032 w 408531"/>
                <a:gd name="connsiteY1" fmla="*/ 2007 h 448841"/>
                <a:gd name="connsiteX2" fmla="*/ 343994 w 408531"/>
                <a:gd name="connsiteY2" fmla="*/ 818 h 448841"/>
                <a:gd name="connsiteX3" fmla="*/ 89848 w 408531"/>
                <a:gd name="connsiteY3" fmla="*/ 206215 h 448841"/>
                <a:gd name="connsiteX4" fmla="*/ 9838 w 408531"/>
                <a:gd name="connsiteY4" fmla="*/ 307028 h 448841"/>
                <a:gd name="connsiteX5" fmla="*/ 19383 w 408531"/>
                <a:gd name="connsiteY5" fmla="*/ 427386 h 448841"/>
                <a:gd name="connsiteX6" fmla="*/ 24246 w 408531"/>
                <a:gd name="connsiteY6" fmla="*/ 434118 h 448841"/>
                <a:gd name="connsiteX7" fmla="*/ 31556 w 408531"/>
                <a:gd name="connsiteY7" fmla="*/ 438073 h 448841"/>
                <a:gd name="connsiteX8" fmla="*/ 156371 w 408531"/>
                <a:gd name="connsiteY8" fmla="*/ 432872 h 448841"/>
                <a:gd name="connsiteX9" fmla="*/ 243925 w 408531"/>
                <a:gd name="connsiteY9" fmla="*/ 338518 h 448841"/>
                <a:gd name="connsiteX10" fmla="*/ 408517 w 408531"/>
                <a:gd name="connsiteY10" fmla="*/ 56311 h 448841"/>
                <a:gd name="connsiteX11" fmla="*/ 403722 w 408531"/>
                <a:gd name="connsiteY11" fmla="*/ 32685 h 448841"/>
                <a:gd name="connsiteX12" fmla="*/ 389200 w 408531"/>
                <a:gd name="connsiteY12" fmla="*/ 13448 h 44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8531" h="448841">
                  <a:moveTo>
                    <a:pt x="389200" y="13448"/>
                  </a:moveTo>
                  <a:cubicBezTo>
                    <a:pt x="383085" y="8099"/>
                    <a:pt x="375850" y="4190"/>
                    <a:pt x="368032" y="2007"/>
                  </a:cubicBezTo>
                  <a:cubicBezTo>
                    <a:pt x="360208" y="-176"/>
                    <a:pt x="351996" y="-588"/>
                    <a:pt x="343994" y="818"/>
                  </a:cubicBezTo>
                  <a:cubicBezTo>
                    <a:pt x="234209" y="21392"/>
                    <a:pt x="100650" y="151409"/>
                    <a:pt x="89848" y="206215"/>
                  </a:cubicBezTo>
                  <a:cubicBezTo>
                    <a:pt x="77161" y="270795"/>
                    <a:pt x="37899" y="263365"/>
                    <a:pt x="9838" y="307028"/>
                  </a:cubicBezTo>
                  <a:cubicBezTo>
                    <a:pt x="-13022" y="342633"/>
                    <a:pt x="9838" y="405154"/>
                    <a:pt x="19383" y="427386"/>
                  </a:cubicBezTo>
                  <a:cubicBezTo>
                    <a:pt x="20474" y="429969"/>
                    <a:pt x="22137" y="432272"/>
                    <a:pt x="24246" y="434118"/>
                  </a:cubicBezTo>
                  <a:cubicBezTo>
                    <a:pt x="26355" y="435970"/>
                    <a:pt x="28852" y="437324"/>
                    <a:pt x="31556" y="438073"/>
                  </a:cubicBezTo>
                  <a:cubicBezTo>
                    <a:pt x="55616" y="444874"/>
                    <a:pt x="124424" y="460933"/>
                    <a:pt x="156371" y="432872"/>
                  </a:cubicBezTo>
                  <a:cubicBezTo>
                    <a:pt x="195347" y="398582"/>
                    <a:pt x="182031" y="360863"/>
                    <a:pt x="243925" y="338518"/>
                  </a:cubicBezTo>
                  <a:cubicBezTo>
                    <a:pt x="296503" y="319544"/>
                    <a:pt x="404802" y="167868"/>
                    <a:pt x="408517" y="56311"/>
                  </a:cubicBezTo>
                  <a:cubicBezTo>
                    <a:pt x="408706" y="48179"/>
                    <a:pt x="407065" y="40103"/>
                    <a:pt x="403722" y="32685"/>
                  </a:cubicBezTo>
                  <a:cubicBezTo>
                    <a:pt x="400379" y="25273"/>
                    <a:pt x="395418" y="18695"/>
                    <a:pt x="389200" y="134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1BB75F95-FA6A-CE9F-7963-6BE44FCCE347}"/>
                </a:ext>
              </a:extLst>
            </p:cNvPr>
            <p:cNvSpPr/>
            <p:nvPr/>
          </p:nvSpPr>
          <p:spPr>
            <a:xfrm>
              <a:off x="5828571" y="-1906724"/>
              <a:ext cx="336869" cy="376303"/>
            </a:xfrm>
            <a:custGeom>
              <a:avLst/>
              <a:gdLst>
                <a:gd name="connsiteX0" fmla="*/ 16406 w 336869"/>
                <a:gd name="connsiteY0" fmla="*/ 10877 h 376303"/>
                <a:gd name="connsiteX1" fmla="*/ 4176 w 336869"/>
                <a:gd name="connsiteY1" fmla="*/ 26759 h 376303"/>
                <a:gd name="connsiteX2" fmla="*/ 4 w 336869"/>
                <a:gd name="connsiteY2" fmla="*/ 46367 h 376303"/>
                <a:gd name="connsiteX3" fmla="*/ 134592 w 336869"/>
                <a:gd name="connsiteY3" fmla="*/ 282454 h 376303"/>
                <a:gd name="connsiteX4" fmla="*/ 206716 w 336869"/>
                <a:gd name="connsiteY4" fmla="*/ 361607 h 376303"/>
                <a:gd name="connsiteX5" fmla="*/ 306785 w 336869"/>
                <a:gd name="connsiteY5" fmla="*/ 369836 h 376303"/>
                <a:gd name="connsiteX6" fmla="*/ 312963 w 336869"/>
                <a:gd name="connsiteY6" fmla="*/ 366773 h 376303"/>
                <a:gd name="connsiteX7" fmla="*/ 317187 w 336869"/>
                <a:gd name="connsiteY7" fmla="*/ 361321 h 376303"/>
                <a:gd name="connsiteX8" fmla="*/ 329588 w 336869"/>
                <a:gd name="connsiteY8" fmla="*/ 258165 h 376303"/>
                <a:gd name="connsiteX9" fmla="*/ 263866 w 336869"/>
                <a:gd name="connsiteY9" fmla="*/ 173640 h 376303"/>
                <a:gd name="connsiteX10" fmla="*/ 54125 w 336869"/>
                <a:gd name="connsiteY10" fmla="*/ 761 h 376303"/>
                <a:gd name="connsiteX11" fmla="*/ 34123 w 336869"/>
                <a:gd name="connsiteY11" fmla="*/ 1550 h 376303"/>
                <a:gd name="connsiteX12" fmla="*/ 16406 w 336869"/>
                <a:gd name="connsiteY12" fmla="*/ 10877 h 376303"/>
                <a:gd name="connsiteX13" fmla="*/ 16406 w 336869"/>
                <a:gd name="connsiteY13" fmla="*/ 10877 h 37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6869" h="376303">
                  <a:moveTo>
                    <a:pt x="16406" y="10877"/>
                  </a:moveTo>
                  <a:cubicBezTo>
                    <a:pt x="11194" y="15192"/>
                    <a:pt x="7016" y="20621"/>
                    <a:pt x="4176" y="26759"/>
                  </a:cubicBezTo>
                  <a:cubicBezTo>
                    <a:pt x="1336" y="32903"/>
                    <a:pt x="-87" y="39601"/>
                    <a:pt x="4" y="46367"/>
                  </a:cubicBezTo>
                  <a:cubicBezTo>
                    <a:pt x="2176" y="139179"/>
                    <a:pt x="91044" y="266223"/>
                    <a:pt x="134592" y="282454"/>
                  </a:cubicBezTo>
                  <a:cubicBezTo>
                    <a:pt x="186027" y="301485"/>
                    <a:pt x="174597" y="332746"/>
                    <a:pt x="206716" y="361607"/>
                  </a:cubicBezTo>
                  <a:cubicBezTo>
                    <a:pt x="232833" y="385038"/>
                    <a:pt x="287297" y="374580"/>
                    <a:pt x="306785" y="369836"/>
                  </a:cubicBezTo>
                  <a:cubicBezTo>
                    <a:pt x="309048" y="369294"/>
                    <a:pt x="311163" y="368247"/>
                    <a:pt x="312963" y="366773"/>
                  </a:cubicBezTo>
                  <a:cubicBezTo>
                    <a:pt x="314763" y="365299"/>
                    <a:pt x="316209" y="363436"/>
                    <a:pt x="317187" y="361321"/>
                  </a:cubicBezTo>
                  <a:cubicBezTo>
                    <a:pt x="325988" y="342462"/>
                    <a:pt x="348333" y="288112"/>
                    <a:pt x="329588" y="258165"/>
                  </a:cubicBezTo>
                  <a:cubicBezTo>
                    <a:pt x="306728" y="221532"/>
                    <a:pt x="273867" y="227476"/>
                    <a:pt x="263866" y="173640"/>
                  </a:cubicBezTo>
                  <a:cubicBezTo>
                    <a:pt x="255293" y="127920"/>
                    <a:pt x="145280" y="18764"/>
                    <a:pt x="54125" y="761"/>
                  </a:cubicBezTo>
                  <a:cubicBezTo>
                    <a:pt x="47484" y="-473"/>
                    <a:pt x="40649" y="-204"/>
                    <a:pt x="34123" y="1550"/>
                  </a:cubicBezTo>
                  <a:cubicBezTo>
                    <a:pt x="27596" y="3299"/>
                    <a:pt x="21544" y="6488"/>
                    <a:pt x="16406" y="10877"/>
                  </a:cubicBezTo>
                  <a:lnTo>
                    <a:pt x="16406" y="10877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913963FF-8D5C-08AA-0D4B-0512B6039CAA}"/>
                </a:ext>
              </a:extLst>
            </p:cNvPr>
            <p:cNvSpPr/>
            <p:nvPr/>
          </p:nvSpPr>
          <p:spPr>
            <a:xfrm>
              <a:off x="6413560" y="-1695615"/>
              <a:ext cx="274385" cy="342272"/>
            </a:xfrm>
            <a:custGeom>
              <a:avLst/>
              <a:gdLst>
                <a:gd name="connsiteX0" fmla="*/ 257121 w 274385"/>
                <a:gd name="connsiteY0" fmla="*/ 7223 h 342272"/>
                <a:gd name="connsiteX1" fmla="*/ 240993 w 274385"/>
                <a:gd name="connsiteY1" fmla="*/ 559 h 342272"/>
                <a:gd name="connsiteX2" fmla="*/ 223574 w 274385"/>
                <a:gd name="connsiteY2" fmla="*/ 1508 h 342272"/>
                <a:gd name="connsiteX3" fmla="*/ 55095 w 274385"/>
                <a:gd name="connsiteY3" fmla="*/ 167586 h 342272"/>
                <a:gd name="connsiteX4" fmla="*/ 4632 w 274385"/>
                <a:gd name="connsiteY4" fmla="*/ 245939 h 342272"/>
                <a:gd name="connsiteX5" fmla="*/ 20062 w 274385"/>
                <a:gd name="connsiteY5" fmla="*/ 332006 h 342272"/>
                <a:gd name="connsiteX6" fmla="*/ 24063 w 274385"/>
                <a:gd name="connsiteY6" fmla="*/ 336493 h 342272"/>
                <a:gd name="connsiteX7" fmla="*/ 29606 w 274385"/>
                <a:gd name="connsiteY7" fmla="*/ 338807 h 342272"/>
                <a:gd name="connsiteX8" fmla="*/ 119160 w 274385"/>
                <a:gd name="connsiteY8" fmla="*/ 326177 h 342272"/>
                <a:gd name="connsiteX9" fmla="*/ 175568 w 274385"/>
                <a:gd name="connsiteY9" fmla="*/ 251882 h 342272"/>
                <a:gd name="connsiteX10" fmla="*/ 274094 w 274385"/>
                <a:gd name="connsiteY10" fmla="*/ 36770 h 342272"/>
                <a:gd name="connsiteX11" fmla="*/ 268911 w 274385"/>
                <a:gd name="connsiteY11" fmla="*/ 20099 h 342272"/>
                <a:gd name="connsiteX12" fmla="*/ 257121 w 274385"/>
                <a:gd name="connsiteY12" fmla="*/ 7223 h 342272"/>
                <a:gd name="connsiteX13" fmla="*/ 257121 w 274385"/>
                <a:gd name="connsiteY13" fmla="*/ 7223 h 34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4385" h="342272">
                  <a:moveTo>
                    <a:pt x="257121" y="7223"/>
                  </a:moveTo>
                  <a:cubicBezTo>
                    <a:pt x="252308" y="3828"/>
                    <a:pt x="246799" y="1548"/>
                    <a:pt x="240993" y="559"/>
                  </a:cubicBezTo>
                  <a:cubicBezTo>
                    <a:pt x="235192" y="-429"/>
                    <a:pt x="229237" y="-104"/>
                    <a:pt x="223574" y="1508"/>
                  </a:cubicBezTo>
                  <a:cubicBezTo>
                    <a:pt x="145964" y="24368"/>
                    <a:pt x="58981" y="127238"/>
                    <a:pt x="55095" y="167586"/>
                  </a:cubicBezTo>
                  <a:cubicBezTo>
                    <a:pt x="50523" y="215021"/>
                    <a:pt x="21720" y="212392"/>
                    <a:pt x="4632" y="245939"/>
                  </a:cubicBezTo>
                  <a:cubicBezTo>
                    <a:pt x="-9256" y="273199"/>
                    <a:pt x="11718" y="316633"/>
                    <a:pt x="20062" y="332006"/>
                  </a:cubicBezTo>
                  <a:cubicBezTo>
                    <a:pt x="21040" y="333784"/>
                    <a:pt x="22411" y="335315"/>
                    <a:pt x="24063" y="336493"/>
                  </a:cubicBezTo>
                  <a:cubicBezTo>
                    <a:pt x="25714" y="337670"/>
                    <a:pt x="27606" y="338459"/>
                    <a:pt x="29606" y="338807"/>
                  </a:cubicBezTo>
                  <a:cubicBezTo>
                    <a:pt x="47437" y="342008"/>
                    <a:pt x="98186" y="348694"/>
                    <a:pt x="119160" y="326177"/>
                  </a:cubicBezTo>
                  <a:cubicBezTo>
                    <a:pt x="144821" y="298688"/>
                    <a:pt x="132533" y="272456"/>
                    <a:pt x="175568" y="251882"/>
                  </a:cubicBezTo>
                  <a:cubicBezTo>
                    <a:pt x="212086" y="234737"/>
                    <a:pt x="279352" y="117465"/>
                    <a:pt x="274094" y="36770"/>
                  </a:cubicBezTo>
                  <a:cubicBezTo>
                    <a:pt x="273614" y="30900"/>
                    <a:pt x="271842" y="25208"/>
                    <a:pt x="268911" y="20099"/>
                  </a:cubicBezTo>
                  <a:cubicBezTo>
                    <a:pt x="265979" y="14990"/>
                    <a:pt x="261950" y="10595"/>
                    <a:pt x="257121" y="7223"/>
                  </a:cubicBezTo>
                  <a:lnTo>
                    <a:pt x="257121" y="7223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224064D2-B80C-217C-5B11-0BA944687019}"/>
                </a:ext>
              </a:extLst>
            </p:cNvPr>
            <p:cNvSpPr/>
            <p:nvPr/>
          </p:nvSpPr>
          <p:spPr>
            <a:xfrm>
              <a:off x="6047642" y="-2246647"/>
              <a:ext cx="238083" cy="445005"/>
            </a:xfrm>
            <a:custGeom>
              <a:avLst/>
              <a:gdLst>
                <a:gd name="connsiteX0" fmla="*/ 42280 w 238083"/>
                <a:gd name="connsiteY0" fmla="*/ 2358 h 445005"/>
                <a:gd name="connsiteX1" fmla="*/ 24980 w 238083"/>
                <a:gd name="connsiteY1" fmla="*/ 12376 h 445005"/>
                <a:gd name="connsiteX2" fmla="*/ 13705 w 238083"/>
                <a:gd name="connsiteY2" fmla="*/ 28875 h 445005"/>
                <a:gd name="connsiteX3" fmla="*/ 47995 w 238083"/>
                <a:gd name="connsiteY3" fmla="*/ 298452 h 445005"/>
                <a:gd name="connsiteX4" fmla="*/ 84513 w 238083"/>
                <a:gd name="connsiteY4" fmla="*/ 399093 h 445005"/>
                <a:gd name="connsiteX5" fmla="*/ 173896 w 238083"/>
                <a:gd name="connsiteY5" fmla="*/ 444813 h 445005"/>
                <a:gd name="connsiteX6" fmla="*/ 180771 w 238083"/>
                <a:gd name="connsiteY6" fmla="*/ 444350 h 445005"/>
                <a:gd name="connsiteX7" fmla="*/ 186755 w 238083"/>
                <a:gd name="connsiteY7" fmla="*/ 440927 h 445005"/>
                <a:gd name="connsiteX8" fmla="*/ 237504 w 238083"/>
                <a:gd name="connsiteY8" fmla="*/ 350287 h 445005"/>
                <a:gd name="connsiteX9" fmla="*/ 208929 w 238083"/>
                <a:gd name="connsiteY9" fmla="*/ 247074 h 445005"/>
                <a:gd name="connsiteX10" fmla="*/ 80913 w 238083"/>
                <a:gd name="connsiteY10" fmla="*/ 7044 h 445005"/>
                <a:gd name="connsiteX11" fmla="*/ 62128 w 238083"/>
                <a:gd name="connsiteY11" fmla="*/ 328 h 445005"/>
                <a:gd name="connsiteX12" fmla="*/ 42280 w 238083"/>
                <a:gd name="connsiteY12" fmla="*/ 2358 h 445005"/>
                <a:gd name="connsiteX13" fmla="*/ 42280 w 238083"/>
                <a:gd name="connsiteY13" fmla="*/ 2358 h 44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83" h="445005">
                  <a:moveTo>
                    <a:pt x="42280" y="2358"/>
                  </a:moveTo>
                  <a:cubicBezTo>
                    <a:pt x="35839" y="4363"/>
                    <a:pt x="29929" y="7787"/>
                    <a:pt x="24980" y="12376"/>
                  </a:cubicBezTo>
                  <a:cubicBezTo>
                    <a:pt x="20037" y="16959"/>
                    <a:pt x="16185" y="22600"/>
                    <a:pt x="13705" y="28875"/>
                  </a:cubicBezTo>
                  <a:cubicBezTo>
                    <a:pt x="-19614" y="115572"/>
                    <a:pt x="14104" y="266848"/>
                    <a:pt x="47995" y="298452"/>
                  </a:cubicBezTo>
                  <a:cubicBezTo>
                    <a:pt x="88000" y="335599"/>
                    <a:pt x="65711" y="360174"/>
                    <a:pt x="84513" y="399093"/>
                  </a:cubicBezTo>
                  <a:cubicBezTo>
                    <a:pt x="99715" y="430754"/>
                    <a:pt x="154065" y="441784"/>
                    <a:pt x="173896" y="444813"/>
                  </a:cubicBezTo>
                  <a:cubicBezTo>
                    <a:pt x="176193" y="445178"/>
                    <a:pt x="178542" y="445024"/>
                    <a:pt x="180771" y="444350"/>
                  </a:cubicBezTo>
                  <a:cubicBezTo>
                    <a:pt x="183000" y="443675"/>
                    <a:pt x="185046" y="442504"/>
                    <a:pt x="186755" y="440927"/>
                  </a:cubicBezTo>
                  <a:cubicBezTo>
                    <a:pt x="202071" y="426810"/>
                    <a:pt x="243447" y="385091"/>
                    <a:pt x="237504" y="350287"/>
                  </a:cubicBezTo>
                  <a:cubicBezTo>
                    <a:pt x="230246" y="307653"/>
                    <a:pt x="197499" y="300680"/>
                    <a:pt x="208929" y="247074"/>
                  </a:cubicBezTo>
                  <a:cubicBezTo>
                    <a:pt x="218473" y="201354"/>
                    <a:pt x="158351" y="58479"/>
                    <a:pt x="80913" y="7044"/>
                  </a:cubicBezTo>
                  <a:cubicBezTo>
                    <a:pt x="75226" y="3432"/>
                    <a:pt x="68809" y="1140"/>
                    <a:pt x="62128" y="328"/>
                  </a:cubicBezTo>
                  <a:cubicBezTo>
                    <a:pt x="55441" y="-483"/>
                    <a:pt x="48663" y="214"/>
                    <a:pt x="42280" y="2358"/>
                  </a:cubicBezTo>
                  <a:lnTo>
                    <a:pt x="42280" y="2358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5A60C42F-57A6-2688-37F3-8474B2B0E192}"/>
                </a:ext>
              </a:extLst>
            </p:cNvPr>
            <p:cNvSpPr/>
            <p:nvPr/>
          </p:nvSpPr>
          <p:spPr>
            <a:xfrm>
              <a:off x="6376176" y="-2229155"/>
              <a:ext cx="280437" cy="417961"/>
            </a:xfrm>
            <a:custGeom>
              <a:avLst/>
              <a:gdLst>
                <a:gd name="connsiteX0" fmla="*/ 253127 w 280437"/>
                <a:gd name="connsiteY0" fmla="*/ 5211 h 417961"/>
                <a:gd name="connsiteX1" fmla="*/ 233782 w 280437"/>
                <a:gd name="connsiteY1" fmla="*/ 33 h 417961"/>
                <a:gd name="connsiteX2" fmla="*/ 214094 w 280437"/>
                <a:gd name="connsiteY2" fmla="*/ 3725 h 417961"/>
                <a:gd name="connsiteX3" fmla="*/ 47902 w 280437"/>
                <a:gd name="connsiteY3" fmla="*/ 218723 h 417961"/>
                <a:gd name="connsiteX4" fmla="*/ 2525 w 280437"/>
                <a:gd name="connsiteY4" fmla="*/ 315878 h 417961"/>
                <a:gd name="connsiteX5" fmla="*/ 33386 w 280437"/>
                <a:gd name="connsiteY5" fmla="*/ 411433 h 417961"/>
                <a:gd name="connsiteX6" fmla="*/ 38603 w 280437"/>
                <a:gd name="connsiteY6" fmla="*/ 415948 h 417961"/>
                <a:gd name="connsiteX7" fmla="*/ 45273 w 280437"/>
                <a:gd name="connsiteY7" fmla="*/ 417719 h 417961"/>
                <a:gd name="connsiteX8" fmla="*/ 145285 w 280437"/>
                <a:gd name="connsiteY8" fmla="*/ 389544 h 417961"/>
                <a:gd name="connsiteX9" fmla="*/ 198035 w 280437"/>
                <a:gd name="connsiteY9" fmla="*/ 296390 h 417961"/>
                <a:gd name="connsiteX10" fmla="*/ 277016 w 280437"/>
                <a:gd name="connsiteY10" fmla="*/ 36357 h 417961"/>
                <a:gd name="connsiteX11" fmla="*/ 268621 w 280437"/>
                <a:gd name="connsiteY11" fmla="*/ 18063 h 417961"/>
                <a:gd name="connsiteX12" fmla="*/ 253127 w 280437"/>
                <a:gd name="connsiteY12" fmla="*/ 5211 h 417961"/>
                <a:gd name="connsiteX13" fmla="*/ 253127 w 280437"/>
                <a:gd name="connsiteY13" fmla="*/ 5211 h 417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437" h="417961">
                  <a:moveTo>
                    <a:pt x="253127" y="5211"/>
                  </a:moveTo>
                  <a:cubicBezTo>
                    <a:pt x="247144" y="2061"/>
                    <a:pt x="240537" y="290"/>
                    <a:pt x="233782" y="33"/>
                  </a:cubicBezTo>
                  <a:cubicBezTo>
                    <a:pt x="227027" y="-225"/>
                    <a:pt x="220295" y="1038"/>
                    <a:pt x="214094" y="3725"/>
                  </a:cubicBezTo>
                  <a:cubicBezTo>
                    <a:pt x="129226" y="41443"/>
                    <a:pt x="46130" y="172260"/>
                    <a:pt x="47902" y="218723"/>
                  </a:cubicBezTo>
                  <a:cubicBezTo>
                    <a:pt x="50016" y="273415"/>
                    <a:pt x="16812" y="274901"/>
                    <a:pt x="2525" y="315878"/>
                  </a:cubicBezTo>
                  <a:cubicBezTo>
                    <a:pt x="-8905" y="349025"/>
                    <a:pt x="21499" y="395259"/>
                    <a:pt x="33386" y="411433"/>
                  </a:cubicBezTo>
                  <a:cubicBezTo>
                    <a:pt x="34757" y="413313"/>
                    <a:pt x="36540" y="414862"/>
                    <a:pt x="38603" y="415948"/>
                  </a:cubicBezTo>
                  <a:cubicBezTo>
                    <a:pt x="40661" y="417039"/>
                    <a:pt x="42941" y="417645"/>
                    <a:pt x="45273" y="417719"/>
                  </a:cubicBezTo>
                  <a:cubicBezTo>
                    <a:pt x="66075" y="418633"/>
                    <a:pt x="124826" y="418405"/>
                    <a:pt x="145285" y="389544"/>
                  </a:cubicBezTo>
                  <a:cubicBezTo>
                    <a:pt x="170260" y="354283"/>
                    <a:pt x="152201" y="326336"/>
                    <a:pt x="198035" y="296390"/>
                  </a:cubicBezTo>
                  <a:cubicBezTo>
                    <a:pt x="236897" y="270958"/>
                    <a:pt x="295190" y="127397"/>
                    <a:pt x="277016" y="36357"/>
                  </a:cubicBezTo>
                  <a:cubicBezTo>
                    <a:pt x="275622" y="29705"/>
                    <a:pt x="272753" y="23453"/>
                    <a:pt x="268621" y="18063"/>
                  </a:cubicBezTo>
                  <a:cubicBezTo>
                    <a:pt x="264483" y="12669"/>
                    <a:pt x="259191" y="8279"/>
                    <a:pt x="253127" y="5211"/>
                  </a:cubicBezTo>
                  <a:lnTo>
                    <a:pt x="253127" y="521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B64CC825-503F-99EF-7E2F-6E8176DD80F1}"/>
                </a:ext>
              </a:extLst>
            </p:cNvPr>
            <p:cNvSpPr/>
            <p:nvPr/>
          </p:nvSpPr>
          <p:spPr>
            <a:xfrm>
              <a:off x="6047642" y="-2246647"/>
              <a:ext cx="238083" cy="445005"/>
            </a:xfrm>
            <a:custGeom>
              <a:avLst/>
              <a:gdLst>
                <a:gd name="connsiteX0" fmla="*/ 42280 w 238083"/>
                <a:gd name="connsiteY0" fmla="*/ 2358 h 445005"/>
                <a:gd name="connsiteX1" fmla="*/ 24980 w 238083"/>
                <a:gd name="connsiteY1" fmla="*/ 12376 h 445005"/>
                <a:gd name="connsiteX2" fmla="*/ 13705 w 238083"/>
                <a:gd name="connsiteY2" fmla="*/ 28875 h 445005"/>
                <a:gd name="connsiteX3" fmla="*/ 47995 w 238083"/>
                <a:gd name="connsiteY3" fmla="*/ 298452 h 445005"/>
                <a:gd name="connsiteX4" fmla="*/ 84513 w 238083"/>
                <a:gd name="connsiteY4" fmla="*/ 399093 h 445005"/>
                <a:gd name="connsiteX5" fmla="*/ 173896 w 238083"/>
                <a:gd name="connsiteY5" fmla="*/ 444813 h 445005"/>
                <a:gd name="connsiteX6" fmla="*/ 180771 w 238083"/>
                <a:gd name="connsiteY6" fmla="*/ 444350 h 445005"/>
                <a:gd name="connsiteX7" fmla="*/ 186755 w 238083"/>
                <a:gd name="connsiteY7" fmla="*/ 440927 h 445005"/>
                <a:gd name="connsiteX8" fmla="*/ 237504 w 238083"/>
                <a:gd name="connsiteY8" fmla="*/ 350287 h 445005"/>
                <a:gd name="connsiteX9" fmla="*/ 208929 w 238083"/>
                <a:gd name="connsiteY9" fmla="*/ 247074 h 445005"/>
                <a:gd name="connsiteX10" fmla="*/ 80913 w 238083"/>
                <a:gd name="connsiteY10" fmla="*/ 7044 h 445005"/>
                <a:gd name="connsiteX11" fmla="*/ 62128 w 238083"/>
                <a:gd name="connsiteY11" fmla="*/ 328 h 445005"/>
                <a:gd name="connsiteX12" fmla="*/ 42280 w 238083"/>
                <a:gd name="connsiteY12" fmla="*/ 2358 h 445005"/>
                <a:gd name="connsiteX13" fmla="*/ 42280 w 238083"/>
                <a:gd name="connsiteY13" fmla="*/ 2358 h 44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83" h="445005">
                  <a:moveTo>
                    <a:pt x="42280" y="2358"/>
                  </a:moveTo>
                  <a:cubicBezTo>
                    <a:pt x="35839" y="4363"/>
                    <a:pt x="29929" y="7787"/>
                    <a:pt x="24980" y="12376"/>
                  </a:cubicBezTo>
                  <a:cubicBezTo>
                    <a:pt x="20037" y="16959"/>
                    <a:pt x="16185" y="22600"/>
                    <a:pt x="13705" y="28875"/>
                  </a:cubicBezTo>
                  <a:cubicBezTo>
                    <a:pt x="-19614" y="115572"/>
                    <a:pt x="14104" y="266848"/>
                    <a:pt x="47995" y="298452"/>
                  </a:cubicBezTo>
                  <a:cubicBezTo>
                    <a:pt x="88000" y="335599"/>
                    <a:pt x="65711" y="360174"/>
                    <a:pt x="84513" y="399093"/>
                  </a:cubicBezTo>
                  <a:cubicBezTo>
                    <a:pt x="99715" y="430754"/>
                    <a:pt x="154065" y="441784"/>
                    <a:pt x="173896" y="444813"/>
                  </a:cubicBezTo>
                  <a:cubicBezTo>
                    <a:pt x="176193" y="445178"/>
                    <a:pt x="178542" y="445024"/>
                    <a:pt x="180771" y="444350"/>
                  </a:cubicBezTo>
                  <a:cubicBezTo>
                    <a:pt x="183000" y="443675"/>
                    <a:pt x="185046" y="442504"/>
                    <a:pt x="186755" y="440927"/>
                  </a:cubicBezTo>
                  <a:cubicBezTo>
                    <a:pt x="202071" y="426810"/>
                    <a:pt x="243447" y="385091"/>
                    <a:pt x="237504" y="350287"/>
                  </a:cubicBezTo>
                  <a:cubicBezTo>
                    <a:pt x="230246" y="307653"/>
                    <a:pt x="197499" y="300680"/>
                    <a:pt x="208929" y="247074"/>
                  </a:cubicBezTo>
                  <a:cubicBezTo>
                    <a:pt x="218473" y="201354"/>
                    <a:pt x="158351" y="58479"/>
                    <a:pt x="80913" y="7044"/>
                  </a:cubicBezTo>
                  <a:cubicBezTo>
                    <a:pt x="75226" y="3432"/>
                    <a:pt x="68809" y="1140"/>
                    <a:pt x="62128" y="328"/>
                  </a:cubicBezTo>
                  <a:cubicBezTo>
                    <a:pt x="55441" y="-483"/>
                    <a:pt x="48663" y="214"/>
                    <a:pt x="42280" y="2358"/>
                  </a:cubicBezTo>
                  <a:lnTo>
                    <a:pt x="42280" y="2358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2942717F-1FA5-CA52-8553-A357D52FB9B9}"/>
                </a:ext>
              </a:extLst>
            </p:cNvPr>
            <p:cNvSpPr/>
            <p:nvPr/>
          </p:nvSpPr>
          <p:spPr>
            <a:xfrm>
              <a:off x="6376176" y="-2229155"/>
              <a:ext cx="280437" cy="417961"/>
            </a:xfrm>
            <a:custGeom>
              <a:avLst/>
              <a:gdLst>
                <a:gd name="connsiteX0" fmla="*/ 253127 w 280437"/>
                <a:gd name="connsiteY0" fmla="*/ 5211 h 417961"/>
                <a:gd name="connsiteX1" fmla="*/ 233782 w 280437"/>
                <a:gd name="connsiteY1" fmla="*/ 33 h 417961"/>
                <a:gd name="connsiteX2" fmla="*/ 214094 w 280437"/>
                <a:gd name="connsiteY2" fmla="*/ 3725 h 417961"/>
                <a:gd name="connsiteX3" fmla="*/ 47902 w 280437"/>
                <a:gd name="connsiteY3" fmla="*/ 218723 h 417961"/>
                <a:gd name="connsiteX4" fmla="*/ 2525 w 280437"/>
                <a:gd name="connsiteY4" fmla="*/ 315878 h 417961"/>
                <a:gd name="connsiteX5" fmla="*/ 33386 w 280437"/>
                <a:gd name="connsiteY5" fmla="*/ 411433 h 417961"/>
                <a:gd name="connsiteX6" fmla="*/ 38603 w 280437"/>
                <a:gd name="connsiteY6" fmla="*/ 415948 h 417961"/>
                <a:gd name="connsiteX7" fmla="*/ 45273 w 280437"/>
                <a:gd name="connsiteY7" fmla="*/ 417719 h 417961"/>
                <a:gd name="connsiteX8" fmla="*/ 145285 w 280437"/>
                <a:gd name="connsiteY8" fmla="*/ 389544 h 417961"/>
                <a:gd name="connsiteX9" fmla="*/ 198035 w 280437"/>
                <a:gd name="connsiteY9" fmla="*/ 296390 h 417961"/>
                <a:gd name="connsiteX10" fmla="*/ 277016 w 280437"/>
                <a:gd name="connsiteY10" fmla="*/ 36357 h 417961"/>
                <a:gd name="connsiteX11" fmla="*/ 268621 w 280437"/>
                <a:gd name="connsiteY11" fmla="*/ 18063 h 417961"/>
                <a:gd name="connsiteX12" fmla="*/ 253127 w 280437"/>
                <a:gd name="connsiteY12" fmla="*/ 5211 h 417961"/>
                <a:gd name="connsiteX13" fmla="*/ 253127 w 280437"/>
                <a:gd name="connsiteY13" fmla="*/ 5211 h 417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437" h="417961">
                  <a:moveTo>
                    <a:pt x="253127" y="5211"/>
                  </a:moveTo>
                  <a:cubicBezTo>
                    <a:pt x="247144" y="2061"/>
                    <a:pt x="240537" y="290"/>
                    <a:pt x="233782" y="33"/>
                  </a:cubicBezTo>
                  <a:cubicBezTo>
                    <a:pt x="227027" y="-225"/>
                    <a:pt x="220295" y="1038"/>
                    <a:pt x="214094" y="3725"/>
                  </a:cubicBezTo>
                  <a:cubicBezTo>
                    <a:pt x="129226" y="41443"/>
                    <a:pt x="46130" y="172260"/>
                    <a:pt x="47902" y="218723"/>
                  </a:cubicBezTo>
                  <a:cubicBezTo>
                    <a:pt x="50016" y="273415"/>
                    <a:pt x="16812" y="274901"/>
                    <a:pt x="2525" y="315878"/>
                  </a:cubicBezTo>
                  <a:cubicBezTo>
                    <a:pt x="-8905" y="349025"/>
                    <a:pt x="21499" y="395259"/>
                    <a:pt x="33386" y="411433"/>
                  </a:cubicBezTo>
                  <a:cubicBezTo>
                    <a:pt x="34757" y="413313"/>
                    <a:pt x="36540" y="414862"/>
                    <a:pt x="38603" y="415948"/>
                  </a:cubicBezTo>
                  <a:cubicBezTo>
                    <a:pt x="40661" y="417039"/>
                    <a:pt x="42941" y="417645"/>
                    <a:pt x="45273" y="417719"/>
                  </a:cubicBezTo>
                  <a:cubicBezTo>
                    <a:pt x="66075" y="418633"/>
                    <a:pt x="124826" y="418405"/>
                    <a:pt x="145285" y="389544"/>
                  </a:cubicBezTo>
                  <a:cubicBezTo>
                    <a:pt x="170260" y="354283"/>
                    <a:pt x="152201" y="326336"/>
                    <a:pt x="198035" y="296390"/>
                  </a:cubicBezTo>
                  <a:cubicBezTo>
                    <a:pt x="236897" y="270958"/>
                    <a:pt x="295190" y="127397"/>
                    <a:pt x="277016" y="36357"/>
                  </a:cubicBezTo>
                  <a:cubicBezTo>
                    <a:pt x="275622" y="29705"/>
                    <a:pt x="272753" y="23453"/>
                    <a:pt x="268621" y="18063"/>
                  </a:cubicBezTo>
                  <a:cubicBezTo>
                    <a:pt x="264483" y="12669"/>
                    <a:pt x="259191" y="8279"/>
                    <a:pt x="253127" y="5211"/>
                  </a:cubicBezTo>
                  <a:lnTo>
                    <a:pt x="253127" y="521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C7E3E6F9-455F-BD4C-9585-D835106824EC}"/>
                </a:ext>
              </a:extLst>
            </p:cNvPr>
            <p:cNvSpPr/>
            <p:nvPr/>
          </p:nvSpPr>
          <p:spPr>
            <a:xfrm>
              <a:off x="6228934" y="-2203738"/>
              <a:ext cx="190012" cy="463040"/>
            </a:xfrm>
            <a:custGeom>
              <a:avLst/>
              <a:gdLst>
                <a:gd name="connsiteX0" fmla="*/ 100046 w 190012"/>
                <a:gd name="connsiteY0" fmla="*/ 25 h 463040"/>
                <a:gd name="connsiteX1" fmla="*/ 80398 w 190012"/>
                <a:gd name="connsiteY1" fmla="*/ 3819 h 463040"/>
                <a:gd name="connsiteX2" fmla="*/ 64327 w 190012"/>
                <a:gd name="connsiteY2" fmla="*/ 15741 h 463040"/>
                <a:gd name="connsiteX3" fmla="*/ 9121 w 190012"/>
                <a:gd name="connsiteY3" fmla="*/ 281831 h 463040"/>
                <a:gd name="connsiteX4" fmla="*/ 10835 w 190012"/>
                <a:gd name="connsiteY4" fmla="*/ 388930 h 463040"/>
                <a:gd name="connsiteX5" fmla="*/ 80444 w 190012"/>
                <a:gd name="connsiteY5" fmla="*/ 461282 h 463040"/>
                <a:gd name="connsiteX6" fmla="*/ 87107 w 190012"/>
                <a:gd name="connsiteY6" fmla="*/ 463031 h 463040"/>
                <a:gd name="connsiteX7" fmla="*/ 93874 w 190012"/>
                <a:gd name="connsiteY7" fmla="*/ 461739 h 463040"/>
                <a:gd name="connsiteX8" fmla="*/ 171426 w 190012"/>
                <a:gd name="connsiteY8" fmla="*/ 392588 h 463040"/>
                <a:gd name="connsiteX9" fmla="*/ 177999 w 190012"/>
                <a:gd name="connsiteY9" fmla="*/ 285717 h 463040"/>
                <a:gd name="connsiteX10" fmla="*/ 135079 w 190012"/>
                <a:gd name="connsiteY10" fmla="*/ 17112 h 463040"/>
                <a:gd name="connsiteX11" fmla="*/ 119506 w 190012"/>
                <a:gd name="connsiteY11" fmla="*/ 4585 h 463040"/>
                <a:gd name="connsiteX12" fmla="*/ 100046 w 190012"/>
                <a:gd name="connsiteY12" fmla="*/ 25 h 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012" h="463040">
                  <a:moveTo>
                    <a:pt x="100046" y="25"/>
                  </a:moveTo>
                  <a:cubicBezTo>
                    <a:pt x="93297" y="-198"/>
                    <a:pt x="86582" y="1099"/>
                    <a:pt x="80398" y="3819"/>
                  </a:cubicBezTo>
                  <a:cubicBezTo>
                    <a:pt x="74214" y="6540"/>
                    <a:pt x="68722" y="10615"/>
                    <a:pt x="64327" y="15741"/>
                  </a:cubicBezTo>
                  <a:cubicBezTo>
                    <a:pt x="4549" y="86835"/>
                    <a:pt x="-12825" y="240912"/>
                    <a:pt x="9121" y="281831"/>
                  </a:cubicBezTo>
                  <a:cubicBezTo>
                    <a:pt x="35009" y="330123"/>
                    <a:pt x="5806" y="345954"/>
                    <a:pt x="10835" y="388930"/>
                  </a:cubicBezTo>
                  <a:cubicBezTo>
                    <a:pt x="14950" y="423792"/>
                    <a:pt x="62670" y="451795"/>
                    <a:pt x="80444" y="461282"/>
                  </a:cubicBezTo>
                  <a:cubicBezTo>
                    <a:pt x="82507" y="462357"/>
                    <a:pt x="84781" y="462951"/>
                    <a:pt x="87107" y="463031"/>
                  </a:cubicBezTo>
                  <a:cubicBezTo>
                    <a:pt x="89433" y="463111"/>
                    <a:pt x="91742" y="462665"/>
                    <a:pt x="93874" y="461739"/>
                  </a:cubicBezTo>
                  <a:cubicBezTo>
                    <a:pt x="112962" y="453453"/>
                    <a:pt x="165711" y="427449"/>
                    <a:pt x="171426" y="392588"/>
                  </a:cubicBezTo>
                  <a:cubicBezTo>
                    <a:pt x="178399" y="349954"/>
                    <a:pt x="149938" y="332752"/>
                    <a:pt x="177999" y="285717"/>
                  </a:cubicBezTo>
                  <a:cubicBezTo>
                    <a:pt x="201830" y="245712"/>
                    <a:pt x="191543" y="91407"/>
                    <a:pt x="135079" y="17112"/>
                  </a:cubicBezTo>
                  <a:cubicBezTo>
                    <a:pt x="130890" y="11826"/>
                    <a:pt x="125569" y="7545"/>
                    <a:pt x="119506" y="4585"/>
                  </a:cubicBezTo>
                  <a:cubicBezTo>
                    <a:pt x="113442" y="1630"/>
                    <a:pt x="106790" y="70"/>
                    <a:pt x="100046" y="2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82BFF9A3-CE06-04A7-010C-397B6A208AB0}"/>
                </a:ext>
              </a:extLst>
            </p:cNvPr>
            <p:cNvSpPr/>
            <p:nvPr/>
          </p:nvSpPr>
          <p:spPr>
            <a:xfrm>
              <a:off x="6065191" y="-1517221"/>
              <a:ext cx="248419" cy="308593"/>
            </a:xfrm>
            <a:custGeom>
              <a:avLst/>
              <a:gdLst>
                <a:gd name="connsiteX0" fmla="*/ 15129 w 248419"/>
                <a:gd name="connsiteY0" fmla="*/ 7022 h 308593"/>
                <a:gd name="connsiteX1" fmla="*/ 4671 w 248419"/>
                <a:gd name="connsiteY1" fmla="*/ 18624 h 308593"/>
                <a:gd name="connsiteX2" fmla="*/ 213 w 248419"/>
                <a:gd name="connsiteY2" fmla="*/ 33597 h 308593"/>
                <a:gd name="connsiteX3" fmla="*/ 90224 w 248419"/>
                <a:gd name="connsiteY3" fmla="*/ 226821 h 308593"/>
                <a:gd name="connsiteX4" fmla="*/ 141659 w 248419"/>
                <a:gd name="connsiteY4" fmla="*/ 293401 h 308593"/>
                <a:gd name="connsiteX5" fmla="*/ 219383 w 248419"/>
                <a:gd name="connsiteY5" fmla="*/ 306317 h 308593"/>
                <a:gd name="connsiteX6" fmla="*/ 224384 w 248419"/>
                <a:gd name="connsiteY6" fmla="*/ 304300 h 308593"/>
                <a:gd name="connsiteX7" fmla="*/ 228013 w 248419"/>
                <a:gd name="connsiteY7" fmla="*/ 300316 h 308593"/>
                <a:gd name="connsiteX8" fmla="*/ 244415 w 248419"/>
                <a:gd name="connsiteY8" fmla="*/ 220306 h 308593"/>
                <a:gd name="connsiteX9" fmla="*/ 198695 w 248419"/>
                <a:gd name="connsiteY9" fmla="*/ 149954 h 308593"/>
                <a:gd name="connsiteX10" fmla="*/ 45990 w 248419"/>
                <a:gd name="connsiteY10" fmla="*/ 1364 h 308593"/>
                <a:gd name="connsiteX11" fmla="*/ 29897 w 248419"/>
                <a:gd name="connsiteY11" fmla="*/ 576 h 308593"/>
                <a:gd name="connsiteX12" fmla="*/ 15129 w 248419"/>
                <a:gd name="connsiteY12" fmla="*/ 7022 h 308593"/>
                <a:gd name="connsiteX13" fmla="*/ 15129 w 248419"/>
                <a:gd name="connsiteY13" fmla="*/ 7022 h 30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419" h="308593">
                  <a:moveTo>
                    <a:pt x="15129" y="7022"/>
                  </a:moveTo>
                  <a:cubicBezTo>
                    <a:pt x="10820" y="10063"/>
                    <a:pt x="7248" y="14029"/>
                    <a:pt x="4671" y="18624"/>
                  </a:cubicBezTo>
                  <a:cubicBezTo>
                    <a:pt x="2088" y="23219"/>
                    <a:pt x="567" y="28339"/>
                    <a:pt x="213" y="33597"/>
                  </a:cubicBezTo>
                  <a:cubicBezTo>
                    <a:pt x="-4073" y="106349"/>
                    <a:pt x="57363" y="211391"/>
                    <a:pt x="90224" y="226821"/>
                  </a:cubicBezTo>
                  <a:cubicBezTo>
                    <a:pt x="129086" y="245052"/>
                    <a:pt x="118171" y="268770"/>
                    <a:pt x="141659" y="293401"/>
                  </a:cubicBezTo>
                  <a:cubicBezTo>
                    <a:pt x="160576" y="313404"/>
                    <a:pt x="203839" y="308775"/>
                    <a:pt x="219383" y="306317"/>
                  </a:cubicBezTo>
                  <a:cubicBezTo>
                    <a:pt x="221178" y="306031"/>
                    <a:pt x="222887" y="305340"/>
                    <a:pt x="224384" y="304300"/>
                  </a:cubicBezTo>
                  <a:cubicBezTo>
                    <a:pt x="225875" y="303259"/>
                    <a:pt x="227116" y="301899"/>
                    <a:pt x="228013" y="300316"/>
                  </a:cubicBezTo>
                  <a:cubicBezTo>
                    <a:pt x="236128" y="286143"/>
                    <a:pt x="257159" y="245109"/>
                    <a:pt x="244415" y="220306"/>
                  </a:cubicBezTo>
                  <a:cubicBezTo>
                    <a:pt x="228813" y="190188"/>
                    <a:pt x="202867" y="192703"/>
                    <a:pt x="198695" y="149954"/>
                  </a:cubicBezTo>
                  <a:cubicBezTo>
                    <a:pt x="194980" y="113722"/>
                    <a:pt x="116056" y="21253"/>
                    <a:pt x="45990" y="1364"/>
                  </a:cubicBezTo>
                  <a:cubicBezTo>
                    <a:pt x="40755" y="-133"/>
                    <a:pt x="35252" y="-401"/>
                    <a:pt x="29897" y="576"/>
                  </a:cubicBezTo>
                  <a:cubicBezTo>
                    <a:pt x="24542" y="1559"/>
                    <a:pt x="19490" y="3765"/>
                    <a:pt x="15129" y="7022"/>
                  </a:cubicBezTo>
                  <a:lnTo>
                    <a:pt x="15129" y="7022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03B20BB1-63F1-4865-BC65-B107CC0AC4BE}"/>
                </a:ext>
              </a:extLst>
            </p:cNvPr>
            <p:cNvSpPr/>
            <p:nvPr/>
          </p:nvSpPr>
          <p:spPr>
            <a:xfrm>
              <a:off x="6413560" y="-1695615"/>
              <a:ext cx="274385" cy="342272"/>
            </a:xfrm>
            <a:custGeom>
              <a:avLst/>
              <a:gdLst>
                <a:gd name="connsiteX0" fmla="*/ 257121 w 274385"/>
                <a:gd name="connsiteY0" fmla="*/ 7223 h 342272"/>
                <a:gd name="connsiteX1" fmla="*/ 240993 w 274385"/>
                <a:gd name="connsiteY1" fmla="*/ 559 h 342272"/>
                <a:gd name="connsiteX2" fmla="*/ 223574 w 274385"/>
                <a:gd name="connsiteY2" fmla="*/ 1508 h 342272"/>
                <a:gd name="connsiteX3" fmla="*/ 55095 w 274385"/>
                <a:gd name="connsiteY3" fmla="*/ 167586 h 342272"/>
                <a:gd name="connsiteX4" fmla="*/ 4632 w 274385"/>
                <a:gd name="connsiteY4" fmla="*/ 245939 h 342272"/>
                <a:gd name="connsiteX5" fmla="*/ 20062 w 274385"/>
                <a:gd name="connsiteY5" fmla="*/ 332006 h 342272"/>
                <a:gd name="connsiteX6" fmla="*/ 24063 w 274385"/>
                <a:gd name="connsiteY6" fmla="*/ 336493 h 342272"/>
                <a:gd name="connsiteX7" fmla="*/ 29606 w 274385"/>
                <a:gd name="connsiteY7" fmla="*/ 338807 h 342272"/>
                <a:gd name="connsiteX8" fmla="*/ 119160 w 274385"/>
                <a:gd name="connsiteY8" fmla="*/ 326177 h 342272"/>
                <a:gd name="connsiteX9" fmla="*/ 175568 w 274385"/>
                <a:gd name="connsiteY9" fmla="*/ 251882 h 342272"/>
                <a:gd name="connsiteX10" fmla="*/ 274094 w 274385"/>
                <a:gd name="connsiteY10" fmla="*/ 36770 h 342272"/>
                <a:gd name="connsiteX11" fmla="*/ 268911 w 274385"/>
                <a:gd name="connsiteY11" fmla="*/ 20099 h 342272"/>
                <a:gd name="connsiteX12" fmla="*/ 257121 w 274385"/>
                <a:gd name="connsiteY12" fmla="*/ 7223 h 342272"/>
                <a:gd name="connsiteX13" fmla="*/ 257121 w 274385"/>
                <a:gd name="connsiteY13" fmla="*/ 7223 h 34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4385" h="342272">
                  <a:moveTo>
                    <a:pt x="257121" y="7223"/>
                  </a:moveTo>
                  <a:cubicBezTo>
                    <a:pt x="252308" y="3828"/>
                    <a:pt x="246799" y="1548"/>
                    <a:pt x="240993" y="559"/>
                  </a:cubicBezTo>
                  <a:cubicBezTo>
                    <a:pt x="235192" y="-429"/>
                    <a:pt x="229237" y="-104"/>
                    <a:pt x="223574" y="1508"/>
                  </a:cubicBezTo>
                  <a:cubicBezTo>
                    <a:pt x="145964" y="24368"/>
                    <a:pt x="58981" y="127238"/>
                    <a:pt x="55095" y="167586"/>
                  </a:cubicBezTo>
                  <a:cubicBezTo>
                    <a:pt x="50523" y="215021"/>
                    <a:pt x="21720" y="212392"/>
                    <a:pt x="4632" y="245939"/>
                  </a:cubicBezTo>
                  <a:cubicBezTo>
                    <a:pt x="-9256" y="273199"/>
                    <a:pt x="11718" y="316633"/>
                    <a:pt x="20062" y="332006"/>
                  </a:cubicBezTo>
                  <a:cubicBezTo>
                    <a:pt x="21040" y="333784"/>
                    <a:pt x="22411" y="335315"/>
                    <a:pt x="24063" y="336493"/>
                  </a:cubicBezTo>
                  <a:cubicBezTo>
                    <a:pt x="25714" y="337670"/>
                    <a:pt x="27606" y="338459"/>
                    <a:pt x="29606" y="338807"/>
                  </a:cubicBezTo>
                  <a:cubicBezTo>
                    <a:pt x="47437" y="342008"/>
                    <a:pt x="98186" y="348694"/>
                    <a:pt x="119160" y="326177"/>
                  </a:cubicBezTo>
                  <a:cubicBezTo>
                    <a:pt x="144821" y="298688"/>
                    <a:pt x="132533" y="272456"/>
                    <a:pt x="175568" y="251882"/>
                  </a:cubicBezTo>
                  <a:cubicBezTo>
                    <a:pt x="212086" y="234737"/>
                    <a:pt x="279352" y="117465"/>
                    <a:pt x="274094" y="36770"/>
                  </a:cubicBezTo>
                  <a:cubicBezTo>
                    <a:pt x="273614" y="30900"/>
                    <a:pt x="271842" y="25208"/>
                    <a:pt x="268911" y="20099"/>
                  </a:cubicBezTo>
                  <a:cubicBezTo>
                    <a:pt x="265979" y="14990"/>
                    <a:pt x="261950" y="10595"/>
                    <a:pt x="257121" y="7223"/>
                  </a:cubicBezTo>
                  <a:lnTo>
                    <a:pt x="257121" y="722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CFBF20C5-0F13-1847-513F-976E04D05497}"/>
                </a:ext>
              </a:extLst>
            </p:cNvPr>
            <p:cNvSpPr/>
            <p:nvPr/>
          </p:nvSpPr>
          <p:spPr>
            <a:xfrm>
              <a:off x="6228934" y="-2203738"/>
              <a:ext cx="190012" cy="463040"/>
            </a:xfrm>
            <a:custGeom>
              <a:avLst/>
              <a:gdLst>
                <a:gd name="connsiteX0" fmla="*/ 100046 w 190012"/>
                <a:gd name="connsiteY0" fmla="*/ 25 h 463040"/>
                <a:gd name="connsiteX1" fmla="*/ 80398 w 190012"/>
                <a:gd name="connsiteY1" fmla="*/ 3819 h 463040"/>
                <a:gd name="connsiteX2" fmla="*/ 64327 w 190012"/>
                <a:gd name="connsiteY2" fmla="*/ 15741 h 463040"/>
                <a:gd name="connsiteX3" fmla="*/ 9121 w 190012"/>
                <a:gd name="connsiteY3" fmla="*/ 281831 h 463040"/>
                <a:gd name="connsiteX4" fmla="*/ 10835 w 190012"/>
                <a:gd name="connsiteY4" fmla="*/ 388930 h 463040"/>
                <a:gd name="connsiteX5" fmla="*/ 80444 w 190012"/>
                <a:gd name="connsiteY5" fmla="*/ 461282 h 463040"/>
                <a:gd name="connsiteX6" fmla="*/ 87107 w 190012"/>
                <a:gd name="connsiteY6" fmla="*/ 463031 h 463040"/>
                <a:gd name="connsiteX7" fmla="*/ 93874 w 190012"/>
                <a:gd name="connsiteY7" fmla="*/ 461739 h 463040"/>
                <a:gd name="connsiteX8" fmla="*/ 171426 w 190012"/>
                <a:gd name="connsiteY8" fmla="*/ 392588 h 463040"/>
                <a:gd name="connsiteX9" fmla="*/ 177999 w 190012"/>
                <a:gd name="connsiteY9" fmla="*/ 285717 h 463040"/>
                <a:gd name="connsiteX10" fmla="*/ 135079 w 190012"/>
                <a:gd name="connsiteY10" fmla="*/ 17112 h 463040"/>
                <a:gd name="connsiteX11" fmla="*/ 119506 w 190012"/>
                <a:gd name="connsiteY11" fmla="*/ 4585 h 463040"/>
                <a:gd name="connsiteX12" fmla="*/ 100046 w 190012"/>
                <a:gd name="connsiteY12" fmla="*/ 25 h 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012" h="463040">
                  <a:moveTo>
                    <a:pt x="100046" y="25"/>
                  </a:moveTo>
                  <a:cubicBezTo>
                    <a:pt x="93297" y="-198"/>
                    <a:pt x="86582" y="1099"/>
                    <a:pt x="80398" y="3819"/>
                  </a:cubicBezTo>
                  <a:cubicBezTo>
                    <a:pt x="74214" y="6540"/>
                    <a:pt x="68722" y="10615"/>
                    <a:pt x="64327" y="15741"/>
                  </a:cubicBezTo>
                  <a:cubicBezTo>
                    <a:pt x="4549" y="86835"/>
                    <a:pt x="-12825" y="240912"/>
                    <a:pt x="9121" y="281831"/>
                  </a:cubicBezTo>
                  <a:cubicBezTo>
                    <a:pt x="35009" y="330123"/>
                    <a:pt x="5806" y="345954"/>
                    <a:pt x="10835" y="388930"/>
                  </a:cubicBezTo>
                  <a:cubicBezTo>
                    <a:pt x="14950" y="423792"/>
                    <a:pt x="62670" y="451795"/>
                    <a:pt x="80444" y="461282"/>
                  </a:cubicBezTo>
                  <a:cubicBezTo>
                    <a:pt x="82507" y="462357"/>
                    <a:pt x="84781" y="462951"/>
                    <a:pt x="87107" y="463031"/>
                  </a:cubicBezTo>
                  <a:cubicBezTo>
                    <a:pt x="89433" y="463111"/>
                    <a:pt x="91742" y="462665"/>
                    <a:pt x="93874" y="461739"/>
                  </a:cubicBezTo>
                  <a:cubicBezTo>
                    <a:pt x="112962" y="453453"/>
                    <a:pt x="165711" y="427449"/>
                    <a:pt x="171426" y="392588"/>
                  </a:cubicBezTo>
                  <a:cubicBezTo>
                    <a:pt x="178399" y="349954"/>
                    <a:pt x="149938" y="332752"/>
                    <a:pt x="177999" y="285717"/>
                  </a:cubicBezTo>
                  <a:cubicBezTo>
                    <a:pt x="201830" y="245712"/>
                    <a:pt x="191543" y="91407"/>
                    <a:pt x="135079" y="17112"/>
                  </a:cubicBezTo>
                  <a:cubicBezTo>
                    <a:pt x="130890" y="11826"/>
                    <a:pt x="125569" y="7545"/>
                    <a:pt x="119506" y="4585"/>
                  </a:cubicBezTo>
                  <a:cubicBezTo>
                    <a:pt x="113442" y="1630"/>
                    <a:pt x="106790" y="70"/>
                    <a:pt x="100046" y="2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91D16548-506E-31E7-2061-DAD8B6BDDCAD}"/>
                </a:ext>
              </a:extLst>
            </p:cNvPr>
            <p:cNvSpPr/>
            <p:nvPr/>
          </p:nvSpPr>
          <p:spPr>
            <a:xfrm>
              <a:off x="6065191" y="-1517221"/>
              <a:ext cx="248419" cy="308593"/>
            </a:xfrm>
            <a:custGeom>
              <a:avLst/>
              <a:gdLst>
                <a:gd name="connsiteX0" fmla="*/ 15129 w 248419"/>
                <a:gd name="connsiteY0" fmla="*/ 7022 h 308593"/>
                <a:gd name="connsiteX1" fmla="*/ 4671 w 248419"/>
                <a:gd name="connsiteY1" fmla="*/ 18624 h 308593"/>
                <a:gd name="connsiteX2" fmla="*/ 213 w 248419"/>
                <a:gd name="connsiteY2" fmla="*/ 33597 h 308593"/>
                <a:gd name="connsiteX3" fmla="*/ 90224 w 248419"/>
                <a:gd name="connsiteY3" fmla="*/ 226821 h 308593"/>
                <a:gd name="connsiteX4" fmla="*/ 141659 w 248419"/>
                <a:gd name="connsiteY4" fmla="*/ 293401 h 308593"/>
                <a:gd name="connsiteX5" fmla="*/ 219383 w 248419"/>
                <a:gd name="connsiteY5" fmla="*/ 306317 h 308593"/>
                <a:gd name="connsiteX6" fmla="*/ 224384 w 248419"/>
                <a:gd name="connsiteY6" fmla="*/ 304300 h 308593"/>
                <a:gd name="connsiteX7" fmla="*/ 228013 w 248419"/>
                <a:gd name="connsiteY7" fmla="*/ 300316 h 308593"/>
                <a:gd name="connsiteX8" fmla="*/ 244415 w 248419"/>
                <a:gd name="connsiteY8" fmla="*/ 220306 h 308593"/>
                <a:gd name="connsiteX9" fmla="*/ 198695 w 248419"/>
                <a:gd name="connsiteY9" fmla="*/ 149954 h 308593"/>
                <a:gd name="connsiteX10" fmla="*/ 45990 w 248419"/>
                <a:gd name="connsiteY10" fmla="*/ 1364 h 308593"/>
                <a:gd name="connsiteX11" fmla="*/ 29897 w 248419"/>
                <a:gd name="connsiteY11" fmla="*/ 576 h 308593"/>
                <a:gd name="connsiteX12" fmla="*/ 15129 w 248419"/>
                <a:gd name="connsiteY12" fmla="*/ 7022 h 308593"/>
                <a:gd name="connsiteX13" fmla="*/ 15129 w 248419"/>
                <a:gd name="connsiteY13" fmla="*/ 7022 h 30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419" h="308593">
                  <a:moveTo>
                    <a:pt x="15129" y="7022"/>
                  </a:moveTo>
                  <a:cubicBezTo>
                    <a:pt x="10820" y="10063"/>
                    <a:pt x="7248" y="14029"/>
                    <a:pt x="4671" y="18624"/>
                  </a:cubicBezTo>
                  <a:cubicBezTo>
                    <a:pt x="2088" y="23219"/>
                    <a:pt x="567" y="28339"/>
                    <a:pt x="213" y="33597"/>
                  </a:cubicBezTo>
                  <a:cubicBezTo>
                    <a:pt x="-4073" y="106349"/>
                    <a:pt x="57363" y="211391"/>
                    <a:pt x="90224" y="226821"/>
                  </a:cubicBezTo>
                  <a:cubicBezTo>
                    <a:pt x="129086" y="245052"/>
                    <a:pt x="118171" y="268770"/>
                    <a:pt x="141659" y="293401"/>
                  </a:cubicBezTo>
                  <a:cubicBezTo>
                    <a:pt x="160576" y="313404"/>
                    <a:pt x="203839" y="308775"/>
                    <a:pt x="219383" y="306317"/>
                  </a:cubicBezTo>
                  <a:cubicBezTo>
                    <a:pt x="221178" y="306031"/>
                    <a:pt x="222887" y="305340"/>
                    <a:pt x="224384" y="304300"/>
                  </a:cubicBezTo>
                  <a:cubicBezTo>
                    <a:pt x="225875" y="303259"/>
                    <a:pt x="227116" y="301899"/>
                    <a:pt x="228013" y="300316"/>
                  </a:cubicBezTo>
                  <a:cubicBezTo>
                    <a:pt x="236128" y="286143"/>
                    <a:pt x="257159" y="245109"/>
                    <a:pt x="244415" y="220306"/>
                  </a:cubicBezTo>
                  <a:cubicBezTo>
                    <a:pt x="228813" y="190188"/>
                    <a:pt x="202867" y="192703"/>
                    <a:pt x="198695" y="149954"/>
                  </a:cubicBezTo>
                  <a:cubicBezTo>
                    <a:pt x="194980" y="113722"/>
                    <a:pt x="116056" y="21253"/>
                    <a:pt x="45990" y="1364"/>
                  </a:cubicBezTo>
                  <a:cubicBezTo>
                    <a:pt x="40755" y="-133"/>
                    <a:pt x="35252" y="-401"/>
                    <a:pt x="29897" y="576"/>
                  </a:cubicBezTo>
                  <a:cubicBezTo>
                    <a:pt x="24542" y="1559"/>
                    <a:pt x="19490" y="3765"/>
                    <a:pt x="15129" y="7022"/>
                  </a:cubicBezTo>
                  <a:lnTo>
                    <a:pt x="15129" y="702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2E609CCB-E768-72F9-5395-FEA5A2D58617}"/>
                </a:ext>
              </a:extLst>
            </p:cNvPr>
            <p:cNvSpPr/>
            <p:nvPr/>
          </p:nvSpPr>
          <p:spPr>
            <a:xfrm>
              <a:off x="6335667" y="-1677305"/>
              <a:ext cx="338385" cy="567442"/>
            </a:xfrm>
            <a:custGeom>
              <a:avLst/>
              <a:gdLst>
                <a:gd name="connsiteX0" fmla="*/ 5715 w 338385"/>
                <a:gd name="connsiteY0" fmla="*/ 567443 h 567442"/>
                <a:gd name="connsiteX1" fmla="*/ 0 w 338385"/>
                <a:gd name="connsiteY1" fmla="*/ 565785 h 567442"/>
                <a:gd name="connsiteX2" fmla="*/ 335413 w 338385"/>
                <a:gd name="connsiteY2" fmla="*/ 0 h 567442"/>
                <a:gd name="connsiteX3" fmla="*/ 338385 w 338385"/>
                <a:gd name="connsiteY3" fmla="*/ 4858 h 567442"/>
                <a:gd name="connsiteX4" fmla="*/ 5715 w 338385"/>
                <a:gd name="connsiteY4" fmla="*/ 567443 h 56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385" h="567442">
                  <a:moveTo>
                    <a:pt x="5715" y="567443"/>
                  </a:moveTo>
                  <a:lnTo>
                    <a:pt x="0" y="565785"/>
                  </a:lnTo>
                  <a:cubicBezTo>
                    <a:pt x="1314" y="561385"/>
                    <a:pt x="133960" y="123501"/>
                    <a:pt x="335413" y="0"/>
                  </a:cubicBezTo>
                  <a:lnTo>
                    <a:pt x="338385" y="4858"/>
                  </a:lnTo>
                  <a:cubicBezTo>
                    <a:pt x="139103" y="127216"/>
                    <a:pt x="7029" y="563042"/>
                    <a:pt x="5715" y="56744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id="{3C58DA6F-5633-6DF3-4BBB-AC4C019C150F}"/>
                </a:ext>
              </a:extLst>
            </p:cNvPr>
            <p:cNvSpPr/>
            <p:nvPr/>
          </p:nvSpPr>
          <p:spPr>
            <a:xfrm>
              <a:off x="6086321" y="-1496654"/>
              <a:ext cx="252202" cy="386619"/>
            </a:xfrm>
            <a:custGeom>
              <a:avLst/>
              <a:gdLst>
                <a:gd name="connsiteX0" fmla="*/ 246545 w 252202"/>
                <a:gd name="connsiteY0" fmla="*/ 386620 h 386619"/>
                <a:gd name="connsiteX1" fmla="*/ 0 w 252202"/>
                <a:gd name="connsiteY1" fmla="*/ 3715 h 386619"/>
                <a:gd name="connsiteX2" fmla="*/ 4400 w 252202"/>
                <a:gd name="connsiteY2" fmla="*/ 0 h 386619"/>
                <a:gd name="connsiteX3" fmla="*/ 252203 w 252202"/>
                <a:gd name="connsiteY3" fmla="*/ 385706 h 386619"/>
                <a:gd name="connsiteX4" fmla="*/ 246545 w 252202"/>
                <a:gd name="connsiteY4" fmla="*/ 386620 h 38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202" h="386619">
                  <a:moveTo>
                    <a:pt x="246545" y="386620"/>
                  </a:moveTo>
                  <a:cubicBezTo>
                    <a:pt x="228314" y="274434"/>
                    <a:pt x="2286" y="6401"/>
                    <a:pt x="0" y="3715"/>
                  </a:cubicBezTo>
                  <a:lnTo>
                    <a:pt x="4400" y="0"/>
                  </a:lnTo>
                  <a:cubicBezTo>
                    <a:pt x="13716" y="11030"/>
                    <a:pt x="233686" y="271977"/>
                    <a:pt x="252203" y="385706"/>
                  </a:cubicBezTo>
                  <a:lnTo>
                    <a:pt x="246545" y="38662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id="{83DBE81D-EB4C-8E6F-93B1-63B1D04FC765}"/>
                </a:ext>
              </a:extLst>
            </p:cNvPr>
            <p:cNvSpPr/>
            <p:nvPr/>
          </p:nvSpPr>
          <p:spPr>
            <a:xfrm>
              <a:off x="6334010" y="-2006603"/>
              <a:ext cx="483831" cy="896111"/>
            </a:xfrm>
            <a:custGeom>
              <a:avLst/>
              <a:gdLst>
                <a:gd name="connsiteX0" fmla="*/ 5715 w 483831"/>
                <a:gd name="connsiteY0" fmla="*/ 896112 h 896111"/>
                <a:gd name="connsiteX1" fmla="*/ 0 w 483831"/>
                <a:gd name="connsiteY1" fmla="*/ 895426 h 896111"/>
                <a:gd name="connsiteX2" fmla="*/ 26632 w 483831"/>
                <a:gd name="connsiteY2" fmla="*/ 665055 h 896111"/>
                <a:gd name="connsiteX3" fmla="*/ 185852 w 483831"/>
                <a:gd name="connsiteY3" fmla="*/ 317240 h 896111"/>
                <a:gd name="connsiteX4" fmla="*/ 479660 w 483831"/>
                <a:gd name="connsiteY4" fmla="*/ 0 h 896111"/>
                <a:gd name="connsiteX5" fmla="*/ 483832 w 483831"/>
                <a:gd name="connsiteY5" fmla="*/ 3886 h 896111"/>
                <a:gd name="connsiteX6" fmla="*/ 190024 w 483831"/>
                <a:gd name="connsiteY6" fmla="*/ 321126 h 896111"/>
                <a:gd name="connsiteX7" fmla="*/ 32576 w 483831"/>
                <a:gd name="connsiteY7" fmla="*/ 665855 h 896111"/>
                <a:gd name="connsiteX8" fmla="*/ 5715 w 483831"/>
                <a:gd name="connsiteY8" fmla="*/ 896112 h 89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831" h="896111">
                  <a:moveTo>
                    <a:pt x="5715" y="896112"/>
                  </a:moveTo>
                  <a:lnTo>
                    <a:pt x="0" y="895426"/>
                  </a:lnTo>
                  <a:lnTo>
                    <a:pt x="26632" y="665055"/>
                  </a:lnTo>
                  <a:cubicBezTo>
                    <a:pt x="41365" y="535136"/>
                    <a:pt x="97138" y="413292"/>
                    <a:pt x="185852" y="317240"/>
                  </a:cubicBezTo>
                  <a:lnTo>
                    <a:pt x="479660" y="0"/>
                  </a:lnTo>
                  <a:lnTo>
                    <a:pt x="483832" y="3886"/>
                  </a:lnTo>
                  <a:lnTo>
                    <a:pt x="190024" y="321126"/>
                  </a:lnTo>
                  <a:cubicBezTo>
                    <a:pt x="102224" y="416372"/>
                    <a:pt x="47074" y="537130"/>
                    <a:pt x="32576" y="665855"/>
                  </a:cubicBezTo>
                  <a:lnTo>
                    <a:pt x="5715" y="896112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id="{B43966EB-D733-EBB7-B487-79A481AB493D}"/>
                </a:ext>
              </a:extLst>
            </p:cNvPr>
            <p:cNvSpPr/>
            <p:nvPr/>
          </p:nvSpPr>
          <p:spPr>
            <a:xfrm>
              <a:off x="5854864" y="-1888131"/>
              <a:ext cx="482631" cy="778440"/>
            </a:xfrm>
            <a:custGeom>
              <a:avLst/>
              <a:gdLst>
                <a:gd name="connsiteX0" fmla="*/ 477145 w 482631"/>
                <a:gd name="connsiteY0" fmla="*/ 778440 h 778440"/>
                <a:gd name="connsiteX1" fmla="*/ 0 w 482631"/>
                <a:gd name="connsiteY1" fmla="*/ 4629 h 778440"/>
                <a:gd name="connsiteX2" fmla="*/ 3429 w 482631"/>
                <a:gd name="connsiteY2" fmla="*/ 0 h 778440"/>
                <a:gd name="connsiteX3" fmla="*/ 482632 w 482631"/>
                <a:gd name="connsiteY3" fmla="*/ 776897 h 778440"/>
                <a:gd name="connsiteX4" fmla="*/ 477145 w 482631"/>
                <a:gd name="connsiteY4" fmla="*/ 778440 h 778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1" h="778440">
                  <a:moveTo>
                    <a:pt x="477145" y="778440"/>
                  </a:moveTo>
                  <a:cubicBezTo>
                    <a:pt x="475660" y="773125"/>
                    <a:pt x="325012" y="245059"/>
                    <a:pt x="0" y="4629"/>
                  </a:cubicBezTo>
                  <a:lnTo>
                    <a:pt x="3429" y="0"/>
                  </a:lnTo>
                  <a:cubicBezTo>
                    <a:pt x="329984" y="241630"/>
                    <a:pt x="481146" y="771525"/>
                    <a:pt x="482632" y="776897"/>
                  </a:cubicBezTo>
                  <a:lnTo>
                    <a:pt x="477145" y="77844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id="{824C11F2-7D92-5579-1177-6EE32BB04ACC}"/>
                </a:ext>
              </a:extLst>
            </p:cNvPr>
            <p:cNvSpPr/>
            <p:nvPr/>
          </p:nvSpPr>
          <p:spPr>
            <a:xfrm>
              <a:off x="6322008" y="-2177127"/>
              <a:ext cx="18368" cy="1066184"/>
            </a:xfrm>
            <a:custGeom>
              <a:avLst/>
              <a:gdLst>
                <a:gd name="connsiteX0" fmla="*/ 5715 w 18368"/>
                <a:gd name="connsiteY0" fmla="*/ 0 h 1066184"/>
                <a:gd name="connsiteX1" fmla="*/ 0 w 18368"/>
                <a:gd name="connsiteY1" fmla="*/ 69 h 1066184"/>
                <a:gd name="connsiteX2" fmla="*/ 12653 w 18368"/>
                <a:gd name="connsiteY2" fmla="*/ 1066185 h 1066184"/>
                <a:gd name="connsiteX3" fmla="*/ 18368 w 18368"/>
                <a:gd name="connsiteY3" fmla="*/ 1066116 h 1066184"/>
                <a:gd name="connsiteX4" fmla="*/ 5715 w 18368"/>
                <a:gd name="connsiteY4" fmla="*/ 0 h 106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8" h="1066184">
                  <a:moveTo>
                    <a:pt x="5715" y="0"/>
                  </a:moveTo>
                  <a:lnTo>
                    <a:pt x="0" y="69"/>
                  </a:lnTo>
                  <a:lnTo>
                    <a:pt x="12653" y="1066185"/>
                  </a:lnTo>
                  <a:lnTo>
                    <a:pt x="18368" y="1066116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id="{F3E6578F-D142-AD7B-9463-0A1DCC708994}"/>
                </a:ext>
              </a:extLst>
            </p:cNvPr>
            <p:cNvSpPr/>
            <p:nvPr/>
          </p:nvSpPr>
          <p:spPr>
            <a:xfrm>
              <a:off x="6331298" y="-2213200"/>
              <a:ext cx="293433" cy="757008"/>
            </a:xfrm>
            <a:custGeom>
              <a:avLst/>
              <a:gdLst>
                <a:gd name="connsiteX0" fmla="*/ 83 w 293433"/>
                <a:gd name="connsiteY0" fmla="*/ 757009 h 757008"/>
                <a:gd name="connsiteX1" fmla="*/ 288748 w 293433"/>
                <a:gd name="connsiteY1" fmla="*/ 0 h 757008"/>
                <a:gd name="connsiteX2" fmla="*/ 293434 w 293433"/>
                <a:gd name="connsiteY2" fmla="*/ 3314 h 757008"/>
                <a:gd name="connsiteX3" fmla="*/ 5798 w 293433"/>
                <a:gd name="connsiteY3" fmla="*/ 756895 h 757008"/>
                <a:gd name="connsiteX4" fmla="*/ 83 w 293433"/>
                <a:gd name="connsiteY4" fmla="*/ 757009 h 75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433" h="757008">
                  <a:moveTo>
                    <a:pt x="83" y="757009"/>
                  </a:moveTo>
                  <a:cubicBezTo>
                    <a:pt x="-5632" y="418967"/>
                    <a:pt x="285833" y="4115"/>
                    <a:pt x="288748" y="0"/>
                  </a:cubicBezTo>
                  <a:lnTo>
                    <a:pt x="293434" y="3314"/>
                  </a:lnTo>
                  <a:cubicBezTo>
                    <a:pt x="290519" y="7429"/>
                    <a:pt x="197" y="420795"/>
                    <a:pt x="5798" y="756895"/>
                  </a:cubicBezTo>
                  <a:lnTo>
                    <a:pt x="83" y="75700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id="{3B2BAD2F-534D-EB96-F29C-96D695CE1038}"/>
                </a:ext>
              </a:extLst>
            </p:cNvPr>
            <p:cNvSpPr/>
            <p:nvPr/>
          </p:nvSpPr>
          <p:spPr>
            <a:xfrm>
              <a:off x="6085636" y="-2231603"/>
              <a:ext cx="251117" cy="791241"/>
            </a:xfrm>
            <a:custGeom>
              <a:avLst/>
              <a:gdLst>
                <a:gd name="connsiteX0" fmla="*/ 245745 w 251117"/>
                <a:gd name="connsiteY0" fmla="*/ 791242 h 791241"/>
                <a:gd name="connsiteX1" fmla="*/ 0 w 251117"/>
                <a:gd name="connsiteY1" fmla="*/ 1943 h 791241"/>
                <a:gd name="connsiteX2" fmla="*/ 5372 w 251117"/>
                <a:gd name="connsiteY2" fmla="*/ 0 h 791241"/>
                <a:gd name="connsiteX3" fmla="*/ 251117 w 251117"/>
                <a:gd name="connsiteY3" fmla="*/ 790956 h 791241"/>
                <a:gd name="connsiteX4" fmla="*/ 245745 w 251117"/>
                <a:gd name="connsiteY4" fmla="*/ 791242 h 79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117" h="791241">
                  <a:moveTo>
                    <a:pt x="245745" y="791242"/>
                  </a:moveTo>
                  <a:cubicBezTo>
                    <a:pt x="238715" y="661740"/>
                    <a:pt x="2572" y="8287"/>
                    <a:pt x="0" y="1943"/>
                  </a:cubicBezTo>
                  <a:lnTo>
                    <a:pt x="5372" y="0"/>
                  </a:lnTo>
                  <a:cubicBezTo>
                    <a:pt x="7772" y="6630"/>
                    <a:pt x="244202" y="660597"/>
                    <a:pt x="251117" y="790956"/>
                  </a:cubicBezTo>
                  <a:lnTo>
                    <a:pt x="245745" y="791242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id="{21D69161-27AB-8D7D-91F5-7788C981B225}"/>
                </a:ext>
              </a:extLst>
            </p:cNvPr>
            <p:cNvSpPr/>
            <p:nvPr/>
          </p:nvSpPr>
          <p:spPr>
            <a:xfrm>
              <a:off x="6337021" y="-2507912"/>
              <a:ext cx="17133" cy="304552"/>
            </a:xfrm>
            <a:custGeom>
              <a:avLst/>
              <a:gdLst>
                <a:gd name="connsiteX0" fmla="*/ 5709 w 17133"/>
                <a:gd name="connsiteY0" fmla="*/ 0 h 304552"/>
                <a:gd name="connsiteX1" fmla="*/ 0 w 17133"/>
                <a:gd name="connsiteY1" fmla="*/ 217 h 304552"/>
                <a:gd name="connsiteX2" fmla="*/ 11424 w 17133"/>
                <a:gd name="connsiteY2" fmla="*/ 304553 h 304552"/>
                <a:gd name="connsiteX3" fmla="*/ 17133 w 17133"/>
                <a:gd name="connsiteY3" fmla="*/ 304341 h 304552"/>
                <a:gd name="connsiteX4" fmla="*/ 5709 w 17133"/>
                <a:gd name="connsiteY4" fmla="*/ 0 h 30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3" h="304552">
                  <a:moveTo>
                    <a:pt x="5709" y="0"/>
                  </a:moveTo>
                  <a:lnTo>
                    <a:pt x="0" y="217"/>
                  </a:lnTo>
                  <a:lnTo>
                    <a:pt x="11424" y="304553"/>
                  </a:lnTo>
                  <a:lnTo>
                    <a:pt x="17133" y="304341"/>
                  </a:lnTo>
                  <a:lnTo>
                    <a:pt x="5709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id="{9EECCB17-5E80-5153-9C51-6258EF845409}"/>
                </a:ext>
              </a:extLst>
            </p:cNvPr>
            <p:cNvSpPr/>
            <p:nvPr/>
          </p:nvSpPr>
          <p:spPr>
            <a:xfrm>
              <a:off x="6090728" y="-1418827"/>
              <a:ext cx="87936" cy="41456"/>
            </a:xfrm>
            <a:custGeom>
              <a:avLst/>
              <a:gdLst>
                <a:gd name="connsiteX0" fmla="*/ 2223 w 87936"/>
                <a:gd name="connsiteY0" fmla="*/ 0 h 41456"/>
                <a:gd name="connsiteX1" fmla="*/ 0 w 87936"/>
                <a:gd name="connsiteY1" fmla="*/ 5269 h 41456"/>
                <a:gd name="connsiteX2" fmla="*/ 85713 w 87936"/>
                <a:gd name="connsiteY2" fmla="*/ 41456 h 41456"/>
                <a:gd name="connsiteX3" fmla="*/ 87937 w 87936"/>
                <a:gd name="connsiteY3" fmla="*/ 36193 h 41456"/>
                <a:gd name="connsiteX4" fmla="*/ 2223 w 87936"/>
                <a:gd name="connsiteY4" fmla="*/ 0 h 4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36" h="41456">
                  <a:moveTo>
                    <a:pt x="2223" y="0"/>
                  </a:moveTo>
                  <a:lnTo>
                    <a:pt x="0" y="5269"/>
                  </a:lnTo>
                  <a:lnTo>
                    <a:pt x="85713" y="41456"/>
                  </a:lnTo>
                  <a:lnTo>
                    <a:pt x="87937" y="36193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FA1A5600-822A-1B30-C8F0-1FF1316D020C}"/>
                </a:ext>
              </a:extLst>
            </p:cNvPr>
            <p:cNvSpPr/>
            <p:nvPr/>
          </p:nvSpPr>
          <p:spPr>
            <a:xfrm>
              <a:off x="5865940" y="-1793994"/>
              <a:ext cx="151716" cy="66259"/>
            </a:xfrm>
            <a:custGeom>
              <a:avLst/>
              <a:gdLst>
                <a:gd name="connsiteX0" fmla="*/ 2160 w 151716"/>
                <a:gd name="connsiteY0" fmla="*/ 0 h 66259"/>
                <a:gd name="connsiteX1" fmla="*/ 0 w 151716"/>
                <a:gd name="connsiteY1" fmla="*/ 5292 h 66259"/>
                <a:gd name="connsiteX2" fmla="*/ 149556 w 151716"/>
                <a:gd name="connsiteY2" fmla="*/ 66260 h 66259"/>
                <a:gd name="connsiteX3" fmla="*/ 151716 w 151716"/>
                <a:gd name="connsiteY3" fmla="*/ 60967 h 66259"/>
                <a:gd name="connsiteX4" fmla="*/ 2160 w 151716"/>
                <a:gd name="connsiteY4" fmla="*/ 0 h 6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716" h="66259">
                  <a:moveTo>
                    <a:pt x="2160" y="0"/>
                  </a:moveTo>
                  <a:lnTo>
                    <a:pt x="0" y="5292"/>
                  </a:lnTo>
                  <a:lnTo>
                    <a:pt x="149556" y="66260"/>
                  </a:lnTo>
                  <a:lnTo>
                    <a:pt x="151716" y="60967"/>
                  </a:lnTo>
                  <a:lnTo>
                    <a:pt x="216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7216F85D-A830-20C1-1815-C2CF73B1B994}"/>
                </a:ext>
              </a:extLst>
            </p:cNvPr>
            <p:cNvSpPr/>
            <p:nvPr/>
          </p:nvSpPr>
          <p:spPr>
            <a:xfrm>
              <a:off x="6063764" y="-2140786"/>
              <a:ext cx="104498" cy="131147"/>
            </a:xfrm>
            <a:custGeom>
              <a:avLst/>
              <a:gdLst>
                <a:gd name="connsiteX0" fmla="*/ 4498 w 104498"/>
                <a:gd name="connsiteY0" fmla="*/ 0 h 131147"/>
                <a:gd name="connsiteX1" fmla="*/ 0 w 104498"/>
                <a:gd name="connsiteY1" fmla="*/ 3526 h 131147"/>
                <a:gd name="connsiteX2" fmla="*/ 100001 w 104498"/>
                <a:gd name="connsiteY2" fmla="*/ 131148 h 131147"/>
                <a:gd name="connsiteX3" fmla="*/ 104499 w 104498"/>
                <a:gd name="connsiteY3" fmla="*/ 127628 h 131147"/>
                <a:gd name="connsiteX4" fmla="*/ 4498 w 104498"/>
                <a:gd name="connsiteY4" fmla="*/ 0 h 13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498" h="131147">
                  <a:moveTo>
                    <a:pt x="4498" y="0"/>
                  </a:moveTo>
                  <a:lnTo>
                    <a:pt x="0" y="3526"/>
                  </a:lnTo>
                  <a:lnTo>
                    <a:pt x="100001" y="131148"/>
                  </a:lnTo>
                  <a:lnTo>
                    <a:pt x="104499" y="127628"/>
                  </a:lnTo>
                  <a:lnTo>
                    <a:pt x="449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id="{9CCC46D3-794A-7837-BEC5-098A5DBBCD51}"/>
                </a:ext>
              </a:extLst>
            </p:cNvPr>
            <p:cNvSpPr/>
            <p:nvPr/>
          </p:nvSpPr>
          <p:spPr>
            <a:xfrm>
              <a:off x="6328169" y="-2059507"/>
              <a:ext cx="57069" cy="184383"/>
            </a:xfrm>
            <a:custGeom>
              <a:avLst/>
              <a:gdLst>
                <a:gd name="connsiteX0" fmla="*/ 51567 w 57069"/>
                <a:gd name="connsiteY0" fmla="*/ 0 h 184383"/>
                <a:gd name="connsiteX1" fmla="*/ 0 w 57069"/>
                <a:gd name="connsiteY1" fmla="*/ 182834 h 184383"/>
                <a:gd name="connsiteX2" fmla="*/ 5504 w 57069"/>
                <a:gd name="connsiteY2" fmla="*/ 184383 h 184383"/>
                <a:gd name="connsiteX3" fmla="*/ 57070 w 57069"/>
                <a:gd name="connsiteY3" fmla="*/ 1549 h 184383"/>
                <a:gd name="connsiteX4" fmla="*/ 51567 w 57069"/>
                <a:gd name="connsiteY4" fmla="*/ 0 h 18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69" h="184383">
                  <a:moveTo>
                    <a:pt x="51567" y="0"/>
                  </a:moveTo>
                  <a:lnTo>
                    <a:pt x="0" y="182834"/>
                  </a:lnTo>
                  <a:lnTo>
                    <a:pt x="5504" y="184383"/>
                  </a:lnTo>
                  <a:lnTo>
                    <a:pt x="57070" y="1549"/>
                  </a:lnTo>
                  <a:lnTo>
                    <a:pt x="51567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id="{486063CE-FC63-0A7A-FEA3-4F41152EAE2D}"/>
                </a:ext>
              </a:extLst>
            </p:cNvPr>
            <p:cNvSpPr/>
            <p:nvPr/>
          </p:nvSpPr>
          <p:spPr>
            <a:xfrm>
              <a:off x="6496630" y="-2160714"/>
              <a:ext cx="26506" cy="154122"/>
            </a:xfrm>
            <a:custGeom>
              <a:avLst/>
              <a:gdLst>
                <a:gd name="connsiteX0" fmla="*/ 20843 w 26506"/>
                <a:gd name="connsiteY0" fmla="*/ 0 h 154122"/>
                <a:gd name="connsiteX1" fmla="*/ 0 w 26506"/>
                <a:gd name="connsiteY1" fmla="*/ 153351 h 154122"/>
                <a:gd name="connsiteX2" fmla="*/ 5664 w 26506"/>
                <a:gd name="connsiteY2" fmla="*/ 154122 h 154122"/>
                <a:gd name="connsiteX3" fmla="*/ 26506 w 26506"/>
                <a:gd name="connsiteY3" fmla="*/ 772 h 154122"/>
                <a:gd name="connsiteX4" fmla="*/ 20843 w 26506"/>
                <a:gd name="connsiteY4" fmla="*/ 0 h 15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6" h="154122">
                  <a:moveTo>
                    <a:pt x="20843" y="0"/>
                  </a:moveTo>
                  <a:lnTo>
                    <a:pt x="0" y="153351"/>
                  </a:lnTo>
                  <a:lnTo>
                    <a:pt x="5664" y="154122"/>
                  </a:lnTo>
                  <a:lnTo>
                    <a:pt x="26506" y="772"/>
                  </a:lnTo>
                  <a:lnTo>
                    <a:pt x="2084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id="{2EDB40A4-799E-0ABA-1EAF-B157729D1C18}"/>
                </a:ext>
              </a:extLst>
            </p:cNvPr>
            <p:cNvSpPr/>
            <p:nvPr/>
          </p:nvSpPr>
          <p:spPr>
            <a:xfrm>
              <a:off x="6634676" y="-1958426"/>
              <a:ext cx="41838" cy="144761"/>
            </a:xfrm>
            <a:custGeom>
              <a:avLst/>
              <a:gdLst>
                <a:gd name="connsiteX0" fmla="*/ 5715 w 41838"/>
                <a:gd name="connsiteY0" fmla="*/ 144761 h 144761"/>
                <a:gd name="connsiteX1" fmla="*/ 0 w 41838"/>
                <a:gd name="connsiteY1" fmla="*/ 143332 h 144761"/>
                <a:gd name="connsiteX2" fmla="*/ 36119 w 41838"/>
                <a:gd name="connsiteY2" fmla="*/ 0 h 144761"/>
                <a:gd name="connsiteX3" fmla="*/ 41834 w 41838"/>
                <a:gd name="connsiteY3" fmla="*/ 0 h 144761"/>
                <a:gd name="connsiteX4" fmla="*/ 5715 w 41838"/>
                <a:gd name="connsiteY4" fmla="*/ 144761 h 14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38" h="144761">
                  <a:moveTo>
                    <a:pt x="5715" y="144761"/>
                  </a:moveTo>
                  <a:lnTo>
                    <a:pt x="0" y="143332"/>
                  </a:lnTo>
                  <a:cubicBezTo>
                    <a:pt x="14230" y="87954"/>
                    <a:pt x="35605" y="4001"/>
                    <a:pt x="36119" y="0"/>
                  </a:cubicBezTo>
                  <a:lnTo>
                    <a:pt x="41834" y="0"/>
                  </a:lnTo>
                  <a:cubicBezTo>
                    <a:pt x="42234" y="3143"/>
                    <a:pt x="16631" y="102299"/>
                    <a:pt x="5715" y="14476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id="{57F53E1E-069B-668B-282F-D6458DA20D7C}"/>
                </a:ext>
              </a:extLst>
            </p:cNvPr>
            <p:cNvSpPr/>
            <p:nvPr/>
          </p:nvSpPr>
          <p:spPr>
            <a:xfrm>
              <a:off x="6505100" y="-1566457"/>
              <a:ext cx="130359" cy="80490"/>
            </a:xfrm>
            <a:custGeom>
              <a:avLst/>
              <a:gdLst>
                <a:gd name="connsiteX0" fmla="*/ 127444 w 130359"/>
                <a:gd name="connsiteY0" fmla="*/ 0 h 80490"/>
                <a:gd name="connsiteX1" fmla="*/ 0 w 130359"/>
                <a:gd name="connsiteY1" fmla="*/ 75575 h 80490"/>
                <a:gd name="connsiteX2" fmla="*/ 2915 w 130359"/>
                <a:gd name="connsiteY2" fmla="*/ 80490 h 80490"/>
                <a:gd name="connsiteX3" fmla="*/ 130359 w 130359"/>
                <a:gd name="connsiteY3" fmla="*/ 4915 h 80490"/>
                <a:gd name="connsiteX4" fmla="*/ 127444 w 130359"/>
                <a:gd name="connsiteY4" fmla="*/ 0 h 8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" h="80490">
                  <a:moveTo>
                    <a:pt x="127444" y="0"/>
                  </a:moveTo>
                  <a:lnTo>
                    <a:pt x="0" y="75575"/>
                  </a:lnTo>
                  <a:lnTo>
                    <a:pt x="2915" y="80490"/>
                  </a:lnTo>
                  <a:lnTo>
                    <a:pt x="130359" y="4915"/>
                  </a:lnTo>
                  <a:lnTo>
                    <a:pt x="127444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4" name="图形 729">
              <a:extLst>
                <a:ext uri="{FF2B5EF4-FFF2-40B4-BE49-F238E27FC236}">
                  <a16:creationId xmlns:a16="http://schemas.microsoft.com/office/drawing/2014/main" id="{72512DE1-4FEB-792E-5526-5F249B946C0C}"/>
                </a:ext>
              </a:extLst>
            </p:cNvPr>
            <p:cNvGrpSpPr/>
            <p:nvPr/>
          </p:nvGrpSpPr>
          <p:grpSpPr>
            <a:xfrm>
              <a:off x="5854864" y="-2507912"/>
              <a:ext cx="962977" cy="1398220"/>
              <a:chOff x="5854864" y="-2507912"/>
              <a:chExt cx="962977" cy="1398220"/>
            </a:xfrm>
            <a:solidFill>
              <a:srgbClr val="000000">
                <a:alpha val="30000"/>
              </a:srgbClr>
            </a:solidFill>
          </p:grpSpPr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9F9F1ED6-A0F3-56D0-DFCF-0A5E90B90D1C}"/>
                  </a:ext>
                </a:extLst>
              </p:cNvPr>
              <p:cNvSpPr/>
              <p:nvPr/>
            </p:nvSpPr>
            <p:spPr>
              <a:xfrm>
                <a:off x="6335667" y="-1677305"/>
                <a:ext cx="338385" cy="567442"/>
              </a:xfrm>
              <a:custGeom>
                <a:avLst/>
                <a:gdLst>
                  <a:gd name="connsiteX0" fmla="*/ 5715 w 338385"/>
                  <a:gd name="connsiteY0" fmla="*/ 567443 h 567442"/>
                  <a:gd name="connsiteX1" fmla="*/ 0 w 338385"/>
                  <a:gd name="connsiteY1" fmla="*/ 565785 h 567442"/>
                  <a:gd name="connsiteX2" fmla="*/ 335413 w 338385"/>
                  <a:gd name="connsiteY2" fmla="*/ 0 h 567442"/>
                  <a:gd name="connsiteX3" fmla="*/ 338385 w 338385"/>
                  <a:gd name="connsiteY3" fmla="*/ 4858 h 567442"/>
                  <a:gd name="connsiteX4" fmla="*/ 5715 w 338385"/>
                  <a:gd name="connsiteY4" fmla="*/ 567443 h 56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385" h="567442">
                    <a:moveTo>
                      <a:pt x="5715" y="567443"/>
                    </a:moveTo>
                    <a:lnTo>
                      <a:pt x="0" y="565785"/>
                    </a:lnTo>
                    <a:cubicBezTo>
                      <a:pt x="1314" y="561385"/>
                      <a:pt x="133960" y="123501"/>
                      <a:pt x="335413" y="0"/>
                    </a:cubicBezTo>
                    <a:lnTo>
                      <a:pt x="338385" y="4858"/>
                    </a:lnTo>
                    <a:cubicBezTo>
                      <a:pt x="139103" y="127216"/>
                      <a:pt x="7029" y="563042"/>
                      <a:pt x="5715" y="56744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424415CF-4B06-BF87-7167-6F0E7FC17369}"/>
                  </a:ext>
                </a:extLst>
              </p:cNvPr>
              <p:cNvSpPr/>
              <p:nvPr/>
            </p:nvSpPr>
            <p:spPr>
              <a:xfrm>
                <a:off x="6086321" y="-1496654"/>
                <a:ext cx="252202" cy="386619"/>
              </a:xfrm>
              <a:custGeom>
                <a:avLst/>
                <a:gdLst>
                  <a:gd name="connsiteX0" fmla="*/ 246545 w 252202"/>
                  <a:gd name="connsiteY0" fmla="*/ 386620 h 386619"/>
                  <a:gd name="connsiteX1" fmla="*/ 0 w 252202"/>
                  <a:gd name="connsiteY1" fmla="*/ 3715 h 386619"/>
                  <a:gd name="connsiteX2" fmla="*/ 4400 w 252202"/>
                  <a:gd name="connsiteY2" fmla="*/ 0 h 386619"/>
                  <a:gd name="connsiteX3" fmla="*/ 252203 w 252202"/>
                  <a:gd name="connsiteY3" fmla="*/ 385706 h 386619"/>
                  <a:gd name="connsiteX4" fmla="*/ 246545 w 252202"/>
                  <a:gd name="connsiteY4" fmla="*/ 386620 h 38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202" h="386619">
                    <a:moveTo>
                      <a:pt x="246545" y="386620"/>
                    </a:moveTo>
                    <a:cubicBezTo>
                      <a:pt x="228314" y="274434"/>
                      <a:pt x="2286" y="6401"/>
                      <a:pt x="0" y="3715"/>
                    </a:cubicBezTo>
                    <a:lnTo>
                      <a:pt x="4400" y="0"/>
                    </a:lnTo>
                    <a:cubicBezTo>
                      <a:pt x="13716" y="11030"/>
                      <a:pt x="233686" y="271977"/>
                      <a:pt x="252203" y="385706"/>
                    </a:cubicBezTo>
                    <a:lnTo>
                      <a:pt x="246545" y="38662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B68F37D2-6EBF-DE4E-B30E-3DDD8FB2D052}"/>
                  </a:ext>
                </a:extLst>
              </p:cNvPr>
              <p:cNvSpPr/>
              <p:nvPr/>
            </p:nvSpPr>
            <p:spPr>
              <a:xfrm>
                <a:off x="6334010" y="-2006603"/>
                <a:ext cx="483831" cy="896111"/>
              </a:xfrm>
              <a:custGeom>
                <a:avLst/>
                <a:gdLst>
                  <a:gd name="connsiteX0" fmla="*/ 5715 w 483831"/>
                  <a:gd name="connsiteY0" fmla="*/ 896112 h 896111"/>
                  <a:gd name="connsiteX1" fmla="*/ 0 w 483831"/>
                  <a:gd name="connsiteY1" fmla="*/ 895426 h 896111"/>
                  <a:gd name="connsiteX2" fmla="*/ 26632 w 483831"/>
                  <a:gd name="connsiteY2" fmla="*/ 665055 h 896111"/>
                  <a:gd name="connsiteX3" fmla="*/ 185852 w 483831"/>
                  <a:gd name="connsiteY3" fmla="*/ 317240 h 896111"/>
                  <a:gd name="connsiteX4" fmla="*/ 479660 w 483831"/>
                  <a:gd name="connsiteY4" fmla="*/ 0 h 896111"/>
                  <a:gd name="connsiteX5" fmla="*/ 483832 w 483831"/>
                  <a:gd name="connsiteY5" fmla="*/ 3886 h 896111"/>
                  <a:gd name="connsiteX6" fmla="*/ 190024 w 483831"/>
                  <a:gd name="connsiteY6" fmla="*/ 321126 h 896111"/>
                  <a:gd name="connsiteX7" fmla="*/ 32576 w 483831"/>
                  <a:gd name="connsiteY7" fmla="*/ 665855 h 896111"/>
                  <a:gd name="connsiteX8" fmla="*/ 5715 w 483831"/>
                  <a:gd name="connsiteY8" fmla="*/ 896112 h 89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831" h="896111">
                    <a:moveTo>
                      <a:pt x="5715" y="896112"/>
                    </a:moveTo>
                    <a:lnTo>
                      <a:pt x="0" y="895426"/>
                    </a:lnTo>
                    <a:lnTo>
                      <a:pt x="26632" y="665055"/>
                    </a:lnTo>
                    <a:cubicBezTo>
                      <a:pt x="41365" y="535136"/>
                      <a:pt x="97138" y="413292"/>
                      <a:pt x="185852" y="317240"/>
                    </a:cubicBezTo>
                    <a:lnTo>
                      <a:pt x="479660" y="0"/>
                    </a:lnTo>
                    <a:lnTo>
                      <a:pt x="483832" y="3886"/>
                    </a:lnTo>
                    <a:lnTo>
                      <a:pt x="190024" y="321126"/>
                    </a:lnTo>
                    <a:cubicBezTo>
                      <a:pt x="102224" y="416372"/>
                      <a:pt x="47074" y="537130"/>
                      <a:pt x="32576" y="665855"/>
                    </a:cubicBezTo>
                    <a:lnTo>
                      <a:pt x="5715" y="89611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A8DD2C2E-4170-7D51-C1E8-CA0B484D9B2C}"/>
                  </a:ext>
                </a:extLst>
              </p:cNvPr>
              <p:cNvSpPr/>
              <p:nvPr/>
            </p:nvSpPr>
            <p:spPr>
              <a:xfrm>
                <a:off x="5854864" y="-1888131"/>
                <a:ext cx="482631" cy="778440"/>
              </a:xfrm>
              <a:custGeom>
                <a:avLst/>
                <a:gdLst>
                  <a:gd name="connsiteX0" fmla="*/ 477145 w 482631"/>
                  <a:gd name="connsiteY0" fmla="*/ 778440 h 778440"/>
                  <a:gd name="connsiteX1" fmla="*/ 0 w 482631"/>
                  <a:gd name="connsiteY1" fmla="*/ 4629 h 778440"/>
                  <a:gd name="connsiteX2" fmla="*/ 3429 w 482631"/>
                  <a:gd name="connsiteY2" fmla="*/ 0 h 778440"/>
                  <a:gd name="connsiteX3" fmla="*/ 482632 w 482631"/>
                  <a:gd name="connsiteY3" fmla="*/ 776897 h 778440"/>
                  <a:gd name="connsiteX4" fmla="*/ 477145 w 482631"/>
                  <a:gd name="connsiteY4" fmla="*/ 778440 h 77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31" h="778440">
                    <a:moveTo>
                      <a:pt x="477145" y="778440"/>
                    </a:moveTo>
                    <a:cubicBezTo>
                      <a:pt x="475660" y="773125"/>
                      <a:pt x="325012" y="245059"/>
                      <a:pt x="0" y="4629"/>
                    </a:cubicBezTo>
                    <a:lnTo>
                      <a:pt x="3429" y="0"/>
                    </a:lnTo>
                    <a:cubicBezTo>
                      <a:pt x="329984" y="241630"/>
                      <a:pt x="481146" y="771525"/>
                      <a:pt x="482632" y="776897"/>
                    </a:cubicBezTo>
                    <a:lnTo>
                      <a:pt x="477145" y="77844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2451BC1F-AB1A-0FA6-56CC-51AE9FB9233E}"/>
                  </a:ext>
                </a:extLst>
              </p:cNvPr>
              <p:cNvSpPr/>
              <p:nvPr/>
            </p:nvSpPr>
            <p:spPr>
              <a:xfrm>
                <a:off x="6322008" y="-2177127"/>
                <a:ext cx="18368" cy="1066184"/>
              </a:xfrm>
              <a:custGeom>
                <a:avLst/>
                <a:gdLst>
                  <a:gd name="connsiteX0" fmla="*/ 5715 w 18368"/>
                  <a:gd name="connsiteY0" fmla="*/ 0 h 1066184"/>
                  <a:gd name="connsiteX1" fmla="*/ 0 w 18368"/>
                  <a:gd name="connsiteY1" fmla="*/ 69 h 1066184"/>
                  <a:gd name="connsiteX2" fmla="*/ 12653 w 18368"/>
                  <a:gd name="connsiteY2" fmla="*/ 1066185 h 1066184"/>
                  <a:gd name="connsiteX3" fmla="*/ 18368 w 18368"/>
                  <a:gd name="connsiteY3" fmla="*/ 1066116 h 1066184"/>
                  <a:gd name="connsiteX4" fmla="*/ 5715 w 18368"/>
                  <a:gd name="connsiteY4" fmla="*/ 0 h 106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68" h="1066184">
                    <a:moveTo>
                      <a:pt x="5715" y="0"/>
                    </a:moveTo>
                    <a:lnTo>
                      <a:pt x="0" y="69"/>
                    </a:lnTo>
                    <a:lnTo>
                      <a:pt x="12653" y="1066185"/>
                    </a:lnTo>
                    <a:lnTo>
                      <a:pt x="18368" y="1066116"/>
                    </a:lnTo>
                    <a:lnTo>
                      <a:pt x="5715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F6CC2F18-BC49-F1D8-F361-AC122D10AB2D}"/>
                  </a:ext>
                </a:extLst>
              </p:cNvPr>
              <p:cNvSpPr/>
              <p:nvPr/>
            </p:nvSpPr>
            <p:spPr>
              <a:xfrm>
                <a:off x="6331298" y="-2213200"/>
                <a:ext cx="293433" cy="757008"/>
              </a:xfrm>
              <a:custGeom>
                <a:avLst/>
                <a:gdLst>
                  <a:gd name="connsiteX0" fmla="*/ 83 w 293433"/>
                  <a:gd name="connsiteY0" fmla="*/ 757009 h 757008"/>
                  <a:gd name="connsiteX1" fmla="*/ 288748 w 293433"/>
                  <a:gd name="connsiteY1" fmla="*/ 0 h 757008"/>
                  <a:gd name="connsiteX2" fmla="*/ 293434 w 293433"/>
                  <a:gd name="connsiteY2" fmla="*/ 3314 h 757008"/>
                  <a:gd name="connsiteX3" fmla="*/ 5798 w 293433"/>
                  <a:gd name="connsiteY3" fmla="*/ 756895 h 757008"/>
                  <a:gd name="connsiteX4" fmla="*/ 83 w 293433"/>
                  <a:gd name="connsiteY4" fmla="*/ 757009 h 75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433" h="757008">
                    <a:moveTo>
                      <a:pt x="83" y="757009"/>
                    </a:moveTo>
                    <a:cubicBezTo>
                      <a:pt x="-5632" y="418967"/>
                      <a:pt x="285833" y="4115"/>
                      <a:pt x="288748" y="0"/>
                    </a:cubicBezTo>
                    <a:lnTo>
                      <a:pt x="293434" y="3314"/>
                    </a:lnTo>
                    <a:cubicBezTo>
                      <a:pt x="290519" y="7429"/>
                      <a:pt x="197" y="420795"/>
                      <a:pt x="5798" y="756895"/>
                    </a:cubicBezTo>
                    <a:lnTo>
                      <a:pt x="83" y="757009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F33F137C-C79A-24D3-05FA-8CAAE6506526}"/>
                  </a:ext>
                </a:extLst>
              </p:cNvPr>
              <p:cNvSpPr/>
              <p:nvPr/>
            </p:nvSpPr>
            <p:spPr>
              <a:xfrm>
                <a:off x="6085636" y="-2231603"/>
                <a:ext cx="251117" cy="791241"/>
              </a:xfrm>
              <a:custGeom>
                <a:avLst/>
                <a:gdLst>
                  <a:gd name="connsiteX0" fmla="*/ 245745 w 251117"/>
                  <a:gd name="connsiteY0" fmla="*/ 791242 h 791241"/>
                  <a:gd name="connsiteX1" fmla="*/ 0 w 251117"/>
                  <a:gd name="connsiteY1" fmla="*/ 1943 h 791241"/>
                  <a:gd name="connsiteX2" fmla="*/ 5372 w 251117"/>
                  <a:gd name="connsiteY2" fmla="*/ 0 h 791241"/>
                  <a:gd name="connsiteX3" fmla="*/ 251117 w 251117"/>
                  <a:gd name="connsiteY3" fmla="*/ 790956 h 791241"/>
                  <a:gd name="connsiteX4" fmla="*/ 245745 w 251117"/>
                  <a:gd name="connsiteY4" fmla="*/ 791242 h 791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1117" h="791241">
                    <a:moveTo>
                      <a:pt x="245745" y="791242"/>
                    </a:moveTo>
                    <a:cubicBezTo>
                      <a:pt x="238715" y="661740"/>
                      <a:pt x="2572" y="8287"/>
                      <a:pt x="0" y="1943"/>
                    </a:cubicBezTo>
                    <a:lnTo>
                      <a:pt x="5372" y="0"/>
                    </a:lnTo>
                    <a:cubicBezTo>
                      <a:pt x="7772" y="6630"/>
                      <a:pt x="244202" y="660597"/>
                      <a:pt x="251117" y="790956"/>
                    </a:cubicBezTo>
                    <a:lnTo>
                      <a:pt x="245745" y="79124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158A7C6E-1059-B5E8-105B-6B884EABFCD7}"/>
                  </a:ext>
                </a:extLst>
              </p:cNvPr>
              <p:cNvSpPr/>
              <p:nvPr/>
            </p:nvSpPr>
            <p:spPr>
              <a:xfrm>
                <a:off x="6337021" y="-2507912"/>
                <a:ext cx="17133" cy="304552"/>
              </a:xfrm>
              <a:custGeom>
                <a:avLst/>
                <a:gdLst>
                  <a:gd name="connsiteX0" fmla="*/ 5709 w 17133"/>
                  <a:gd name="connsiteY0" fmla="*/ 0 h 304552"/>
                  <a:gd name="connsiteX1" fmla="*/ 0 w 17133"/>
                  <a:gd name="connsiteY1" fmla="*/ 217 h 304552"/>
                  <a:gd name="connsiteX2" fmla="*/ 11424 w 17133"/>
                  <a:gd name="connsiteY2" fmla="*/ 304553 h 304552"/>
                  <a:gd name="connsiteX3" fmla="*/ 17133 w 17133"/>
                  <a:gd name="connsiteY3" fmla="*/ 304341 h 304552"/>
                  <a:gd name="connsiteX4" fmla="*/ 5709 w 17133"/>
                  <a:gd name="connsiteY4" fmla="*/ 0 h 30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33" h="304552">
                    <a:moveTo>
                      <a:pt x="5709" y="0"/>
                    </a:moveTo>
                    <a:lnTo>
                      <a:pt x="0" y="217"/>
                    </a:lnTo>
                    <a:lnTo>
                      <a:pt x="11424" y="304553"/>
                    </a:lnTo>
                    <a:lnTo>
                      <a:pt x="17133" y="304341"/>
                    </a:lnTo>
                    <a:lnTo>
                      <a:pt x="5709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C2ECC3F7-8C80-4851-3347-C6554EA43460}"/>
                  </a:ext>
                </a:extLst>
              </p:cNvPr>
              <p:cNvSpPr/>
              <p:nvPr/>
            </p:nvSpPr>
            <p:spPr>
              <a:xfrm>
                <a:off x="6090728" y="-1418827"/>
                <a:ext cx="87936" cy="41456"/>
              </a:xfrm>
              <a:custGeom>
                <a:avLst/>
                <a:gdLst>
                  <a:gd name="connsiteX0" fmla="*/ 2223 w 87936"/>
                  <a:gd name="connsiteY0" fmla="*/ 0 h 41456"/>
                  <a:gd name="connsiteX1" fmla="*/ 0 w 87936"/>
                  <a:gd name="connsiteY1" fmla="*/ 5263 h 41456"/>
                  <a:gd name="connsiteX2" fmla="*/ 85713 w 87936"/>
                  <a:gd name="connsiteY2" fmla="*/ 41456 h 41456"/>
                  <a:gd name="connsiteX3" fmla="*/ 87937 w 87936"/>
                  <a:gd name="connsiteY3" fmla="*/ 36187 h 41456"/>
                  <a:gd name="connsiteX4" fmla="*/ 2223 w 87936"/>
                  <a:gd name="connsiteY4" fmla="*/ 0 h 4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936" h="41456">
                    <a:moveTo>
                      <a:pt x="2223" y="0"/>
                    </a:moveTo>
                    <a:lnTo>
                      <a:pt x="0" y="5263"/>
                    </a:lnTo>
                    <a:lnTo>
                      <a:pt x="85713" y="41456"/>
                    </a:lnTo>
                    <a:lnTo>
                      <a:pt x="87937" y="36187"/>
                    </a:lnTo>
                    <a:lnTo>
                      <a:pt x="2223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D404C481-7560-5CAE-BD77-4074E50D4302}"/>
                  </a:ext>
                </a:extLst>
              </p:cNvPr>
              <p:cNvSpPr/>
              <p:nvPr/>
            </p:nvSpPr>
            <p:spPr>
              <a:xfrm>
                <a:off x="5865940" y="-1794000"/>
                <a:ext cx="151716" cy="66265"/>
              </a:xfrm>
              <a:custGeom>
                <a:avLst/>
                <a:gdLst>
                  <a:gd name="connsiteX0" fmla="*/ 2160 w 151716"/>
                  <a:gd name="connsiteY0" fmla="*/ 0 h 66265"/>
                  <a:gd name="connsiteX1" fmla="*/ 0 w 151716"/>
                  <a:gd name="connsiteY1" fmla="*/ 5292 h 66265"/>
                  <a:gd name="connsiteX2" fmla="*/ 149556 w 151716"/>
                  <a:gd name="connsiteY2" fmla="*/ 66266 h 66265"/>
                  <a:gd name="connsiteX3" fmla="*/ 151716 w 151716"/>
                  <a:gd name="connsiteY3" fmla="*/ 60973 h 66265"/>
                  <a:gd name="connsiteX4" fmla="*/ 2160 w 151716"/>
                  <a:gd name="connsiteY4" fmla="*/ 0 h 66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716" h="66265">
                    <a:moveTo>
                      <a:pt x="2160" y="0"/>
                    </a:moveTo>
                    <a:lnTo>
                      <a:pt x="0" y="5292"/>
                    </a:lnTo>
                    <a:lnTo>
                      <a:pt x="149556" y="66266"/>
                    </a:lnTo>
                    <a:lnTo>
                      <a:pt x="151716" y="60973"/>
                    </a:lnTo>
                    <a:lnTo>
                      <a:pt x="2160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63CD9348-58AE-2C88-53C2-9FA30F933E29}"/>
                  </a:ext>
                </a:extLst>
              </p:cNvPr>
              <p:cNvSpPr/>
              <p:nvPr/>
            </p:nvSpPr>
            <p:spPr>
              <a:xfrm>
                <a:off x="6063764" y="-2140786"/>
                <a:ext cx="104498" cy="131147"/>
              </a:xfrm>
              <a:custGeom>
                <a:avLst/>
                <a:gdLst>
                  <a:gd name="connsiteX0" fmla="*/ 4498 w 104498"/>
                  <a:gd name="connsiteY0" fmla="*/ 0 h 131147"/>
                  <a:gd name="connsiteX1" fmla="*/ 0 w 104498"/>
                  <a:gd name="connsiteY1" fmla="*/ 3526 h 131147"/>
                  <a:gd name="connsiteX2" fmla="*/ 100001 w 104498"/>
                  <a:gd name="connsiteY2" fmla="*/ 131148 h 131147"/>
                  <a:gd name="connsiteX3" fmla="*/ 104499 w 104498"/>
                  <a:gd name="connsiteY3" fmla="*/ 127622 h 131147"/>
                  <a:gd name="connsiteX4" fmla="*/ 4498 w 104498"/>
                  <a:gd name="connsiteY4" fmla="*/ 0 h 13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98" h="131147">
                    <a:moveTo>
                      <a:pt x="4498" y="0"/>
                    </a:moveTo>
                    <a:lnTo>
                      <a:pt x="0" y="3526"/>
                    </a:lnTo>
                    <a:lnTo>
                      <a:pt x="100001" y="131148"/>
                    </a:lnTo>
                    <a:lnTo>
                      <a:pt x="104499" y="127622"/>
                    </a:lnTo>
                    <a:lnTo>
                      <a:pt x="4498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1A62612D-0260-1A32-D61C-E249DBBE607E}"/>
                  </a:ext>
                </a:extLst>
              </p:cNvPr>
              <p:cNvSpPr/>
              <p:nvPr/>
            </p:nvSpPr>
            <p:spPr>
              <a:xfrm>
                <a:off x="6328169" y="-2059507"/>
                <a:ext cx="57069" cy="184383"/>
              </a:xfrm>
              <a:custGeom>
                <a:avLst/>
                <a:gdLst>
                  <a:gd name="connsiteX0" fmla="*/ 51567 w 57069"/>
                  <a:gd name="connsiteY0" fmla="*/ 0 h 184383"/>
                  <a:gd name="connsiteX1" fmla="*/ 0 w 57069"/>
                  <a:gd name="connsiteY1" fmla="*/ 182834 h 184383"/>
                  <a:gd name="connsiteX2" fmla="*/ 5504 w 57069"/>
                  <a:gd name="connsiteY2" fmla="*/ 184383 h 184383"/>
                  <a:gd name="connsiteX3" fmla="*/ 57070 w 57069"/>
                  <a:gd name="connsiteY3" fmla="*/ 1549 h 184383"/>
                  <a:gd name="connsiteX4" fmla="*/ 51567 w 57069"/>
                  <a:gd name="connsiteY4" fmla="*/ 0 h 18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69" h="184383">
                    <a:moveTo>
                      <a:pt x="51567" y="0"/>
                    </a:moveTo>
                    <a:lnTo>
                      <a:pt x="0" y="182834"/>
                    </a:lnTo>
                    <a:lnTo>
                      <a:pt x="5504" y="184383"/>
                    </a:lnTo>
                    <a:lnTo>
                      <a:pt x="57070" y="1549"/>
                    </a:lnTo>
                    <a:lnTo>
                      <a:pt x="51567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88F48A43-FE69-7C02-1BD0-C7307188EA86}"/>
                  </a:ext>
                </a:extLst>
              </p:cNvPr>
              <p:cNvSpPr/>
              <p:nvPr/>
            </p:nvSpPr>
            <p:spPr>
              <a:xfrm>
                <a:off x="6496630" y="-2160714"/>
                <a:ext cx="26506" cy="154122"/>
              </a:xfrm>
              <a:custGeom>
                <a:avLst/>
                <a:gdLst>
                  <a:gd name="connsiteX0" fmla="*/ 20843 w 26506"/>
                  <a:gd name="connsiteY0" fmla="*/ 0 h 154122"/>
                  <a:gd name="connsiteX1" fmla="*/ 0 w 26506"/>
                  <a:gd name="connsiteY1" fmla="*/ 153351 h 154122"/>
                  <a:gd name="connsiteX2" fmla="*/ 5664 w 26506"/>
                  <a:gd name="connsiteY2" fmla="*/ 154122 h 154122"/>
                  <a:gd name="connsiteX3" fmla="*/ 26506 w 26506"/>
                  <a:gd name="connsiteY3" fmla="*/ 772 h 154122"/>
                  <a:gd name="connsiteX4" fmla="*/ 20843 w 26506"/>
                  <a:gd name="connsiteY4" fmla="*/ 0 h 154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06" h="154122">
                    <a:moveTo>
                      <a:pt x="20843" y="0"/>
                    </a:moveTo>
                    <a:lnTo>
                      <a:pt x="0" y="153351"/>
                    </a:lnTo>
                    <a:lnTo>
                      <a:pt x="5664" y="154122"/>
                    </a:lnTo>
                    <a:lnTo>
                      <a:pt x="26506" y="772"/>
                    </a:lnTo>
                    <a:lnTo>
                      <a:pt x="20843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8E0D3D16-845B-4A91-1A79-ABCC2364AE37}"/>
                  </a:ext>
                </a:extLst>
              </p:cNvPr>
              <p:cNvSpPr/>
              <p:nvPr/>
            </p:nvSpPr>
            <p:spPr>
              <a:xfrm>
                <a:off x="6634676" y="-1958426"/>
                <a:ext cx="41838" cy="144761"/>
              </a:xfrm>
              <a:custGeom>
                <a:avLst/>
                <a:gdLst>
                  <a:gd name="connsiteX0" fmla="*/ 5715 w 41838"/>
                  <a:gd name="connsiteY0" fmla="*/ 144761 h 144761"/>
                  <a:gd name="connsiteX1" fmla="*/ 0 w 41838"/>
                  <a:gd name="connsiteY1" fmla="*/ 143332 h 144761"/>
                  <a:gd name="connsiteX2" fmla="*/ 36119 w 41838"/>
                  <a:gd name="connsiteY2" fmla="*/ 0 h 144761"/>
                  <a:gd name="connsiteX3" fmla="*/ 41834 w 41838"/>
                  <a:gd name="connsiteY3" fmla="*/ 0 h 144761"/>
                  <a:gd name="connsiteX4" fmla="*/ 5715 w 41838"/>
                  <a:gd name="connsiteY4" fmla="*/ 144761 h 144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38" h="144761">
                    <a:moveTo>
                      <a:pt x="5715" y="144761"/>
                    </a:moveTo>
                    <a:lnTo>
                      <a:pt x="0" y="143332"/>
                    </a:lnTo>
                    <a:cubicBezTo>
                      <a:pt x="14230" y="87954"/>
                      <a:pt x="35605" y="4001"/>
                      <a:pt x="36119" y="0"/>
                    </a:cubicBezTo>
                    <a:lnTo>
                      <a:pt x="41834" y="0"/>
                    </a:lnTo>
                    <a:cubicBezTo>
                      <a:pt x="42234" y="3143"/>
                      <a:pt x="16631" y="102299"/>
                      <a:pt x="5715" y="1447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E4310492-9322-91E9-B6FE-A8A1B579EE83}"/>
                  </a:ext>
                </a:extLst>
              </p:cNvPr>
              <p:cNvSpPr/>
              <p:nvPr/>
            </p:nvSpPr>
            <p:spPr>
              <a:xfrm>
                <a:off x="6505100" y="-1566457"/>
                <a:ext cx="130359" cy="80490"/>
              </a:xfrm>
              <a:custGeom>
                <a:avLst/>
                <a:gdLst>
                  <a:gd name="connsiteX0" fmla="*/ 127444 w 130359"/>
                  <a:gd name="connsiteY0" fmla="*/ 0 h 80490"/>
                  <a:gd name="connsiteX1" fmla="*/ 0 w 130359"/>
                  <a:gd name="connsiteY1" fmla="*/ 75575 h 80490"/>
                  <a:gd name="connsiteX2" fmla="*/ 2915 w 130359"/>
                  <a:gd name="connsiteY2" fmla="*/ 80490 h 80490"/>
                  <a:gd name="connsiteX3" fmla="*/ 130359 w 130359"/>
                  <a:gd name="connsiteY3" fmla="*/ 4915 h 80490"/>
                  <a:gd name="connsiteX4" fmla="*/ 127444 w 130359"/>
                  <a:gd name="connsiteY4" fmla="*/ 0 h 8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59" h="80490">
                    <a:moveTo>
                      <a:pt x="127444" y="0"/>
                    </a:moveTo>
                    <a:lnTo>
                      <a:pt x="0" y="75575"/>
                    </a:lnTo>
                    <a:lnTo>
                      <a:pt x="2915" y="80490"/>
                    </a:lnTo>
                    <a:lnTo>
                      <a:pt x="130359" y="4915"/>
                    </a:lnTo>
                    <a:lnTo>
                      <a:pt x="127444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510314F2-8288-2E26-E966-906C59E16F9C}"/>
                </a:ext>
              </a:extLst>
            </p:cNvPr>
            <p:cNvSpPr/>
            <p:nvPr/>
          </p:nvSpPr>
          <p:spPr>
            <a:xfrm>
              <a:off x="6124212" y="-1103748"/>
              <a:ext cx="428625" cy="485775"/>
            </a:xfrm>
            <a:custGeom>
              <a:avLst/>
              <a:gdLst>
                <a:gd name="connsiteX0" fmla="*/ 0 w 428625"/>
                <a:gd name="connsiteY0" fmla="*/ 0 h 485775"/>
                <a:gd name="connsiteX1" fmla="*/ 428625 w 428625"/>
                <a:gd name="connsiteY1" fmla="*/ 0 h 485775"/>
                <a:gd name="connsiteX2" fmla="*/ 428625 w 428625"/>
                <a:gd name="connsiteY2" fmla="*/ 375362 h 485775"/>
                <a:gd name="connsiteX3" fmla="*/ 396347 w 428625"/>
                <a:gd name="connsiteY3" fmla="*/ 453371 h 485775"/>
                <a:gd name="connsiteX4" fmla="*/ 318383 w 428625"/>
                <a:gd name="connsiteY4" fmla="*/ 485775 h 485775"/>
                <a:gd name="connsiteX5" fmla="*/ 110414 w 428625"/>
                <a:gd name="connsiteY5" fmla="*/ 485775 h 485775"/>
                <a:gd name="connsiteX6" fmla="*/ 32341 w 428625"/>
                <a:gd name="connsiteY6" fmla="*/ 453429 h 485775"/>
                <a:gd name="connsiteX7" fmla="*/ 0 w 428625"/>
                <a:gd name="connsiteY7" fmla="*/ 375362 h 485775"/>
                <a:gd name="connsiteX8" fmla="*/ 0 w 428625"/>
                <a:gd name="connsiteY8" fmla="*/ 0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485775">
                  <a:moveTo>
                    <a:pt x="0" y="0"/>
                  </a:moveTo>
                  <a:lnTo>
                    <a:pt x="428625" y="0"/>
                  </a:lnTo>
                  <a:lnTo>
                    <a:pt x="428625" y="375362"/>
                  </a:lnTo>
                  <a:cubicBezTo>
                    <a:pt x="428625" y="404622"/>
                    <a:pt x="417018" y="432683"/>
                    <a:pt x="396347" y="453371"/>
                  </a:cubicBezTo>
                  <a:cubicBezTo>
                    <a:pt x="375675" y="474060"/>
                    <a:pt x="347638" y="485718"/>
                    <a:pt x="318383" y="485775"/>
                  </a:cubicBezTo>
                  <a:lnTo>
                    <a:pt x="110414" y="485775"/>
                  </a:lnTo>
                  <a:cubicBezTo>
                    <a:pt x="81130" y="485775"/>
                    <a:pt x="53047" y="474117"/>
                    <a:pt x="32341" y="453429"/>
                  </a:cubicBezTo>
                  <a:cubicBezTo>
                    <a:pt x="11630" y="432740"/>
                    <a:pt x="0" y="404622"/>
                    <a:pt x="0" y="3753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id="{34C0782E-4165-A324-F049-956EB02F32B5}"/>
                </a:ext>
              </a:extLst>
            </p:cNvPr>
            <p:cNvSpPr/>
            <p:nvPr/>
          </p:nvSpPr>
          <p:spPr>
            <a:xfrm>
              <a:off x="6124383" y="-1057684"/>
              <a:ext cx="428625" cy="439711"/>
            </a:xfrm>
            <a:custGeom>
              <a:avLst/>
              <a:gdLst>
                <a:gd name="connsiteX0" fmla="*/ 216999 w 428625"/>
                <a:gd name="connsiteY0" fmla="*/ 439712 h 439711"/>
                <a:gd name="connsiteX1" fmla="*/ 318211 w 428625"/>
                <a:gd name="connsiteY1" fmla="*/ 439712 h 439711"/>
                <a:gd name="connsiteX2" fmla="*/ 396284 w 428625"/>
                <a:gd name="connsiteY2" fmla="*/ 407365 h 439711"/>
                <a:gd name="connsiteX3" fmla="*/ 428625 w 428625"/>
                <a:gd name="connsiteY3" fmla="*/ 329298 h 439711"/>
                <a:gd name="connsiteX4" fmla="*/ 428625 w 428625"/>
                <a:gd name="connsiteY4" fmla="*/ 0 h 439711"/>
                <a:gd name="connsiteX5" fmla="*/ 1143 w 428625"/>
                <a:gd name="connsiteY5" fmla="*/ 5372 h 439711"/>
                <a:gd name="connsiteX6" fmla="*/ 0 w 428625"/>
                <a:gd name="connsiteY6" fmla="*/ 23603 h 439711"/>
                <a:gd name="connsiteX7" fmla="*/ 314325 w 428625"/>
                <a:gd name="connsiteY7" fmla="*/ 23603 h 439711"/>
                <a:gd name="connsiteX8" fmla="*/ 314325 w 428625"/>
                <a:gd name="connsiteY8" fmla="*/ 336842 h 439711"/>
                <a:gd name="connsiteX9" fmla="*/ 216999 w 428625"/>
                <a:gd name="connsiteY9" fmla="*/ 439712 h 43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8625" h="439711">
                  <a:moveTo>
                    <a:pt x="216999" y="439712"/>
                  </a:moveTo>
                  <a:lnTo>
                    <a:pt x="318211" y="439712"/>
                  </a:lnTo>
                  <a:cubicBezTo>
                    <a:pt x="347495" y="439712"/>
                    <a:pt x="375578" y="428054"/>
                    <a:pt x="396284" y="407365"/>
                  </a:cubicBezTo>
                  <a:cubicBezTo>
                    <a:pt x="416995" y="386676"/>
                    <a:pt x="428625" y="358559"/>
                    <a:pt x="428625" y="329298"/>
                  </a:cubicBezTo>
                  <a:lnTo>
                    <a:pt x="428625" y="0"/>
                  </a:lnTo>
                  <a:lnTo>
                    <a:pt x="1143" y="5372"/>
                  </a:lnTo>
                  <a:lnTo>
                    <a:pt x="0" y="23603"/>
                  </a:lnTo>
                  <a:lnTo>
                    <a:pt x="314325" y="23603"/>
                  </a:lnTo>
                  <a:lnTo>
                    <a:pt x="314325" y="336842"/>
                  </a:lnTo>
                  <a:cubicBezTo>
                    <a:pt x="314325" y="336842"/>
                    <a:pt x="337014" y="439712"/>
                    <a:pt x="216999" y="439712"/>
                  </a:cubicBezTo>
                  <a:close/>
                </a:path>
              </a:pathLst>
            </a:custGeom>
            <a:solidFill>
              <a:srgbClr val="60626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E81C2A8E-B283-91E5-C5D3-4F676222FA67}"/>
                </a:ext>
              </a:extLst>
            </p:cNvPr>
            <p:cNvSpPr/>
            <p:nvPr/>
          </p:nvSpPr>
          <p:spPr>
            <a:xfrm>
              <a:off x="6095637" y="-1103748"/>
              <a:ext cx="480060" cy="51435"/>
            </a:xfrm>
            <a:custGeom>
              <a:avLst/>
              <a:gdLst>
                <a:gd name="connsiteX0" fmla="*/ 467487 w 480060"/>
                <a:gd name="connsiteY0" fmla="*/ 0 h 51435"/>
                <a:gd name="connsiteX1" fmla="*/ 12573 w 480060"/>
                <a:gd name="connsiteY1" fmla="*/ 0 h 51435"/>
                <a:gd name="connsiteX2" fmla="*/ 0 w 480060"/>
                <a:gd name="connsiteY2" fmla="*/ 12573 h 51435"/>
                <a:gd name="connsiteX3" fmla="*/ 0 w 480060"/>
                <a:gd name="connsiteY3" fmla="*/ 38862 h 51435"/>
                <a:gd name="connsiteX4" fmla="*/ 12573 w 480060"/>
                <a:gd name="connsiteY4" fmla="*/ 51435 h 51435"/>
                <a:gd name="connsiteX5" fmla="*/ 467487 w 480060"/>
                <a:gd name="connsiteY5" fmla="*/ 51435 h 51435"/>
                <a:gd name="connsiteX6" fmla="*/ 480060 w 480060"/>
                <a:gd name="connsiteY6" fmla="*/ 38862 h 51435"/>
                <a:gd name="connsiteX7" fmla="*/ 480060 w 480060"/>
                <a:gd name="connsiteY7" fmla="*/ 12573 h 51435"/>
                <a:gd name="connsiteX8" fmla="*/ 467487 w 480060"/>
                <a:gd name="connsiteY8" fmla="*/ 0 h 5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0060" h="51435">
                  <a:moveTo>
                    <a:pt x="467487" y="0"/>
                  </a:moveTo>
                  <a:lnTo>
                    <a:pt x="12573" y="0"/>
                  </a:lnTo>
                  <a:cubicBezTo>
                    <a:pt x="5629" y="0"/>
                    <a:pt x="0" y="5630"/>
                    <a:pt x="0" y="12573"/>
                  </a:cubicBezTo>
                  <a:lnTo>
                    <a:pt x="0" y="38862"/>
                  </a:lnTo>
                  <a:cubicBezTo>
                    <a:pt x="0" y="45806"/>
                    <a:pt x="5629" y="51435"/>
                    <a:pt x="12573" y="51435"/>
                  </a:cubicBezTo>
                  <a:lnTo>
                    <a:pt x="467487" y="51435"/>
                  </a:lnTo>
                  <a:cubicBezTo>
                    <a:pt x="474431" y="51435"/>
                    <a:pt x="480060" y="45806"/>
                    <a:pt x="480060" y="38862"/>
                  </a:cubicBezTo>
                  <a:lnTo>
                    <a:pt x="480060" y="12573"/>
                  </a:lnTo>
                  <a:cubicBezTo>
                    <a:pt x="480060" y="5630"/>
                    <a:pt x="474431" y="0"/>
                    <a:pt x="467487" y="0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id="{73F47EA2-F820-2733-21F6-A0E515D79956}"/>
                </a:ext>
              </a:extLst>
            </p:cNvPr>
            <p:cNvSpPr/>
            <p:nvPr/>
          </p:nvSpPr>
          <p:spPr>
            <a:xfrm>
              <a:off x="6472141" y="-1103756"/>
              <a:ext cx="103555" cy="51452"/>
            </a:xfrm>
            <a:custGeom>
              <a:avLst/>
              <a:gdLst>
                <a:gd name="connsiteX0" fmla="*/ 103556 w 103555"/>
                <a:gd name="connsiteY0" fmla="*/ 38871 h 51452"/>
                <a:gd name="connsiteX1" fmla="*/ 103556 w 103555"/>
                <a:gd name="connsiteY1" fmla="*/ 12582 h 51452"/>
                <a:gd name="connsiteX2" fmla="*/ 99384 w 103555"/>
                <a:gd name="connsiteY2" fmla="*/ 3495 h 51452"/>
                <a:gd name="connsiteX3" fmla="*/ 90011 w 103555"/>
                <a:gd name="connsiteY3" fmla="*/ 9 h 51452"/>
                <a:gd name="connsiteX4" fmla="*/ 0 w 103555"/>
                <a:gd name="connsiteY4" fmla="*/ 9 h 51452"/>
                <a:gd name="connsiteX5" fmla="*/ 0 w 103555"/>
                <a:gd name="connsiteY5" fmla="*/ 51444 h 51452"/>
                <a:gd name="connsiteX6" fmla="*/ 90011 w 103555"/>
                <a:gd name="connsiteY6" fmla="*/ 51444 h 51452"/>
                <a:gd name="connsiteX7" fmla="*/ 99384 w 103555"/>
                <a:gd name="connsiteY7" fmla="*/ 47958 h 51452"/>
                <a:gd name="connsiteX8" fmla="*/ 103556 w 103555"/>
                <a:gd name="connsiteY8" fmla="*/ 38871 h 51452"/>
                <a:gd name="connsiteX9" fmla="*/ 103556 w 103555"/>
                <a:gd name="connsiteY9" fmla="*/ 38871 h 5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555" h="51452">
                  <a:moveTo>
                    <a:pt x="103556" y="38871"/>
                  </a:moveTo>
                  <a:lnTo>
                    <a:pt x="103556" y="12582"/>
                  </a:lnTo>
                  <a:cubicBezTo>
                    <a:pt x="103424" y="9119"/>
                    <a:pt x="101921" y="5855"/>
                    <a:pt x="99384" y="3495"/>
                  </a:cubicBezTo>
                  <a:cubicBezTo>
                    <a:pt x="96841" y="1140"/>
                    <a:pt x="93474" y="-117"/>
                    <a:pt x="90011" y="9"/>
                  </a:cubicBezTo>
                  <a:lnTo>
                    <a:pt x="0" y="9"/>
                  </a:lnTo>
                  <a:lnTo>
                    <a:pt x="0" y="51444"/>
                  </a:lnTo>
                  <a:lnTo>
                    <a:pt x="90011" y="51444"/>
                  </a:lnTo>
                  <a:cubicBezTo>
                    <a:pt x="93474" y="51570"/>
                    <a:pt x="96841" y="50312"/>
                    <a:pt x="99384" y="47958"/>
                  </a:cubicBezTo>
                  <a:cubicBezTo>
                    <a:pt x="101921" y="45597"/>
                    <a:pt x="103424" y="42334"/>
                    <a:pt x="103556" y="38871"/>
                  </a:cubicBezTo>
                  <a:lnTo>
                    <a:pt x="103556" y="38871"/>
                  </a:lnTo>
                  <a:close/>
                </a:path>
              </a:pathLst>
            </a:custGeom>
            <a:solidFill>
              <a:srgbClr val="606266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9466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" name="组合 677">
            <a:extLst>
              <a:ext uri="{FF2B5EF4-FFF2-40B4-BE49-F238E27FC236}">
                <a16:creationId xmlns:a16="http://schemas.microsoft.com/office/drawing/2014/main" id="{B2F8B1C1-90AA-8DAF-439A-D041DA1C6277}"/>
              </a:ext>
            </a:extLst>
          </p:cNvPr>
          <p:cNvGrpSpPr/>
          <p:nvPr/>
        </p:nvGrpSpPr>
        <p:grpSpPr>
          <a:xfrm>
            <a:off x="5139435" y="1076003"/>
            <a:ext cx="2149148" cy="4796568"/>
            <a:chOff x="1926206" y="4002165"/>
            <a:chExt cx="668098" cy="1491092"/>
          </a:xfrm>
        </p:grpSpPr>
        <p:sp>
          <p:nvSpPr>
            <p:cNvPr id="638" name="任意多边形: 形状 637">
              <a:extLst>
                <a:ext uri="{FF2B5EF4-FFF2-40B4-BE49-F238E27FC236}">
                  <a16:creationId xmlns:a16="http://schemas.microsoft.com/office/drawing/2014/main" id="{7AB182E2-0C18-7732-A2F4-F844A8B2D76E}"/>
                </a:ext>
              </a:extLst>
            </p:cNvPr>
            <p:cNvSpPr/>
            <p:nvPr/>
          </p:nvSpPr>
          <p:spPr>
            <a:xfrm>
              <a:off x="2273440" y="4088682"/>
              <a:ext cx="46120" cy="1139856"/>
            </a:xfrm>
            <a:custGeom>
              <a:avLst/>
              <a:gdLst>
                <a:gd name="connsiteX0" fmla="*/ 46120 w 46120"/>
                <a:gd name="connsiteY0" fmla="*/ 0 h 1139856"/>
                <a:gd name="connsiteX1" fmla="*/ 0 w 46120"/>
                <a:gd name="connsiteY1" fmla="*/ 1139857 h 113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120" h="1139856">
                  <a:moveTo>
                    <a:pt x="46120" y="0"/>
                  </a:moveTo>
                  <a:lnTo>
                    <a:pt x="0" y="1139857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>
              <a:extLst>
                <a:ext uri="{FF2B5EF4-FFF2-40B4-BE49-F238E27FC236}">
                  <a16:creationId xmlns:a16="http://schemas.microsoft.com/office/drawing/2014/main" id="{47766603-1E28-38A2-D6D7-D1D7A7E94C53}"/>
                </a:ext>
              </a:extLst>
            </p:cNvPr>
            <p:cNvSpPr/>
            <p:nvPr/>
          </p:nvSpPr>
          <p:spPr>
            <a:xfrm>
              <a:off x="1984427" y="4584167"/>
              <a:ext cx="204768" cy="240429"/>
            </a:xfrm>
            <a:custGeom>
              <a:avLst/>
              <a:gdLst>
                <a:gd name="connsiteX0" fmla="*/ 0 w 204768"/>
                <a:gd name="connsiteY0" fmla="*/ 0 h 240429"/>
                <a:gd name="connsiteX1" fmla="*/ 204768 w 204768"/>
                <a:gd name="connsiteY1" fmla="*/ 240430 h 2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4768" h="240429">
                  <a:moveTo>
                    <a:pt x="0" y="0"/>
                  </a:moveTo>
                  <a:lnTo>
                    <a:pt x="204768" y="240430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>
              <a:extLst>
                <a:ext uri="{FF2B5EF4-FFF2-40B4-BE49-F238E27FC236}">
                  <a16:creationId xmlns:a16="http://schemas.microsoft.com/office/drawing/2014/main" id="{8CBEBB78-8190-AE30-CE06-6493CA43CE32}"/>
                </a:ext>
              </a:extLst>
            </p:cNvPr>
            <p:cNvSpPr/>
            <p:nvPr/>
          </p:nvSpPr>
          <p:spPr>
            <a:xfrm>
              <a:off x="2276629" y="4869917"/>
              <a:ext cx="184594" cy="280091"/>
            </a:xfrm>
            <a:custGeom>
              <a:avLst/>
              <a:gdLst>
                <a:gd name="connsiteX0" fmla="*/ 184594 w 184594"/>
                <a:gd name="connsiteY0" fmla="*/ 0 h 280091"/>
                <a:gd name="connsiteX1" fmla="*/ 0 w 184594"/>
                <a:gd name="connsiteY1" fmla="*/ 280092 h 28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94" h="280091">
                  <a:moveTo>
                    <a:pt x="184594" y="0"/>
                  </a:moveTo>
                  <a:lnTo>
                    <a:pt x="0" y="280092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>
              <a:extLst>
                <a:ext uri="{FF2B5EF4-FFF2-40B4-BE49-F238E27FC236}">
                  <a16:creationId xmlns:a16="http://schemas.microsoft.com/office/drawing/2014/main" id="{B9B9160C-1E9B-AC8C-0BD9-9D3BDBA99399}"/>
                </a:ext>
              </a:extLst>
            </p:cNvPr>
            <p:cNvSpPr/>
            <p:nvPr/>
          </p:nvSpPr>
          <p:spPr>
            <a:xfrm>
              <a:off x="2296854" y="4399578"/>
              <a:ext cx="254203" cy="290607"/>
            </a:xfrm>
            <a:custGeom>
              <a:avLst/>
              <a:gdLst>
                <a:gd name="connsiteX0" fmla="*/ 254203 w 254203"/>
                <a:gd name="connsiteY0" fmla="*/ 0 h 290607"/>
                <a:gd name="connsiteX1" fmla="*/ 0 w 254203"/>
                <a:gd name="connsiteY1" fmla="*/ 290608 h 29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203" h="290607">
                  <a:moveTo>
                    <a:pt x="254203" y="0"/>
                  </a:moveTo>
                  <a:lnTo>
                    <a:pt x="0" y="290608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>
              <a:extLst>
                <a:ext uri="{FF2B5EF4-FFF2-40B4-BE49-F238E27FC236}">
                  <a16:creationId xmlns:a16="http://schemas.microsoft.com/office/drawing/2014/main" id="{1C569269-612C-8051-DB89-FB4FEBC961E7}"/>
                </a:ext>
              </a:extLst>
            </p:cNvPr>
            <p:cNvSpPr/>
            <p:nvPr/>
          </p:nvSpPr>
          <p:spPr>
            <a:xfrm>
              <a:off x="2336681" y="4356550"/>
              <a:ext cx="257623" cy="281681"/>
            </a:xfrm>
            <a:custGeom>
              <a:avLst/>
              <a:gdLst>
                <a:gd name="connsiteX0" fmla="*/ 197249 w 257623"/>
                <a:gd name="connsiteY0" fmla="*/ 199048 h 281681"/>
                <a:gd name="connsiteX1" fmla="*/ 237940 w 257623"/>
                <a:gd name="connsiteY1" fmla="*/ 12625 h 281681"/>
                <a:gd name="connsiteX2" fmla="*/ 60375 w 257623"/>
                <a:gd name="connsiteY2" fmla="*/ 82633 h 281681"/>
                <a:gd name="connsiteX3" fmla="*/ 19684 w 257623"/>
                <a:gd name="connsiteY3" fmla="*/ 269057 h 281681"/>
                <a:gd name="connsiteX4" fmla="*/ 197249 w 257623"/>
                <a:gd name="connsiteY4" fmla="*/ 199048 h 28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3" h="281681">
                  <a:moveTo>
                    <a:pt x="197249" y="199048"/>
                  </a:moveTo>
                  <a:cubicBezTo>
                    <a:pt x="257485" y="128239"/>
                    <a:pt x="275716" y="44743"/>
                    <a:pt x="237940" y="12625"/>
                  </a:cubicBezTo>
                  <a:cubicBezTo>
                    <a:pt x="200164" y="-19494"/>
                    <a:pt x="120611" y="11767"/>
                    <a:pt x="60375" y="82633"/>
                  </a:cubicBezTo>
                  <a:cubicBezTo>
                    <a:pt x="139" y="153499"/>
                    <a:pt x="-18092" y="236938"/>
                    <a:pt x="19684" y="269057"/>
                  </a:cubicBezTo>
                  <a:cubicBezTo>
                    <a:pt x="57460" y="301175"/>
                    <a:pt x="136956" y="269914"/>
                    <a:pt x="197249" y="1990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>
              <a:extLst>
                <a:ext uri="{FF2B5EF4-FFF2-40B4-BE49-F238E27FC236}">
                  <a16:creationId xmlns:a16="http://schemas.microsoft.com/office/drawing/2014/main" id="{76B9CB72-7788-6B1A-6CE4-8754D841F500}"/>
                </a:ext>
              </a:extLst>
            </p:cNvPr>
            <p:cNvSpPr/>
            <p:nvPr/>
          </p:nvSpPr>
          <p:spPr>
            <a:xfrm>
              <a:off x="2355170" y="4371975"/>
              <a:ext cx="239122" cy="266149"/>
            </a:xfrm>
            <a:custGeom>
              <a:avLst/>
              <a:gdLst>
                <a:gd name="connsiteX0" fmla="*/ 221799 w 239122"/>
                <a:gd name="connsiteY0" fmla="*/ 0 h 266149"/>
                <a:gd name="connsiteX1" fmla="*/ 0 w 239122"/>
                <a:gd name="connsiteY1" fmla="*/ 252603 h 266149"/>
                <a:gd name="connsiteX2" fmla="*/ 1600 w 239122"/>
                <a:gd name="connsiteY2" fmla="*/ 253403 h 266149"/>
                <a:gd name="connsiteX3" fmla="*/ 178765 w 239122"/>
                <a:gd name="connsiteY3" fmla="*/ 183794 h 266149"/>
                <a:gd name="connsiteX4" fmla="*/ 221628 w 239122"/>
                <a:gd name="connsiteY4" fmla="*/ 0 h 2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122" h="266149">
                  <a:moveTo>
                    <a:pt x="221799" y="0"/>
                  </a:moveTo>
                  <a:lnTo>
                    <a:pt x="0" y="252603"/>
                  </a:lnTo>
                  <a:cubicBezTo>
                    <a:pt x="800" y="252603"/>
                    <a:pt x="800" y="253403"/>
                    <a:pt x="1600" y="253403"/>
                  </a:cubicBezTo>
                  <a:cubicBezTo>
                    <a:pt x="39662" y="285807"/>
                    <a:pt x="118986" y="254203"/>
                    <a:pt x="178765" y="183794"/>
                  </a:cubicBezTo>
                  <a:cubicBezTo>
                    <a:pt x="237858" y="115214"/>
                    <a:pt x="256432" y="34004"/>
                    <a:pt x="221628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>
              <a:extLst>
                <a:ext uri="{FF2B5EF4-FFF2-40B4-BE49-F238E27FC236}">
                  <a16:creationId xmlns:a16="http://schemas.microsoft.com/office/drawing/2014/main" id="{28F89E50-318F-C0C0-CCE0-AA2A5BC872C4}"/>
                </a:ext>
              </a:extLst>
            </p:cNvPr>
            <p:cNvSpPr/>
            <p:nvPr/>
          </p:nvSpPr>
          <p:spPr>
            <a:xfrm>
              <a:off x="1926206" y="4517172"/>
              <a:ext cx="196296" cy="217921"/>
            </a:xfrm>
            <a:custGeom>
              <a:avLst/>
              <a:gdLst>
                <a:gd name="connsiteX0" fmla="*/ 180693 w 196296"/>
                <a:gd name="connsiteY0" fmla="*/ 208790 h 217921"/>
                <a:gd name="connsiteX1" fmla="*/ 151204 w 196296"/>
                <a:gd name="connsiteY1" fmla="*/ 65115 h 217921"/>
                <a:gd name="connsiteX2" fmla="*/ 15587 w 196296"/>
                <a:gd name="connsiteY2" fmla="*/ 9165 h 217921"/>
                <a:gd name="connsiteX3" fmla="*/ 45133 w 196296"/>
                <a:gd name="connsiteY3" fmla="*/ 152783 h 217921"/>
                <a:gd name="connsiteX4" fmla="*/ 180693 w 196296"/>
                <a:gd name="connsiteY4" fmla="*/ 208790 h 21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296" h="217921">
                  <a:moveTo>
                    <a:pt x="180693" y="208790"/>
                  </a:moveTo>
                  <a:cubicBezTo>
                    <a:pt x="210011" y="184559"/>
                    <a:pt x="196809" y="120208"/>
                    <a:pt x="151204" y="65115"/>
                  </a:cubicBezTo>
                  <a:cubicBezTo>
                    <a:pt x="105598" y="10022"/>
                    <a:pt x="44905" y="-14895"/>
                    <a:pt x="15587" y="9165"/>
                  </a:cubicBezTo>
                  <a:cubicBezTo>
                    <a:pt x="-13731" y="33225"/>
                    <a:pt x="-472" y="97690"/>
                    <a:pt x="45133" y="152783"/>
                  </a:cubicBezTo>
                  <a:cubicBezTo>
                    <a:pt x="90739" y="207876"/>
                    <a:pt x="151432" y="232793"/>
                    <a:pt x="180693" y="20879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>
              <a:extLst>
                <a:ext uri="{FF2B5EF4-FFF2-40B4-BE49-F238E27FC236}">
                  <a16:creationId xmlns:a16="http://schemas.microsoft.com/office/drawing/2014/main" id="{3A3395E7-A4B2-0D08-641D-C4AC03613EC8}"/>
                </a:ext>
              </a:extLst>
            </p:cNvPr>
            <p:cNvSpPr/>
            <p:nvPr/>
          </p:nvSpPr>
          <p:spPr>
            <a:xfrm>
              <a:off x="1926254" y="4528280"/>
              <a:ext cx="181227" cy="206783"/>
            </a:xfrm>
            <a:custGeom>
              <a:avLst/>
              <a:gdLst>
                <a:gd name="connsiteX0" fmla="*/ 13607 w 181227"/>
                <a:gd name="connsiteY0" fmla="*/ 0 h 206783"/>
                <a:gd name="connsiteX1" fmla="*/ 181228 w 181227"/>
                <a:gd name="connsiteY1" fmla="*/ 196711 h 206783"/>
                <a:gd name="connsiteX2" fmla="*/ 180371 w 181227"/>
                <a:gd name="connsiteY2" fmla="*/ 197510 h 206783"/>
                <a:gd name="connsiteX3" fmla="*/ 44411 w 181227"/>
                <a:gd name="connsiteY3" fmla="*/ 141675 h 206783"/>
                <a:gd name="connsiteX4" fmla="*/ 13607 w 181227"/>
                <a:gd name="connsiteY4" fmla="*/ 0 h 20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27" h="206783">
                  <a:moveTo>
                    <a:pt x="13607" y="0"/>
                  </a:moveTo>
                  <a:lnTo>
                    <a:pt x="181228" y="196711"/>
                  </a:lnTo>
                  <a:lnTo>
                    <a:pt x="180371" y="197510"/>
                  </a:lnTo>
                  <a:cubicBezTo>
                    <a:pt x="151281" y="221799"/>
                    <a:pt x="90531" y="196711"/>
                    <a:pt x="44411" y="141675"/>
                  </a:cubicBezTo>
                  <a:cubicBezTo>
                    <a:pt x="691" y="88240"/>
                    <a:pt x="-13082" y="25089"/>
                    <a:pt x="13607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id="{8E50E5DE-FC2D-112E-4B43-96E00E4F33A9}"/>
                </a:ext>
              </a:extLst>
            </p:cNvPr>
            <p:cNvSpPr/>
            <p:nvPr/>
          </p:nvSpPr>
          <p:spPr>
            <a:xfrm>
              <a:off x="2015168" y="4910379"/>
              <a:ext cx="216141" cy="168364"/>
            </a:xfrm>
            <a:custGeom>
              <a:avLst/>
              <a:gdLst>
                <a:gd name="connsiteX0" fmla="*/ 0 w 216141"/>
                <a:gd name="connsiteY0" fmla="*/ 0 h 168364"/>
                <a:gd name="connsiteX1" fmla="*/ 216141 w 216141"/>
                <a:gd name="connsiteY1" fmla="*/ 168364 h 168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141" h="168364">
                  <a:moveTo>
                    <a:pt x="0" y="0"/>
                  </a:moveTo>
                  <a:lnTo>
                    <a:pt x="216141" y="168364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id="{7B8D8C69-E75A-1FC8-65CB-822244B40939}"/>
                </a:ext>
              </a:extLst>
            </p:cNvPr>
            <p:cNvSpPr/>
            <p:nvPr/>
          </p:nvSpPr>
          <p:spPr>
            <a:xfrm>
              <a:off x="1952592" y="4846105"/>
              <a:ext cx="219877" cy="194349"/>
            </a:xfrm>
            <a:custGeom>
              <a:avLst/>
              <a:gdLst>
                <a:gd name="connsiteX0" fmla="*/ 211102 w 219877"/>
                <a:gd name="connsiteY0" fmla="*/ 178117 h 194349"/>
                <a:gd name="connsiteX1" fmla="*/ 152924 w 219877"/>
                <a:gd name="connsiteY1" fmla="*/ 43529 h 194349"/>
                <a:gd name="connsiteX2" fmla="*/ 8791 w 219877"/>
                <a:gd name="connsiteY2" fmla="*/ 16325 h 194349"/>
                <a:gd name="connsiteX3" fmla="*/ 66970 w 219877"/>
                <a:gd name="connsiteY3" fmla="*/ 150971 h 194349"/>
                <a:gd name="connsiteX4" fmla="*/ 211102 w 219877"/>
                <a:gd name="connsiteY4" fmla="*/ 178117 h 19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877" h="194349">
                  <a:moveTo>
                    <a:pt x="211102" y="178117"/>
                  </a:moveTo>
                  <a:cubicBezTo>
                    <a:pt x="234820" y="148457"/>
                    <a:pt x="208816" y="88163"/>
                    <a:pt x="152924" y="43529"/>
                  </a:cubicBezTo>
                  <a:cubicBezTo>
                    <a:pt x="97031" y="-1105"/>
                    <a:pt x="32566" y="-13621"/>
                    <a:pt x="8791" y="16325"/>
                  </a:cubicBezTo>
                  <a:cubicBezTo>
                    <a:pt x="-14983" y="46272"/>
                    <a:pt x="11135" y="106280"/>
                    <a:pt x="66970" y="150971"/>
                  </a:cubicBezTo>
                  <a:cubicBezTo>
                    <a:pt x="122806" y="195662"/>
                    <a:pt x="187385" y="207778"/>
                    <a:pt x="211102" y="17811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>
              <a:extLst>
                <a:ext uri="{FF2B5EF4-FFF2-40B4-BE49-F238E27FC236}">
                  <a16:creationId xmlns:a16="http://schemas.microsoft.com/office/drawing/2014/main" id="{E881D3CC-5F3A-5207-D9A1-C016F56DC5FD}"/>
                </a:ext>
              </a:extLst>
            </p:cNvPr>
            <p:cNvSpPr/>
            <p:nvPr/>
          </p:nvSpPr>
          <p:spPr>
            <a:xfrm>
              <a:off x="1952885" y="4864836"/>
              <a:ext cx="211215" cy="175903"/>
            </a:xfrm>
            <a:custGeom>
              <a:avLst/>
              <a:gdLst>
                <a:gd name="connsiteX0" fmla="*/ 7247 w 211215"/>
                <a:gd name="connsiteY0" fmla="*/ 229 h 175903"/>
                <a:gd name="connsiteX1" fmla="*/ 211216 w 211215"/>
                <a:gd name="connsiteY1" fmla="*/ 158648 h 175903"/>
                <a:gd name="connsiteX2" fmla="*/ 210416 w 211215"/>
                <a:gd name="connsiteY2" fmla="*/ 159449 h 175903"/>
                <a:gd name="connsiteX3" fmla="*/ 66340 w 211215"/>
                <a:gd name="connsiteY3" fmla="*/ 132759 h 175903"/>
                <a:gd name="connsiteX4" fmla="*/ 7247 w 211215"/>
                <a:gd name="connsiteY4" fmla="*/ 0 h 17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215" h="175903">
                  <a:moveTo>
                    <a:pt x="7247" y="229"/>
                  </a:moveTo>
                  <a:lnTo>
                    <a:pt x="211216" y="158648"/>
                  </a:lnTo>
                  <a:lnTo>
                    <a:pt x="210416" y="159449"/>
                  </a:lnTo>
                  <a:cubicBezTo>
                    <a:pt x="186927" y="189395"/>
                    <a:pt x="122176" y="177279"/>
                    <a:pt x="66340" y="132759"/>
                  </a:cubicBezTo>
                  <a:cubicBezTo>
                    <a:pt x="12105" y="89040"/>
                    <a:pt x="-13670" y="29889"/>
                    <a:pt x="7247" y="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>
              <a:extLst>
                <a:ext uri="{FF2B5EF4-FFF2-40B4-BE49-F238E27FC236}">
                  <a16:creationId xmlns:a16="http://schemas.microsoft.com/office/drawing/2014/main" id="{EDC3F3A4-04E8-8920-9B3A-C6275B79307D}"/>
                </a:ext>
              </a:extLst>
            </p:cNvPr>
            <p:cNvSpPr/>
            <p:nvPr/>
          </p:nvSpPr>
          <p:spPr>
            <a:xfrm>
              <a:off x="2227360" y="4002165"/>
              <a:ext cx="176998" cy="336540"/>
            </a:xfrm>
            <a:custGeom>
              <a:avLst/>
              <a:gdLst>
                <a:gd name="connsiteX0" fmla="*/ 176661 w 176998"/>
                <a:gd name="connsiteY0" fmla="*/ 172242 h 336540"/>
                <a:gd name="connsiteX1" fmla="*/ 96137 w 176998"/>
                <a:gd name="connsiteY1" fmla="*/ 49 h 336540"/>
                <a:gd name="connsiteX2" fmla="*/ 354 w 176998"/>
                <a:gd name="connsiteY2" fmla="*/ 164242 h 336540"/>
                <a:gd name="connsiteX3" fmla="*/ 80878 w 176998"/>
                <a:gd name="connsiteY3" fmla="*/ 336491 h 336540"/>
                <a:gd name="connsiteX4" fmla="*/ 176661 w 176998"/>
                <a:gd name="connsiteY4" fmla="*/ 172242 h 33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998" h="336540">
                  <a:moveTo>
                    <a:pt x="176661" y="172242"/>
                  </a:moveTo>
                  <a:cubicBezTo>
                    <a:pt x="180891" y="79374"/>
                    <a:pt x="144829" y="2278"/>
                    <a:pt x="96137" y="49"/>
                  </a:cubicBezTo>
                  <a:cubicBezTo>
                    <a:pt x="47445" y="-2180"/>
                    <a:pt x="4697" y="71373"/>
                    <a:pt x="354" y="164242"/>
                  </a:cubicBezTo>
                  <a:cubicBezTo>
                    <a:pt x="-3990" y="257110"/>
                    <a:pt x="32186" y="334263"/>
                    <a:pt x="80878" y="336491"/>
                  </a:cubicBezTo>
                  <a:cubicBezTo>
                    <a:pt x="129570" y="338720"/>
                    <a:pt x="172318" y="265168"/>
                    <a:pt x="176661" y="17224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>
              <a:extLst>
                <a:ext uri="{FF2B5EF4-FFF2-40B4-BE49-F238E27FC236}">
                  <a16:creationId xmlns:a16="http://schemas.microsoft.com/office/drawing/2014/main" id="{19D99BEE-8ABF-FDBD-A35E-CA64C4C2569C}"/>
                </a:ext>
              </a:extLst>
            </p:cNvPr>
            <p:cNvSpPr/>
            <p:nvPr/>
          </p:nvSpPr>
          <p:spPr>
            <a:xfrm>
              <a:off x="2227899" y="4003647"/>
              <a:ext cx="95723" cy="336031"/>
            </a:xfrm>
            <a:custGeom>
              <a:avLst/>
              <a:gdLst>
                <a:gd name="connsiteX0" fmla="*/ 169 w 95723"/>
                <a:gd name="connsiteY0" fmla="*/ 163610 h 336031"/>
                <a:gd name="connsiteX1" fmla="*/ 95724 w 95723"/>
                <a:gd name="connsiteY1" fmla="*/ 47 h 336031"/>
                <a:gd name="connsiteX2" fmla="*/ 80350 w 95723"/>
                <a:gd name="connsiteY2" fmla="*/ 336032 h 336031"/>
                <a:gd name="connsiteX3" fmla="*/ 340 w 95723"/>
                <a:gd name="connsiteY3" fmla="*/ 163610 h 33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723" h="336031">
                  <a:moveTo>
                    <a:pt x="169" y="163610"/>
                  </a:moveTo>
                  <a:cubicBezTo>
                    <a:pt x="4227" y="71313"/>
                    <a:pt x="47146" y="-2125"/>
                    <a:pt x="95724" y="47"/>
                  </a:cubicBezTo>
                  <a:lnTo>
                    <a:pt x="80350" y="336032"/>
                  </a:lnTo>
                  <a:cubicBezTo>
                    <a:pt x="31773" y="332774"/>
                    <a:pt x="-3889" y="256022"/>
                    <a:pt x="340" y="163610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>
              <a:extLst>
                <a:ext uri="{FF2B5EF4-FFF2-40B4-BE49-F238E27FC236}">
                  <a16:creationId xmlns:a16="http://schemas.microsoft.com/office/drawing/2014/main" id="{636FFD4B-61FE-B998-AB5D-65C2AC3FD4C3}"/>
                </a:ext>
              </a:extLst>
            </p:cNvPr>
            <p:cNvSpPr/>
            <p:nvPr/>
          </p:nvSpPr>
          <p:spPr>
            <a:xfrm>
              <a:off x="2320545" y="4813547"/>
              <a:ext cx="193826" cy="243395"/>
            </a:xfrm>
            <a:custGeom>
              <a:avLst/>
              <a:gdLst>
                <a:gd name="connsiteX0" fmla="*/ 160350 w 193826"/>
                <a:gd name="connsiteY0" fmla="*/ 162103 h 243395"/>
                <a:gd name="connsiteX1" fmla="*/ 170180 w 193826"/>
                <a:gd name="connsiteY1" fmla="*/ 6998 h 243395"/>
                <a:gd name="connsiteX2" fmla="*/ 33477 w 193826"/>
                <a:gd name="connsiteY2" fmla="*/ 81293 h 243395"/>
                <a:gd name="connsiteX3" fmla="*/ 23647 w 193826"/>
                <a:gd name="connsiteY3" fmla="*/ 236398 h 243395"/>
                <a:gd name="connsiteX4" fmla="*/ 160350 w 193826"/>
                <a:gd name="connsiteY4" fmla="*/ 162103 h 24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826" h="243395">
                  <a:moveTo>
                    <a:pt x="160350" y="162103"/>
                  </a:moveTo>
                  <a:cubicBezTo>
                    <a:pt x="200812" y="98838"/>
                    <a:pt x="205212" y="29401"/>
                    <a:pt x="170180" y="6998"/>
                  </a:cubicBezTo>
                  <a:cubicBezTo>
                    <a:pt x="135147" y="-15405"/>
                    <a:pt x="73939" y="17742"/>
                    <a:pt x="33477" y="81293"/>
                  </a:cubicBezTo>
                  <a:cubicBezTo>
                    <a:pt x="-6985" y="144844"/>
                    <a:pt x="-11386" y="213995"/>
                    <a:pt x="23647" y="236398"/>
                  </a:cubicBezTo>
                  <a:cubicBezTo>
                    <a:pt x="58680" y="258801"/>
                    <a:pt x="119887" y="225654"/>
                    <a:pt x="160350" y="16210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>
              <a:extLst>
                <a:ext uri="{FF2B5EF4-FFF2-40B4-BE49-F238E27FC236}">
                  <a16:creationId xmlns:a16="http://schemas.microsoft.com/office/drawing/2014/main" id="{9BDF7995-5266-5398-C0CE-3707B82474E7}"/>
                </a:ext>
              </a:extLst>
            </p:cNvPr>
            <p:cNvSpPr/>
            <p:nvPr/>
          </p:nvSpPr>
          <p:spPr>
            <a:xfrm>
              <a:off x="2320897" y="4813646"/>
              <a:ext cx="169483" cy="233555"/>
            </a:xfrm>
            <a:custGeom>
              <a:avLst/>
              <a:gdLst>
                <a:gd name="connsiteX0" fmla="*/ 33467 w 169483"/>
                <a:gd name="connsiteY0" fmla="*/ 80565 h 233555"/>
                <a:gd name="connsiteX1" fmla="*/ 21294 w 169483"/>
                <a:gd name="connsiteY1" fmla="*/ 233556 h 233555"/>
                <a:gd name="connsiteX2" fmla="*/ 169484 w 169483"/>
                <a:gd name="connsiteY2" fmla="*/ 6899 h 233555"/>
                <a:gd name="connsiteX3" fmla="*/ 160569 w 169483"/>
                <a:gd name="connsiteY3" fmla="*/ 2841 h 233555"/>
                <a:gd name="connsiteX4" fmla="*/ 33467 w 169483"/>
                <a:gd name="connsiteY4" fmla="*/ 80565 h 2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483" h="233555">
                  <a:moveTo>
                    <a:pt x="33467" y="80565"/>
                  </a:moveTo>
                  <a:cubicBezTo>
                    <a:pt x="-6195" y="142059"/>
                    <a:pt x="-11053" y="210067"/>
                    <a:pt x="21294" y="233556"/>
                  </a:cubicBezTo>
                  <a:lnTo>
                    <a:pt x="169484" y="6899"/>
                  </a:lnTo>
                  <a:lnTo>
                    <a:pt x="160569" y="2841"/>
                  </a:lnTo>
                  <a:cubicBezTo>
                    <a:pt x="125764" y="-10132"/>
                    <a:pt x="70729" y="22272"/>
                    <a:pt x="33467" y="80565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2B50C81E-FB80-E8A4-D942-0306DADB3D82}"/>
                </a:ext>
              </a:extLst>
            </p:cNvPr>
            <p:cNvSpPr/>
            <p:nvPr/>
          </p:nvSpPr>
          <p:spPr>
            <a:xfrm>
              <a:off x="2126902" y="4427919"/>
              <a:ext cx="126244" cy="786841"/>
            </a:xfrm>
            <a:custGeom>
              <a:avLst/>
              <a:gdLst>
                <a:gd name="connsiteX0" fmla="*/ 126244 w 126244"/>
                <a:gd name="connsiteY0" fmla="*/ 786841 h 786841"/>
                <a:gd name="connsiteX1" fmla="*/ 0 w 126244"/>
                <a:gd name="connsiteY1" fmla="*/ 0 h 78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244" h="786841">
                  <a:moveTo>
                    <a:pt x="126244" y="786841"/>
                  </a:moveTo>
                  <a:lnTo>
                    <a:pt x="0" y="0"/>
                  </a:lnTo>
                </a:path>
              </a:pathLst>
            </a:custGeom>
            <a:noFill/>
            <a:ln w="5944" cap="rnd">
              <a:solidFill>
                <a:srgbClr val="21252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>
              <a:extLst>
                <a:ext uri="{FF2B5EF4-FFF2-40B4-BE49-F238E27FC236}">
                  <a16:creationId xmlns:a16="http://schemas.microsoft.com/office/drawing/2014/main" id="{49BE9BD0-607B-1CE2-909A-C4C98D29CEA9}"/>
                </a:ext>
              </a:extLst>
            </p:cNvPr>
            <p:cNvSpPr/>
            <p:nvPr/>
          </p:nvSpPr>
          <p:spPr>
            <a:xfrm>
              <a:off x="2033009" y="4238373"/>
              <a:ext cx="163827" cy="300178"/>
            </a:xfrm>
            <a:custGeom>
              <a:avLst/>
              <a:gdLst>
                <a:gd name="connsiteX0" fmla="*/ 105831 w 163827"/>
                <a:gd name="connsiteY0" fmla="*/ 299679 h 300178"/>
                <a:gd name="connsiteX1" fmla="*/ 160238 w 163827"/>
                <a:gd name="connsiteY1" fmla="*/ 137659 h 300178"/>
                <a:gd name="connsiteX2" fmla="*/ 57997 w 163827"/>
                <a:gd name="connsiteY2" fmla="*/ 499 h 300178"/>
                <a:gd name="connsiteX3" fmla="*/ 3590 w 163827"/>
                <a:gd name="connsiteY3" fmla="*/ 162519 h 300178"/>
                <a:gd name="connsiteX4" fmla="*/ 105831 w 163827"/>
                <a:gd name="connsiteY4" fmla="*/ 299679 h 30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27" h="300178">
                  <a:moveTo>
                    <a:pt x="105831" y="299679"/>
                  </a:moveTo>
                  <a:cubicBezTo>
                    <a:pt x="149094" y="292764"/>
                    <a:pt x="173440" y="220241"/>
                    <a:pt x="160238" y="137659"/>
                  </a:cubicBezTo>
                  <a:cubicBezTo>
                    <a:pt x="147036" y="55077"/>
                    <a:pt x="101259" y="-6188"/>
                    <a:pt x="57997" y="499"/>
                  </a:cubicBezTo>
                  <a:cubicBezTo>
                    <a:pt x="14734" y="7186"/>
                    <a:pt x="-9612" y="79938"/>
                    <a:pt x="3590" y="162519"/>
                  </a:cubicBezTo>
                  <a:cubicBezTo>
                    <a:pt x="16791" y="245101"/>
                    <a:pt x="62569" y="306366"/>
                    <a:pt x="105831" y="299679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>
              <a:extLst>
                <a:ext uri="{FF2B5EF4-FFF2-40B4-BE49-F238E27FC236}">
                  <a16:creationId xmlns:a16="http://schemas.microsoft.com/office/drawing/2014/main" id="{72150704-A856-0769-CE35-EAF509747281}"/>
                </a:ext>
              </a:extLst>
            </p:cNvPr>
            <p:cNvSpPr/>
            <p:nvPr/>
          </p:nvSpPr>
          <p:spPr>
            <a:xfrm>
              <a:off x="2032961" y="4238478"/>
              <a:ext cx="105496" cy="300242"/>
            </a:xfrm>
            <a:custGeom>
              <a:avLst/>
              <a:gdLst>
                <a:gd name="connsiteX0" fmla="*/ 3484 w 105496"/>
                <a:gd name="connsiteY0" fmla="*/ 162706 h 300242"/>
                <a:gd name="connsiteX1" fmla="*/ 57719 w 105496"/>
                <a:gd name="connsiteY1" fmla="*/ 0 h 300242"/>
                <a:gd name="connsiteX2" fmla="*/ 105496 w 105496"/>
                <a:gd name="connsiteY2" fmla="*/ 299523 h 300242"/>
                <a:gd name="connsiteX3" fmla="*/ 3484 w 105496"/>
                <a:gd name="connsiteY3" fmla="*/ 162706 h 30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96" h="300242">
                  <a:moveTo>
                    <a:pt x="3484" y="162706"/>
                  </a:moveTo>
                  <a:cubicBezTo>
                    <a:pt x="-9490" y="80124"/>
                    <a:pt x="14914" y="7315"/>
                    <a:pt x="57719" y="0"/>
                  </a:cubicBezTo>
                  <a:lnTo>
                    <a:pt x="105496" y="299523"/>
                  </a:lnTo>
                  <a:cubicBezTo>
                    <a:pt x="62577" y="307639"/>
                    <a:pt x="16457" y="246088"/>
                    <a:pt x="3484" y="162706"/>
                  </a:cubicBezTo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>
              <a:extLst>
                <a:ext uri="{FF2B5EF4-FFF2-40B4-BE49-F238E27FC236}">
                  <a16:creationId xmlns:a16="http://schemas.microsoft.com/office/drawing/2014/main" id="{F6910627-C4B5-237C-000F-F82E40DC1738}"/>
                </a:ext>
              </a:extLst>
            </p:cNvPr>
            <p:cNvSpPr/>
            <p:nvPr/>
          </p:nvSpPr>
          <p:spPr>
            <a:xfrm>
              <a:off x="2145475" y="5241512"/>
              <a:ext cx="254203" cy="251745"/>
            </a:xfrm>
            <a:custGeom>
              <a:avLst/>
              <a:gdLst>
                <a:gd name="connsiteX0" fmla="*/ 51835 w 254203"/>
                <a:gd name="connsiteY0" fmla="*/ 251746 h 251745"/>
                <a:gd name="connsiteX1" fmla="*/ 203225 w 254203"/>
                <a:gd name="connsiteY1" fmla="*/ 251746 h 251745"/>
                <a:gd name="connsiteX2" fmla="*/ 222776 w 254203"/>
                <a:gd name="connsiteY2" fmla="*/ 247911 h 251745"/>
                <a:gd name="connsiteX3" fmla="*/ 239344 w 254203"/>
                <a:gd name="connsiteY3" fmla="*/ 236847 h 251745"/>
                <a:gd name="connsiteX4" fmla="*/ 250386 w 254203"/>
                <a:gd name="connsiteY4" fmla="*/ 220267 h 251745"/>
                <a:gd name="connsiteX5" fmla="*/ 254203 w 254203"/>
                <a:gd name="connsiteY5" fmla="*/ 200711 h 251745"/>
                <a:gd name="connsiteX6" fmla="*/ 254203 w 254203"/>
                <a:gd name="connsiteY6" fmla="*/ 0 h 251745"/>
                <a:gd name="connsiteX7" fmla="*/ 0 w 254203"/>
                <a:gd name="connsiteY7" fmla="*/ 0 h 251745"/>
                <a:gd name="connsiteX8" fmla="*/ 0 w 254203"/>
                <a:gd name="connsiteY8" fmla="*/ 200711 h 251745"/>
                <a:gd name="connsiteX9" fmla="*/ 15528 w 254203"/>
                <a:gd name="connsiteY9" fmla="*/ 236784 h 251745"/>
                <a:gd name="connsiteX10" fmla="*/ 51835 w 254203"/>
                <a:gd name="connsiteY10" fmla="*/ 251746 h 25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4203" h="251745">
                  <a:moveTo>
                    <a:pt x="51835" y="251746"/>
                  </a:moveTo>
                  <a:lnTo>
                    <a:pt x="203225" y="251746"/>
                  </a:lnTo>
                  <a:cubicBezTo>
                    <a:pt x="209929" y="251768"/>
                    <a:pt x="216576" y="250466"/>
                    <a:pt x="222776" y="247911"/>
                  </a:cubicBezTo>
                  <a:cubicBezTo>
                    <a:pt x="228971" y="245350"/>
                    <a:pt x="234606" y="241590"/>
                    <a:pt x="239344" y="236847"/>
                  </a:cubicBezTo>
                  <a:cubicBezTo>
                    <a:pt x="244082" y="232103"/>
                    <a:pt x="247837" y="226468"/>
                    <a:pt x="250386" y="220267"/>
                  </a:cubicBezTo>
                  <a:cubicBezTo>
                    <a:pt x="252934" y="214061"/>
                    <a:pt x="254232" y="207420"/>
                    <a:pt x="254203" y="200711"/>
                  </a:cubicBezTo>
                  <a:lnTo>
                    <a:pt x="254203" y="0"/>
                  </a:lnTo>
                  <a:lnTo>
                    <a:pt x="0" y="0"/>
                  </a:lnTo>
                  <a:lnTo>
                    <a:pt x="0" y="200711"/>
                  </a:lnTo>
                  <a:cubicBezTo>
                    <a:pt x="269" y="214301"/>
                    <a:pt x="5841" y="227246"/>
                    <a:pt x="15528" y="236784"/>
                  </a:cubicBezTo>
                  <a:cubicBezTo>
                    <a:pt x="25215" y="246322"/>
                    <a:pt x="38245" y="251688"/>
                    <a:pt x="51835" y="251746"/>
                  </a:cubicBezTo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>
              <a:extLst>
                <a:ext uri="{FF2B5EF4-FFF2-40B4-BE49-F238E27FC236}">
                  <a16:creationId xmlns:a16="http://schemas.microsoft.com/office/drawing/2014/main" id="{5C65F9BD-6EF4-7F95-C545-E8578F6217FC}"/>
                </a:ext>
              </a:extLst>
            </p:cNvPr>
            <p:cNvSpPr/>
            <p:nvPr/>
          </p:nvSpPr>
          <p:spPr>
            <a:xfrm>
              <a:off x="2126833" y="5214760"/>
              <a:ext cx="293066" cy="27546"/>
            </a:xfrm>
            <a:custGeom>
              <a:avLst/>
              <a:gdLst>
                <a:gd name="connsiteX0" fmla="*/ 279349 w 293066"/>
                <a:gd name="connsiteY0" fmla="*/ 0 h 27546"/>
                <a:gd name="connsiteX1" fmla="*/ 13773 w 293066"/>
                <a:gd name="connsiteY1" fmla="*/ 0 h 27546"/>
                <a:gd name="connsiteX2" fmla="*/ 4035 w 293066"/>
                <a:gd name="connsiteY2" fmla="*/ 4035 h 27546"/>
                <a:gd name="connsiteX3" fmla="*/ 0 w 293066"/>
                <a:gd name="connsiteY3" fmla="*/ 13773 h 27546"/>
                <a:gd name="connsiteX4" fmla="*/ 4035 w 293066"/>
                <a:gd name="connsiteY4" fmla="*/ 23512 h 27546"/>
                <a:gd name="connsiteX5" fmla="*/ 13773 w 293066"/>
                <a:gd name="connsiteY5" fmla="*/ 27546 h 27546"/>
                <a:gd name="connsiteX6" fmla="*/ 279349 w 293066"/>
                <a:gd name="connsiteY6" fmla="*/ 27546 h 27546"/>
                <a:gd name="connsiteX7" fmla="*/ 284630 w 293066"/>
                <a:gd name="connsiteY7" fmla="*/ 26529 h 27546"/>
                <a:gd name="connsiteX8" fmla="*/ 289105 w 293066"/>
                <a:gd name="connsiteY8" fmla="*/ 23540 h 27546"/>
                <a:gd name="connsiteX9" fmla="*/ 292071 w 293066"/>
                <a:gd name="connsiteY9" fmla="*/ 19054 h 27546"/>
                <a:gd name="connsiteX10" fmla="*/ 293065 w 293066"/>
                <a:gd name="connsiteY10" fmla="*/ 13773 h 27546"/>
                <a:gd name="connsiteX11" fmla="*/ 288802 w 293066"/>
                <a:gd name="connsiteY11" fmla="*/ 4303 h 27546"/>
                <a:gd name="connsiteX12" fmla="*/ 279349 w 293066"/>
                <a:gd name="connsiteY12" fmla="*/ 0 h 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066" h="27546">
                  <a:moveTo>
                    <a:pt x="279349" y="0"/>
                  </a:moveTo>
                  <a:lnTo>
                    <a:pt x="13773" y="0"/>
                  </a:lnTo>
                  <a:cubicBezTo>
                    <a:pt x="10121" y="0"/>
                    <a:pt x="6618" y="1452"/>
                    <a:pt x="4035" y="4035"/>
                  </a:cubicBezTo>
                  <a:cubicBezTo>
                    <a:pt x="1452" y="6618"/>
                    <a:pt x="0" y="10121"/>
                    <a:pt x="0" y="13773"/>
                  </a:cubicBezTo>
                  <a:cubicBezTo>
                    <a:pt x="0" y="17425"/>
                    <a:pt x="1452" y="20928"/>
                    <a:pt x="4035" y="23512"/>
                  </a:cubicBezTo>
                  <a:cubicBezTo>
                    <a:pt x="6618" y="26095"/>
                    <a:pt x="10121" y="27546"/>
                    <a:pt x="13773" y="27546"/>
                  </a:cubicBezTo>
                  <a:lnTo>
                    <a:pt x="279349" y="27546"/>
                  </a:lnTo>
                  <a:cubicBezTo>
                    <a:pt x="281161" y="27558"/>
                    <a:pt x="282955" y="27215"/>
                    <a:pt x="284630" y="26529"/>
                  </a:cubicBezTo>
                  <a:cubicBezTo>
                    <a:pt x="286304" y="25837"/>
                    <a:pt x="287825" y="24826"/>
                    <a:pt x="289105" y="23540"/>
                  </a:cubicBezTo>
                  <a:cubicBezTo>
                    <a:pt x="290385" y="22260"/>
                    <a:pt x="291391" y="20734"/>
                    <a:pt x="292071" y="19054"/>
                  </a:cubicBezTo>
                  <a:cubicBezTo>
                    <a:pt x="292751" y="17379"/>
                    <a:pt x="293088" y="15585"/>
                    <a:pt x="293065" y="13773"/>
                  </a:cubicBezTo>
                  <a:cubicBezTo>
                    <a:pt x="292842" y="10201"/>
                    <a:pt x="291322" y="6841"/>
                    <a:pt x="288802" y="4303"/>
                  </a:cubicBezTo>
                  <a:cubicBezTo>
                    <a:pt x="286276" y="1772"/>
                    <a:pt x="282921" y="240"/>
                    <a:pt x="279349" y="0"/>
                  </a:cubicBezTo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>
              <a:extLst>
                <a:ext uri="{FF2B5EF4-FFF2-40B4-BE49-F238E27FC236}">
                  <a16:creationId xmlns:a16="http://schemas.microsoft.com/office/drawing/2014/main" id="{ED76A128-275B-F538-823F-C8FD2DCFAB29}"/>
                </a:ext>
              </a:extLst>
            </p:cNvPr>
            <p:cNvSpPr/>
            <p:nvPr/>
          </p:nvSpPr>
          <p:spPr>
            <a:xfrm>
              <a:off x="2126610" y="5213966"/>
              <a:ext cx="273862" cy="278607"/>
            </a:xfrm>
            <a:custGeom>
              <a:avLst/>
              <a:gdLst>
                <a:gd name="connsiteX0" fmla="*/ 273863 w 273862"/>
                <a:gd name="connsiteY0" fmla="*/ 27546 h 278607"/>
                <a:gd name="connsiteX1" fmla="*/ 42348 w 273862"/>
                <a:gd name="connsiteY1" fmla="*/ 27546 h 278607"/>
                <a:gd name="connsiteX2" fmla="*/ 32610 w 273862"/>
                <a:gd name="connsiteY2" fmla="*/ 23511 h 278607"/>
                <a:gd name="connsiteX3" fmla="*/ 28575 w 273862"/>
                <a:gd name="connsiteY3" fmla="*/ 13773 h 278607"/>
                <a:gd name="connsiteX4" fmla="*/ 32610 w 273862"/>
                <a:gd name="connsiteY4" fmla="*/ 4035 h 278607"/>
                <a:gd name="connsiteX5" fmla="*/ 42348 w 273862"/>
                <a:gd name="connsiteY5" fmla="*/ 0 h 278607"/>
                <a:gd name="connsiteX6" fmla="*/ 13773 w 273862"/>
                <a:gd name="connsiteY6" fmla="*/ 0 h 278607"/>
                <a:gd name="connsiteX7" fmla="*/ 4035 w 273862"/>
                <a:gd name="connsiteY7" fmla="*/ 4035 h 278607"/>
                <a:gd name="connsiteX8" fmla="*/ 0 w 273862"/>
                <a:gd name="connsiteY8" fmla="*/ 13773 h 278607"/>
                <a:gd name="connsiteX9" fmla="*/ 4035 w 273862"/>
                <a:gd name="connsiteY9" fmla="*/ 23511 h 278607"/>
                <a:gd name="connsiteX10" fmla="*/ 13773 w 273862"/>
                <a:gd name="connsiteY10" fmla="*/ 27546 h 278607"/>
                <a:gd name="connsiteX11" fmla="*/ 19488 w 273862"/>
                <a:gd name="connsiteY11" fmla="*/ 27546 h 278607"/>
                <a:gd name="connsiteX12" fmla="*/ 19488 w 273862"/>
                <a:gd name="connsiteY12" fmla="*/ 227571 h 278607"/>
                <a:gd name="connsiteX13" fmla="*/ 23312 w 273862"/>
                <a:gd name="connsiteY13" fmla="*/ 247139 h 278607"/>
                <a:gd name="connsiteX14" fmla="*/ 34370 w 273862"/>
                <a:gd name="connsiteY14" fmla="*/ 263724 h 278607"/>
                <a:gd name="connsiteX15" fmla="*/ 50961 w 273862"/>
                <a:gd name="connsiteY15" fmla="*/ 274783 h 278607"/>
                <a:gd name="connsiteX16" fmla="*/ 70523 w 273862"/>
                <a:gd name="connsiteY16" fmla="*/ 278606 h 278607"/>
                <a:gd name="connsiteX17" fmla="*/ 153276 w 273862"/>
                <a:gd name="connsiteY17" fmla="*/ 278606 h 278607"/>
                <a:gd name="connsiteX18" fmla="*/ 105459 w 273862"/>
                <a:gd name="connsiteY18" fmla="*/ 261553 h 278607"/>
                <a:gd name="connsiteX19" fmla="*/ 79610 w 273862"/>
                <a:gd name="connsiteY19" fmla="*/ 217856 h 278607"/>
                <a:gd name="connsiteX20" fmla="*/ 43148 w 273862"/>
                <a:gd name="connsiteY20" fmla="*/ 30861 h 278607"/>
                <a:gd name="connsiteX21" fmla="*/ 273863 w 273862"/>
                <a:gd name="connsiteY21" fmla="*/ 30861 h 278607"/>
                <a:gd name="connsiteX22" fmla="*/ 273863 w 273862"/>
                <a:gd name="connsiteY22" fmla="*/ 27546 h 27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73862" h="278607">
                  <a:moveTo>
                    <a:pt x="273863" y="27546"/>
                  </a:moveTo>
                  <a:lnTo>
                    <a:pt x="42348" y="27546"/>
                  </a:lnTo>
                  <a:cubicBezTo>
                    <a:pt x="38696" y="27546"/>
                    <a:pt x="35193" y="26095"/>
                    <a:pt x="32610" y="23511"/>
                  </a:cubicBezTo>
                  <a:cubicBezTo>
                    <a:pt x="30027" y="20928"/>
                    <a:pt x="28575" y="17425"/>
                    <a:pt x="28575" y="13773"/>
                  </a:cubicBezTo>
                  <a:cubicBezTo>
                    <a:pt x="28575" y="10121"/>
                    <a:pt x="30027" y="6618"/>
                    <a:pt x="32610" y="4035"/>
                  </a:cubicBezTo>
                  <a:cubicBezTo>
                    <a:pt x="35193" y="1451"/>
                    <a:pt x="38696" y="0"/>
                    <a:pt x="42348" y="0"/>
                  </a:cubicBezTo>
                  <a:lnTo>
                    <a:pt x="13773" y="0"/>
                  </a:lnTo>
                  <a:cubicBezTo>
                    <a:pt x="10121" y="0"/>
                    <a:pt x="6618" y="1451"/>
                    <a:pt x="4035" y="4035"/>
                  </a:cubicBezTo>
                  <a:cubicBezTo>
                    <a:pt x="1452" y="6618"/>
                    <a:pt x="0" y="10121"/>
                    <a:pt x="0" y="13773"/>
                  </a:cubicBezTo>
                  <a:cubicBezTo>
                    <a:pt x="0" y="17425"/>
                    <a:pt x="1452" y="20928"/>
                    <a:pt x="4035" y="23511"/>
                  </a:cubicBezTo>
                  <a:cubicBezTo>
                    <a:pt x="6618" y="26095"/>
                    <a:pt x="10121" y="27546"/>
                    <a:pt x="13773" y="27546"/>
                  </a:cubicBezTo>
                  <a:lnTo>
                    <a:pt x="19488" y="27546"/>
                  </a:lnTo>
                  <a:lnTo>
                    <a:pt x="19488" y="227571"/>
                  </a:lnTo>
                  <a:cubicBezTo>
                    <a:pt x="19460" y="234280"/>
                    <a:pt x="20757" y="240933"/>
                    <a:pt x="23312" y="247139"/>
                  </a:cubicBezTo>
                  <a:cubicBezTo>
                    <a:pt x="25866" y="253340"/>
                    <a:pt x="29627" y="258981"/>
                    <a:pt x="34370" y="263724"/>
                  </a:cubicBezTo>
                  <a:cubicBezTo>
                    <a:pt x="39114" y="268474"/>
                    <a:pt x="44754" y="272228"/>
                    <a:pt x="50961" y="274783"/>
                  </a:cubicBezTo>
                  <a:cubicBezTo>
                    <a:pt x="57167" y="277337"/>
                    <a:pt x="63814" y="278635"/>
                    <a:pt x="70523" y="278606"/>
                  </a:cubicBezTo>
                  <a:lnTo>
                    <a:pt x="153276" y="278606"/>
                  </a:lnTo>
                  <a:cubicBezTo>
                    <a:pt x="135834" y="278686"/>
                    <a:pt x="118918" y="272651"/>
                    <a:pt x="105459" y="261553"/>
                  </a:cubicBezTo>
                  <a:cubicBezTo>
                    <a:pt x="92000" y="250454"/>
                    <a:pt x="82856" y="234995"/>
                    <a:pt x="79610" y="217856"/>
                  </a:cubicBezTo>
                  <a:lnTo>
                    <a:pt x="43148" y="30861"/>
                  </a:lnTo>
                  <a:lnTo>
                    <a:pt x="273863" y="30861"/>
                  </a:lnTo>
                  <a:lnTo>
                    <a:pt x="273863" y="27546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5" name="组合 1294">
            <a:extLst>
              <a:ext uri="{FF2B5EF4-FFF2-40B4-BE49-F238E27FC236}">
                <a16:creationId xmlns:a16="http://schemas.microsoft.com/office/drawing/2014/main" id="{BD39833E-A067-624B-77E5-897A6285C1CD}"/>
              </a:ext>
            </a:extLst>
          </p:cNvPr>
          <p:cNvGrpSpPr/>
          <p:nvPr/>
        </p:nvGrpSpPr>
        <p:grpSpPr>
          <a:xfrm>
            <a:off x="8072239" y="1074385"/>
            <a:ext cx="2697585" cy="4798186"/>
            <a:chOff x="9306449" y="-1598244"/>
            <a:chExt cx="891939" cy="1586489"/>
          </a:xfrm>
        </p:grpSpPr>
        <p:sp>
          <p:nvSpPr>
            <p:cNvPr id="1065" name="任意多边形: 形状 1064">
              <a:extLst>
                <a:ext uri="{FF2B5EF4-FFF2-40B4-BE49-F238E27FC236}">
                  <a16:creationId xmlns:a16="http://schemas.microsoft.com/office/drawing/2014/main" id="{7D5970EB-895A-E7D2-BFB7-FD225B2CE596}"/>
                </a:ext>
              </a:extLst>
            </p:cNvPr>
            <p:cNvSpPr/>
            <p:nvPr/>
          </p:nvSpPr>
          <p:spPr>
            <a:xfrm>
              <a:off x="9335024" y="-778019"/>
              <a:ext cx="169106" cy="56045"/>
            </a:xfrm>
            <a:custGeom>
              <a:avLst/>
              <a:gdLst>
                <a:gd name="connsiteX0" fmla="*/ 169107 w 169106"/>
                <a:gd name="connsiteY0" fmla="*/ 39055 h 56045"/>
                <a:gd name="connsiteX1" fmla="*/ 58179 w 169106"/>
                <a:gd name="connsiteY1" fmla="*/ 844 h 56045"/>
                <a:gd name="connsiteX2" fmla="*/ 5715 w 169106"/>
                <a:gd name="connsiteY2" fmla="*/ 10457 h 56045"/>
                <a:gd name="connsiteX3" fmla="*/ 1543 w 169106"/>
                <a:gd name="connsiteY3" fmla="*/ 14474 h 56045"/>
                <a:gd name="connsiteX4" fmla="*/ 0 w 169106"/>
                <a:gd name="connsiteY4" fmla="*/ 20064 h 56045"/>
                <a:gd name="connsiteX5" fmla="*/ 5144 w 169106"/>
                <a:gd name="connsiteY5" fmla="*/ 26642 h 56045"/>
                <a:gd name="connsiteX6" fmla="*/ 168821 w 169106"/>
                <a:gd name="connsiteY6" fmla="*/ 39055 h 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106" h="56045">
                  <a:moveTo>
                    <a:pt x="169107" y="39055"/>
                  </a:moveTo>
                  <a:cubicBezTo>
                    <a:pt x="135502" y="17995"/>
                    <a:pt x="97555" y="4924"/>
                    <a:pt x="58179" y="844"/>
                  </a:cubicBezTo>
                  <a:cubicBezTo>
                    <a:pt x="40062" y="-1042"/>
                    <a:pt x="20231" y="-528"/>
                    <a:pt x="5715" y="10457"/>
                  </a:cubicBezTo>
                  <a:cubicBezTo>
                    <a:pt x="4000" y="11394"/>
                    <a:pt x="2514" y="12782"/>
                    <a:pt x="1543" y="14474"/>
                  </a:cubicBezTo>
                  <a:cubicBezTo>
                    <a:pt x="514" y="16166"/>
                    <a:pt x="0" y="18097"/>
                    <a:pt x="0" y="20064"/>
                  </a:cubicBezTo>
                  <a:cubicBezTo>
                    <a:pt x="800" y="22829"/>
                    <a:pt x="2629" y="25178"/>
                    <a:pt x="5144" y="26642"/>
                  </a:cubicBezTo>
                  <a:cubicBezTo>
                    <a:pt x="50292" y="60960"/>
                    <a:pt x="118529" y="65423"/>
                    <a:pt x="168821" y="39055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6" name="任意多边形: 形状 1065">
              <a:extLst>
                <a:ext uri="{FF2B5EF4-FFF2-40B4-BE49-F238E27FC236}">
                  <a16:creationId xmlns:a16="http://schemas.microsoft.com/office/drawing/2014/main" id="{275E13F5-3F19-BFB2-617B-D221EBD08831}"/>
                </a:ext>
              </a:extLst>
            </p:cNvPr>
            <p:cNvSpPr/>
            <p:nvPr/>
          </p:nvSpPr>
          <p:spPr>
            <a:xfrm>
              <a:off x="9383379" y="-916273"/>
              <a:ext cx="117894" cy="174107"/>
            </a:xfrm>
            <a:custGeom>
              <a:avLst/>
              <a:gdLst>
                <a:gd name="connsiteX0" fmla="*/ 117894 w 117894"/>
                <a:gd name="connsiteY0" fmla="*/ 173936 h 174107"/>
                <a:gd name="connsiteX1" fmla="*/ 46285 w 117894"/>
                <a:gd name="connsiteY1" fmla="*/ 111020 h 174107"/>
                <a:gd name="connsiteX2" fmla="*/ 1308 w 117894"/>
                <a:gd name="connsiteY2" fmla="*/ 27855 h 174107"/>
                <a:gd name="connsiteX3" fmla="*/ 4909 w 117894"/>
                <a:gd name="connsiteY3" fmla="*/ 0 h 174107"/>
                <a:gd name="connsiteX4" fmla="*/ 117894 w 117894"/>
                <a:gd name="connsiteY4" fmla="*/ 174108 h 17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894" h="174107">
                  <a:moveTo>
                    <a:pt x="117894" y="173936"/>
                  </a:moveTo>
                  <a:cubicBezTo>
                    <a:pt x="92234" y="155117"/>
                    <a:pt x="68231" y="134063"/>
                    <a:pt x="46285" y="111020"/>
                  </a:cubicBezTo>
                  <a:cubicBezTo>
                    <a:pt x="24226" y="87760"/>
                    <a:pt x="8681" y="59065"/>
                    <a:pt x="1308" y="27855"/>
                  </a:cubicBezTo>
                  <a:cubicBezTo>
                    <a:pt x="-577" y="18362"/>
                    <a:pt x="-1206" y="7549"/>
                    <a:pt x="4909" y="0"/>
                  </a:cubicBezTo>
                  <a:cubicBezTo>
                    <a:pt x="62059" y="44674"/>
                    <a:pt x="106865" y="102441"/>
                    <a:pt x="117894" y="17410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7" name="任意多边形: 形状 1066">
              <a:extLst>
                <a:ext uri="{FF2B5EF4-FFF2-40B4-BE49-F238E27FC236}">
                  <a16:creationId xmlns:a16="http://schemas.microsoft.com/office/drawing/2014/main" id="{263090EC-81A3-E88D-5F94-1048CAEB3A98}"/>
                </a:ext>
              </a:extLst>
            </p:cNvPr>
            <p:cNvSpPr/>
            <p:nvPr/>
          </p:nvSpPr>
          <p:spPr>
            <a:xfrm>
              <a:off x="9499973" y="-911238"/>
              <a:ext cx="60868" cy="178513"/>
            </a:xfrm>
            <a:custGeom>
              <a:avLst/>
              <a:gdLst>
                <a:gd name="connsiteX0" fmla="*/ 3586 w 60868"/>
                <a:gd name="connsiteY0" fmla="*/ 171821 h 178513"/>
                <a:gd name="connsiteX1" fmla="*/ 4901 w 60868"/>
                <a:gd name="connsiteY1" fmla="*/ 77673 h 178513"/>
                <a:gd name="connsiteX2" fmla="*/ 55021 w 60868"/>
                <a:gd name="connsiteY2" fmla="*/ 0 h 178513"/>
                <a:gd name="connsiteX3" fmla="*/ 53707 w 60868"/>
                <a:gd name="connsiteY3" fmla="*/ 73786 h 178513"/>
                <a:gd name="connsiteX4" fmla="*/ 3986 w 60868"/>
                <a:gd name="connsiteY4" fmla="*/ 178514 h 17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68" h="178513">
                  <a:moveTo>
                    <a:pt x="3586" y="171821"/>
                  </a:moveTo>
                  <a:cubicBezTo>
                    <a:pt x="-700" y="140532"/>
                    <a:pt x="-2129" y="108448"/>
                    <a:pt x="4901" y="77673"/>
                  </a:cubicBezTo>
                  <a:cubicBezTo>
                    <a:pt x="11930" y="46903"/>
                    <a:pt x="28790" y="17499"/>
                    <a:pt x="55021" y="0"/>
                  </a:cubicBezTo>
                  <a:cubicBezTo>
                    <a:pt x="64908" y="22877"/>
                    <a:pt x="60736" y="49646"/>
                    <a:pt x="53707" y="73786"/>
                  </a:cubicBezTo>
                  <a:cubicBezTo>
                    <a:pt x="42906" y="111162"/>
                    <a:pt x="26104" y="146538"/>
                    <a:pt x="3986" y="17851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2BA71400-2EBA-E106-25DF-322ECD271FD5}"/>
                </a:ext>
              </a:extLst>
            </p:cNvPr>
            <p:cNvSpPr/>
            <p:nvPr/>
          </p:nvSpPr>
          <p:spPr>
            <a:xfrm>
              <a:off x="9419663" y="-638981"/>
              <a:ext cx="139903" cy="132467"/>
            </a:xfrm>
            <a:custGeom>
              <a:avLst/>
              <a:gdLst>
                <a:gd name="connsiteX0" fmla="*/ 139904 w 139903"/>
                <a:gd name="connsiteY0" fmla="*/ 0 h 132467"/>
                <a:gd name="connsiteX1" fmla="*/ 50921 w 139903"/>
                <a:gd name="connsiteY1" fmla="*/ 45068 h 132467"/>
                <a:gd name="connsiteX2" fmla="*/ 0 w 139903"/>
                <a:gd name="connsiteY2" fmla="*/ 132468 h 132467"/>
                <a:gd name="connsiteX3" fmla="*/ 82125 w 139903"/>
                <a:gd name="connsiteY3" fmla="*/ 80530 h 132467"/>
                <a:gd name="connsiteX4" fmla="*/ 139275 w 139903"/>
                <a:gd name="connsiteY4" fmla="*/ 457 h 1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903" h="132467">
                  <a:moveTo>
                    <a:pt x="139904" y="0"/>
                  </a:moveTo>
                  <a:cubicBezTo>
                    <a:pt x="105614" y="4115"/>
                    <a:pt x="76296" y="22077"/>
                    <a:pt x="50921" y="45068"/>
                  </a:cubicBezTo>
                  <a:cubicBezTo>
                    <a:pt x="25432" y="68300"/>
                    <a:pt x="7659" y="98807"/>
                    <a:pt x="0" y="132468"/>
                  </a:cubicBezTo>
                  <a:cubicBezTo>
                    <a:pt x="33376" y="130410"/>
                    <a:pt x="61665" y="106899"/>
                    <a:pt x="82125" y="80530"/>
                  </a:cubicBezTo>
                  <a:cubicBezTo>
                    <a:pt x="102585" y="54161"/>
                    <a:pt x="116872" y="25163"/>
                    <a:pt x="139275" y="457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EF1E3845-B1C0-16E4-1CDB-BFA912C25481}"/>
                </a:ext>
              </a:extLst>
            </p:cNvPr>
            <p:cNvSpPr/>
            <p:nvPr/>
          </p:nvSpPr>
          <p:spPr>
            <a:xfrm>
              <a:off x="9556420" y="-830651"/>
              <a:ext cx="51068" cy="207746"/>
            </a:xfrm>
            <a:custGeom>
              <a:avLst/>
              <a:gdLst>
                <a:gd name="connsiteX0" fmla="*/ 15263 w 51068"/>
                <a:gd name="connsiteY0" fmla="*/ 207746 h 207746"/>
                <a:gd name="connsiteX1" fmla="*/ 1604 w 51068"/>
                <a:gd name="connsiteY1" fmla="*/ 100653 h 207746"/>
                <a:gd name="connsiteX2" fmla="*/ 40637 w 51068"/>
                <a:gd name="connsiteY2" fmla="*/ 0 h 207746"/>
                <a:gd name="connsiteX3" fmla="*/ 15263 w 51068"/>
                <a:gd name="connsiteY3" fmla="*/ 207746 h 20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68" h="207746">
                  <a:moveTo>
                    <a:pt x="15263" y="207746"/>
                  </a:moveTo>
                  <a:cubicBezTo>
                    <a:pt x="1889" y="173742"/>
                    <a:pt x="-2797" y="136932"/>
                    <a:pt x="1604" y="100653"/>
                  </a:cubicBezTo>
                  <a:cubicBezTo>
                    <a:pt x="6062" y="64380"/>
                    <a:pt x="19492" y="29781"/>
                    <a:pt x="40637" y="0"/>
                  </a:cubicBezTo>
                  <a:cubicBezTo>
                    <a:pt x="60011" y="68928"/>
                    <a:pt x="52868" y="146773"/>
                    <a:pt x="15263" y="20774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0" name="任意多边形: 形状 1069">
              <a:extLst>
                <a:ext uri="{FF2B5EF4-FFF2-40B4-BE49-F238E27FC236}">
                  <a16:creationId xmlns:a16="http://schemas.microsoft.com/office/drawing/2014/main" id="{D16ED53B-10AE-FD55-41F1-413517D28760}"/>
                </a:ext>
              </a:extLst>
            </p:cNvPr>
            <p:cNvSpPr/>
            <p:nvPr/>
          </p:nvSpPr>
          <p:spPr>
            <a:xfrm>
              <a:off x="9491652" y="-535065"/>
              <a:ext cx="154725" cy="102776"/>
            </a:xfrm>
            <a:custGeom>
              <a:avLst/>
              <a:gdLst>
                <a:gd name="connsiteX0" fmla="*/ 154040 w 154725"/>
                <a:gd name="connsiteY0" fmla="*/ 302 h 102776"/>
                <a:gd name="connsiteX1" fmla="*/ 65058 w 154725"/>
                <a:gd name="connsiteY1" fmla="*/ 21179 h 102776"/>
                <a:gd name="connsiteX2" fmla="*/ 2306 w 154725"/>
                <a:gd name="connsiteY2" fmla="*/ 87702 h 102776"/>
                <a:gd name="connsiteX3" fmla="*/ 1278 w 154725"/>
                <a:gd name="connsiteY3" fmla="*/ 99600 h 102776"/>
                <a:gd name="connsiteX4" fmla="*/ 5964 w 154725"/>
                <a:gd name="connsiteY4" fmla="*/ 102309 h 102776"/>
                <a:gd name="connsiteX5" fmla="*/ 11336 w 154725"/>
                <a:gd name="connsiteY5" fmla="*/ 102572 h 102776"/>
                <a:gd name="connsiteX6" fmla="*/ 89632 w 154725"/>
                <a:gd name="connsiteY6" fmla="*/ 62133 h 102776"/>
                <a:gd name="connsiteX7" fmla="*/ 154726 w 154725"/>
                <a:gd name="connsiteY7" fmla="*/ 188 h 1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25" h="102776">
                  <a:moveTo>
                    <a:pt x="154040" y="302"/>
                  </a:moveTo>
                  <a:cubicBezTo>
                    <a:pt x="122951" y="-1618"/>
                    <a:pt x="92032" y="5640"/>
                    <a:pt x="65058" y="21179"/>
                  </a:cubicBezTo>
                  <a:cubicBezTo>
                    <a:pt x="38082" y="36718"/>
                    <a:pt x="16251" y="59853"/>
                    <a:pt x="2306" y="87702"/>
                  </a:cubicBezTo>
                  <a:cubicBezTo>
                    <a:pt x="421" y="91480"/>
                    <a:pt x="-1237" y="96223"/>
                    <a:pt x="1278" y="99600"/>
                  </a:cubicBezTo>
                  <a:cubicBezTo>
                    <a:pt x="2592" y="100864"/>
                    <a:pt x="4193" y="101789"/>
                    <a:pt x="5964" y="102309"/>
                  </a:cubicBezTo>
                  <a:cubicBezTo>
                    <a:pt x="7679" y="102824"/>
                    <a:pt x="9565" y="102915"/>
                    <a:pt x="11336" y="102572"/>
                  </a:cubicBezTo>
                  <a:cubicBezTo>
                    <a:pt x="41226" y="100629"/>
                    <a:pt x="67744" y="82610"/>
                    <a:pt x="89632" y="62133"/>
                  </a:cubicBezTo>
                  <a:cubicBezTo>
                    <a:pt x="111521" y="41656"/>
                    <a:pt x="130551" y="17922"/>
                    <a:pt x="154726" y="18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1" name="任意多边形: 形状 1070">
              <a:extLst>
                <a:ext uri="{FF2B5EF4-FFF2-40B4-BE49-F238E27FC236}">
                  <a16:creationId xmlns:a16="http://schemas.microsoft.com/office/drawing/2014/main" id="{D56693B2-8298-8C4C-6AE9-C773469CA426}"/>
                </a:ext>
              </a:extLst>
            </p:cNvPr>
            <p:cNvSpPr/>
            <p:nvPr/>
          </p:nvSpPr>
          <p:spPr>
            <a:xfrm>
              <a:off x="9630623" y="-750135"/>
              <a:ext cx="60163" cy="210560"/>
            </a:xfrm>
            <a:custGeom>
              <a:avLst/>
              <a:gdLst>
                <a:gd name="connsiteX0" fmla="*/ 12726 w 60163"/>
                <a:gd name="connsiteY0" fmla="*/ 210560 h 210560"/>
                <a:gd name="connsiteX1" fmla="*/ 9868 w 60163"/>
                <a:gd name="connsiteY1" fmla="*/ 52580 h 210560"/>
                <a:gd name="connsiteX2" fmla="*/ 43587 w 60163"/>
                <a:gd name="connsiteY2" fmla="*/ 1105 h 210560"/>
                <a:gd name="connsiteX3" fmla="*/ 46045 w 60163"/>
                <a:gd name="connsiteY3" fmla="*/ 100 h 210560"/>
                <a:gd name="connsiteX4" fmla="*/ 48730 w 60163"/>
                <a:gd name="connsiteY4" fmla="*/ 191 h 210560"/>
                <a:gd name="connsiteX5" fmla="*/ 51988 w 60163"/>
                <a:gd name="connsiteY5" fmla="*/ 3963 h 210560"/>
                <a:gd name="connsiteX6" fmla="*/ 59932 w 60163"/>
                <a:gd name="connsiteY6" fmla="*/ 49266 h 210560"/>
                <a:gd name="connsiteX7" fmla="*/ 52845 w 60163"/>
                <a:gd name="connsiteY7" fmla="*/ 95026 h 210560"/>
                <a:gd name="connsiteX8" fmla="*/ 28385 w 60163"/>
                <a:gd name="connsiteY8" fmla="*/ 177390 h 210560"/>
                <a:gd name="connsiteX9" fmla="*/ 18612 w 60163"/>
                <a:gd name="connsiteY9" fmla="*/ 195518 h 210560"/>
                <a:gd name="connsiteX10" fmla="*/ 12897 w 60163"/>
                <a:gd name="connsiteY10" fmla="*/ 208674 h 21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63" h="210560">
                  <a:moveTo>
                    <a:pt x="12726" y="210560"/>
                  </a:moveTo>
                  <a:cubicBezTo>
                    <a:pt x="-3219" y="159245"/>
                    <a:pt x="-4190" y="104444"/>
                    <a:pt x="9868" y="52580"/>
                  </a:cubicBezTo>
                  <a:cubicBezTo>
                    <a:pt x="15583" y="32275"/>
                    <a:pt x="24784" y="10827"/>
                    <a:pt x="43587" y="1105"/>
                  </a:cubicBezTo>
                  <a:cubicBezTo>
                    <a:pt x="44330" y="597"/>
                    <a:pt x="45187" y="254"/>
                    <a:pt x="46045" y="100"/>
                  </a:cubicBezTo>
                  <a:cubicBezTo>
                    <a:pt x="46959" y="-60"/>
                    <a:pt x="47873" y="-26"/>
                    <a:pt x="48730" y="191"/>
                  </a:cubicBezTo>
                  <a:cubicBezTo>
                    <a:pt x="50274" y="980"/>
                    <a:pt x="51416" y="2334"/>
                    <a:pt x="51988" y="3963"/>
                  </a:cubicBezTo>
                  <a:cubicBezTo>
                    <a:pt x="58275" y="18188"/>
                    <a:pt x="61018" y="33744"/>
                    <a:pt x="59932" y="49266"/>
                  </a:cubicBezTo>
                  <a:cubicBezTo>
                    <a:pt x="58789" y="64685"/>
                    <a:pt x="56446" y="79990"/>
                    <a:pt x="52845" y="95026"/>
                  </a:cubicBezTo>
                  <a:cubicBezTo>
                    <a:pt x="47130" y="123109"/>
                    <a:pt x="43758" y="153193"/>
                    <a:pt x="28385" y="177390"/>
                  </a:cubicBezTo>
                  <a:cubicBezTo>
                    <a:pt x="24728" y="183225"/>
                    <a:pt x="21470" y="189283"/>
                    <a:pt x="18612" y="195518"/>
                  </a:cubicBezTo>
                  <a:cubicBezTo>
                    <a:pt x="15698" y="201639"/>
                    <a:pt x="15698" y="203811"/>
                    <a:pt x="12897" y="20867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2" name="任意多边形: 形状 1071">
              <a:extLst>
                <a:ext uri="{FF2B5EF4-FFF2-40B4-BE49-F238E27FC236}">
                  <a16:creationId xmlns:a16="http://schemas.microsoft.com/office/drawing/2014/main" id="{8B7ACBBC-50D2-944B-5A4F-A2D10D371A1F}"/>
                </a:ext>
              </a:extLst>
            </p:cNvPr>
            <p:cNvSpPr/>
            <p:nvPr/>
          </p:nvSpPr>
          <p:spPr>
            <a:xfrm>
              <a:off x="9833705" y="-684366"/>
              <a:ext cx="59076" cy="174024"/>
            </a:xfrm>
            <a:custGeom>
              <a:avLst/>
              <a:gdLst>
                <a:gd name="connsiteX0" fmla="*/ 5439 w 59076"/>
                <a:gd name="connsiteY0" fmla="*/ 174024 h 174024"/>
                <a:gd name="connsiteX1" fmla="*/ 41101 w 59076"/>
                <a:gd name="connsiteY1" fmla="*/ 6552 h 174024"/>
                <a:gd name="connsiteX2" fmla="*/ 51274 w 59076"/>
                <a:gd name="connsiteY2" fmla="*/ 31 h 174024"/>
                <a:gd name="connsiteX3" fmla="*/ 59046 w 59076"/>
                <a:gd name="connsiteY3" fmla="*/ 15587 h 174024"/>
                <a:gd name="connsiteX4" fmla="*/ 5439 w 59076"/>
                <a:gd name="connsiteY4" fmla="*/ 174024 h 17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76" h="174024">
                  <a:moveTo>
                    <a:pt x="5439" y="174024"/>
                  </a:moveTo>
                  <a:cubicBezTo>
                    <a:pt x="-9076" y="118772"/>
                    <a:pt x="6354" y="51792"/>
                    <a:pt x="41101" y="6552"/>
                  </a:cubicBezTo>
                  <a:cubicBezTo>
                    <a:pt x="43673" y="3174"/>
                    <a:pt x="47102" y="-369"/>
                    <a:pt x="51274" y="31"/>
                  </a:cubicBezTo>
                  <a:cubicBezTo>
                    <a:pt x="57674" y="603"/>
                    <a:pt x="59332" y="9124"/>
                    <a:pt x="59046" y="15587"/>
                  </a:cubicBezTo>
                  <a:cubicBezTo>
                    <a:pt x="56417" y="72389"/>
                    <a:pt x="37843" y="127304"/>
                    <a:pt x="5439" y="17402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C403710C-CB2E-0E32-E95F-6E8DEA954405}"/>
                </a:ext>
              </a:extLst>
            </p:cNvPr>
            <p:cNvSpPr/>
            <p:nvPr/>
          </p:nvSpPr>
          <p:spPr>
            <a:xfrm>
              <a:off x="9856804" y="-556171"/>
              <a:ext cx="200025" cy="64706"/>
            </a:xfrm>
            <a:custGeom>
              <a:avLst/>
              <a:gdLst>
                <a:gd name="connsiteX0" fmla="*/ 0 w 200025"/>
                <a:gd name="connsiteY0" fmla="*/ 57899 h 64706"/>
                <a:gd name="connsiteX1" fmla="*/ 200025 w 200025"/>
                <a:gd name="connsiteY1" fmla="*/ 17231 h 64706"/>
                <a:gd name="connsiteX2" fmla="*/ 91897 w 200025"/>
                <a:gd name="connsiteY2" fmla="*/ 3961 h 64706"/>
                <a:gd name="connsiteX3" fmla="*/ 457 w 200025"/>
                <a:gd name="connsiteY3" fmla="*/ 57899 h 6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64706">
                  <a:moveTo>
                    <a:pt x="0" y="57899"/>
                  </a:moveTo>
                  <a:cubicBezTo>
                    <a:pt x="67037" y="75347"/>
                    <a:pt x="143961" y="58356"/>
                    <a:pt x="200025" y="17231"/>
                  </a:cubicBezTo>
                  <a:cubicBezTo>
                    <a:pt x="166592" y="418"/>
                    <a:pt x="128359" y="-4274"/>
                    <a:pt x="91897" y="3961"/>
                  </a:cubicBezTo>
                  <a:cubicBezTo>
                    <a:pt x="55778" y="12202"/>
                    <a:pt x="22803" y="28387"/>
                    <a:pt x="457" y="57899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45BEA601-B7BE-3683-2180-C1909163D7DE}"/>
                </a:ext>
              </a:extLst>
            </p:cNvPr>
            <p:cNvSpPr/>
            <p:nvPr/>
          </p:nvSpPr>
          <p:spPr>
            <a:xfrm>
              <a:off x="9871492" y="-639953"/>
              <a:ext cx="181279" cy="104899"/>
            </a:xfrm>
            <a:custGeom>
              <a:avLst/>
              <a:gdLst>
                <a:gd name="connsiteX0" fmla="*/ 0 w 181279"/>
                <a:gd name="connsiteY0" fmla="*/ 104899 h 104899"/>
                <a:gd name="connsiteX1" fmla="*/ 181280 w 181279"/>
                <a:gd name="connsiteY1" fmla="*/ 0 h 104899"/>
                <a:gd name="connsiteX2" fmla="*/ 121958 w 181279"/>
                <a:gd name="connsiteY2" fmla="*/ 65603 h 104899"/>
                <a:gd name="connsiteX3" fmla="*/ 34976 w 181279"/>
                <a:gd name="connsiteY3" fmla="*/ 91057 h 104899"/>
                <a:gd name="connsiteX4" fmla="*/ 0 w 181279"/>
                <a:gd name="connsiteY4" fmla="*/ 104899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79" h="104899">
                  <a:moveTo>
                    <a:pt x="0" y="104899"/>
                  </a:moveTo>
                  <a:cubicBezTo>
                    <a:pt x="37547" y="43583"/>
                    <a:pt x="109557" y="3600"/>
                    <a:pt x="181280" y="0"/>
                  </a:cubicBezTo>
                  <a:cubicBezTo>
                    <a:pt x="172993" y="29169"/>
                    <a:pt x="149047" y="51875"/>
                    <a:pt x="121958" y="65603"/>
                  </a:cubicBezTo>
                  <a:cubicBezTo>
                    <a:pt x="94869" y="79330"/>
                    <a:pt x="64808" y="85279"/>
                    <a:pt x="34976" y="91057"/>
                  </a:cubicBezTo>
                  <a:cubicBezTo>
                    <a:pt x="23546" y="93286"/>
                    <a:pt x="7487" y="95806"/>
                    <a:pt x="0" y="10489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35D3D9E1-97FD-0982-89BE-4FE5FA7B01E9}"/>
                </a:ext>
              </a:extLst>
            </p:cNvPr>
            <p:cNvSpPr/>
            <p:nvPr/>
          </p:nvSpPr>
          <p:spPr>
            <a:xfrm>
              <a:off x="9816883" y="-925080"/>
              <a:ext cx="49948" cy="214946"/>
            </a:xfrm>
            <a:custGeom>
              <a:avLst/>
              <a:gdLst>
                <a:gd name="connsiteX0" fmla="*/ 26033 w 49948"/>
                <a:gd name="connsiteY0" fmla="*/ 211347 h 214946"/>
                <a:gd name="connsiteX1" fmla="*/ 49236 w 49948"/>
                <a:gd name="connsiteY1" fmla="*/ 105070 h 214946"/>
                <a:gd name="connsiteX2" fmla="*/ 28090 w 49948"/>
                <a:gd name="connsiteY2" fmla="*/ 0 h 214946"/>
                <a:gd name="connsiteX3" fmla="*/ 25004 w 49948"/>
                <a:gd name="connsiteY3" fmla="*/ 214947 h 21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48" h="214946">
                  <a:moveTo>
                    <a:pt x="26033" y="211347"/>
                  </a:moveTo>
                  <a:cubicBezTo>
                    <a:pt x="36206" y="176457"/>
                    <a:pt x="46435" y="141281"/>
                    <a:pt x="49236" y="105070"/>
                  </a:cubicBezTo>
                  <a:cubicBezTo>
                    <a:pt x="52037" y="68866"/>
                    <a:pt x="46893" y="31061"/>
                    <a:pt x="28090" y="0"/>
                  </a:cubicBezTo>
                  <a:cubicBezTo>
                    <a:pt x="-7000" y="67894"/>
                    <a:pt x="-10543" y="147287"/>
                    <a:pt x="25004" y="214947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8758E108-645B-728D-93D6-AD7E7D592562}"/>
                </a:ext>
              </a:extLst>
            </p:cNvPr>
            <p:cNvSpPr/>
            <p:nvPr/>
          </p:nvSpPr>
          <p:spPr>
            <a:xfrm>
              <a:off x="9816883" y="-925080"/>
              <a:ext cx="49948" cy="214946"/>
            </a:xfrm>
            <a:custGeom>
              <a:avLst/>
              <a:gdLst>
                <a:gd name="connsiteX0" fmla="*/ 26033 w 49948"/>
                <a:gd name="connsiteY0" fmla="*/ 211347 h 214946"/>
                <a:gd name="connsiteX1" fmla="*/ 49236 w 49948"/>
                <a:gd name="connsiteY1" fmla="*/ 105070 h 214946"/>
                <a:gd name="connsiteX2" fmla="*/ 28090 w 49948"/>
                <a:gd name="connsiteY2" fmla="*/ 0 h 214946"/>
                <a:gd name="connsiteX3" fmla="*/ 25004 w 49948"/>
                <a:gd name="connsiteY3" fmla="*/ 214947 h 21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48" h="214946">
                  <a:moveTo>
                    <a:pt x="26033" y="211347"/>
                  </a:moveTo>
                  <a:cubicBezTo>
                    <a:pt x="36206" y="176457"/>
                    <a:pt x="46435" y="141281"/>
                    <a:pt x="49236" y="105070"/>
                  </a:cubicBezTo>
                  <a:cubicBezTo>
                    <a:pt x="52037" y="68866"/>
                    <a:pt x="46893" y="31061"/>
                    <a:pt x="28090" y="0"/>
                  </a:cubicBezTo>
                  <a:cubicBezTo>
                    <a:pt x="-7000" y="67894"/>
                    <a:pt x="-10543" y="147287"/>
                    <a:pt x="25004" y="214947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77C0FF9F-464C-C909-1B7B-F37FB3971D13}"/>
                </a:ext>
              </a:extLst>
            </p:cNvPr>
            <p:cNvSpPr/>
            <p:nvPr/>
          </p:nvSpPr>
          <p:spPr>
            <a:xfrm>
              <a:off x="9960989" y="-915816"/>
              <a:ext cx="209397" cy="142574"/>
            </a:xfrm>
            <a:custGeom>
              <a:avLst/>
              <a:gdLst>
                <a:gd name="connsiteX0" fmla="*/ 0 w 209397"/>
                <a:gd name="connsiteY0" fmla="*/ 142538 h 142574"/>
                <a:gd name="connsiteX1" fmla="*/ 209398 w 209397"/>
                <a:gd name="connsiteY1" fmla="*/ 0 h 142574"/>
                <a:gd name="connsiteX2" fmla="*/ 0 w 209397"/>
                <a:gd name="connsiteY2" fmla="*/ 142538 h 1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397" h="142574">
                  <a:moveTo>
                    <a:pt x="0" y="142538"/>
                  </a:moveTo>
                  <a:cubicBezTo>
                    <a:pt x="41033" y="68180"/>
                    <a:pt x="124701" y="8350"/>
                    <a:pt x="209398" y="0"/>
                  </a:cubicBezTo>
                  <a:cubicBezTo>
                    <a:pt x="176707" y="81393"/>
                    <a:pt x="87611" y="144309"/>
                    <a:pt x="0" y="14253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8" name="任意多边形: 形状 1077">
              <a:extLst>
                <a:ext uri="{FF2B5EF4-FFF2-40B4-BE49-F238E27FC236}">
                  <a16:creationId xmlns:a16="http://schemas.microsoft.com/office/drawing/2014/main" id="{07F6BEF9-2576-0B91-DCBD-3E41A2C9E2B7}"/>
                </a:ext>
              </a:extLst>
            </p:cNvPr>
            <p:cNvSpPr/>
            <p:nvPr/>
          </p:nvSpPr>
          <p:spPr>
            <a:xfrm>
              <a:off x="9960989" y="-915816"/>
              <a:ext cx="209397" cy="142574"/>
            </a:xfrm>
            <a:custGeom>
              <a:avLst/>
              <a:gdLst>
                <a:gd name="connsiteX0" fmla="*/ 0 w 209397"/>
                <a:gd name="connsiteY0" fmla="*/ 142538 h 142574"/>
                <a:gd name="connsiteX1" fmla="*/ 209398 w 209397"/>
                <a:gd name="connsiteY1" fmla="*/ 0 h 142574"/>
                <a:gd name="connsiteX2" fmla="*/ 0 w 209397"/>
                <a:gd name="connsiteY2" fmla="*/ 142538 h 1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397" h="142574">
                  <a:moveTo>
                    <a:pt x="0" y="142538"/>
                  </a:moveTo>
                  <a:cubicBezTo>
                    <a:pt x="41033" y="68180"/>
                    <a:pt x="124701" y="8350"/>
                    <a:pt x="209398" y="0"/>
                  </a:cubicBezTo>
                  <a:cubicBezTo>
                    <a:pt x="176707" y="81393"/>
                    <a:pt x="87611" y="144309"/>
                    <a:pt x="0" y="142538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40400C14-24D7-D553-1A46-9E1BF434D302}"/>
                </a:ext>
              </a:extLst>
            </p:cNvPr>
            <p:cNvSpPr/>
            <p:nvPr/>
          </p:nvSpPr>
          <p:spPr>
            <a:xfrm>
              <a:off x="9935157" y="-771063"/>
              <a:ext cx="238488" cy="92128"/>
            </a:xfrm>
            <a:custGeom>
              <a:avLst/>
              <a:gdLst>
                <a:gd name="connsiteX0" fmla="*/ 0 w 238488"/>
                <a:gd name="connsiteY0" fmla="*/ 12427 h 92128"/>
                <a:gd name="connsiteX1" fmla="*/ 170478 w 238488"/>
                <a:gd name="connsiteY1" fmla="*/ 84556 h 92128"/>
                <a:gd name="connsiteX2" fmla="*/ 209054 w 238488"/>
                <a:gd name="connsiteY2" fmla="*/ 91934 h 92128"/>
                <a:gd name="connsiteX3" fmla="*/ 238030 w 238488"/>
                <a:gd name="connsiteY3" fmla="*/ 68480 h 92128"/>
                <a:gd name="connsiteX4" fmla="*/ 236716 w 238488"/>
                <a:gd name="connsiteY4" fmla="*/ 52232 h 92128"/>
                <a:gd name="connsiteX5" fmla="*/ 227914 w 238488"/>
                <a:gd name="connsiteY5" fmla="*/ 38510 h 92128"/>
                <a:gd name="connsiteX6" fmla="*/ 199911 w 238488"/>
                <a:gd name="connsiteY6" fmla="*/ 21348 h 92128"/>
                <a:gd name="connsiteX7" fmla="*/ 5258 w 238488"/>
                <a:gd name="connsiteY7" fmla="*/ 10484 h 9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488" h="92128">
                  <a:moveTo>
                    <a:pt x="0" y="12427"/>
                  </a:moveTo>
                  <a:cubicBezTo>
                    <a:pt x="61207" y="21754"/>
                    <a:pt x="113328" y="60873"/>
                    <a:pt x="170478" y="84556"/>
                  </a:cubicBezTo>
                  <a:cubicBezTo>
                    <a:pt x="182480" y="90340"/>
                    <a:pt x="195796" y="92883"/>
                    <a:pt x="209054" y="91934"/>
                  </a:cubicBezTo>
                  <a:cubicBezTo>
                    <a:pt x="222142" y="90214"/>
                    <a:pt x="235115" y="81407"/>
                    <a:pt x="238030" y="68480"/>
                  </a:cubicBezTo>
                  <a:cubicBezTo>
                    <a:pt x="238944" y="63039"/>
                    <a:pt x="238487" y="57455"/>
                    <a:pt x="236716" y="52232"/>
                  </a:cubicBezTo>
                  <a:cubicBezTo>
                    <a:pt x="234944" y="47003"/>
                    <a:pt x="231914" y="42294"/>
                    <a:pt x="227914" y="38510"/>
                  </a:cubicBezTo>
                  <a:cubicBezTo>
                    <a:pt x="219856" y="30967"/>
                    <a:pt x="210312" y="25131"/>
                    <a:pt x="199911" y="21348"/>
                  </a:cubicBezTo>
                  <a:cubicBezTo>
                    <a:pt x="137674" y="-4558"/>
                    <a:pt x="70866" y="-5244"/>
                    <a:pt x="5258" y="1048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C3C9038A-16F8-6545-92F6-6B24131A8F54}"/>
                </a:ext>
              </a:extLst>
            </p:cNvPr>
            <p:cNvSpPr/>
            <p:nvPr/>
          </p:nvSpPr>
          <p:spPr>
            <a:xfrm>
              <a:off x="9899895" y="-718647"/>
              <a:ext cx="173711" cy="90744"/>
            </a:xfrm>
            <a:custGeom>
              <a:avLst/>
              <a:gdLst>
                <a:gd name="connsiteX0" fmla="*/ 172 w 173711"/>
                <a:gd name="connsiteY0" fmla="*/ 2965 h 90744"/>
                <a:gd name="connsiteX1" fmla="*/ 29718 w 173711"/>
                <a:gd name="connsiteY1" fmla="*/ 23442 h 90744"/>
                <a:gd name="connsiteX2" fmla="*/ 158992 w 173711"/>
                <a:gd name="connsiteY2" fmla="*/ 89908 h 90744"/>
                <a:gd name="connsiteX3" fmla="*/ 172822 w 173711"/>
                <a:gd name="connsiteY3" fmla="*/ 87159 h 90744"/>
                <a:gd name="connsiteX4" fmla="*/ 169507 w 173711"/>
                <a:gd name="connsiteY4" fmla="*/ 75037 h 90744"/>
                <a:gd name="connsiteX5" fmla="*/ 91440 w 173711"/>
                <a:gd name="connsiteY5" fmla="*/ 22013 h 90744"/>
                <a:gd name="connsiteX6" fmla="*/ 0 w 173711"/>
                <a:gd name="connsiteY6" fmla="*/ 393 h 9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711" h="90744">
                  <a:moveTo>
                    <a:pt x="172" y="2965"/>
                  </a:moveTo>
                  <a:cubicBezTo>
                    <a:pt x="14002" y="6914"/>
                    <a:pt x="18745" y="14407"/>
                    <a:pt x="29718" y="23442"/>
                  </a:cubicBezTo>
                  <a:cubicBezTo>
                    <a:pt x="67094" y="55280"/>
                    <a:pt x="111328" y="78026"/>
                    <a:pt x="158992" y="89908"/>
                  </a:cubicBezTo>
                  <a:cubicBezTo>
                    <a:pt x="163907" y="91108"/>
                    <a:pt x="170422" y="91622"/>
                    <a:pt x="172822" y="87159"/>
                  </a:cubicBezTo>
                  <a:cubicBezTo>
                    <a:pt x="175222" y="82701"/>
                    <a:pt x="172307" y="78523"/>
                    <a:pt x="169507" y="75037"/>
                  </a:cubicBezTo>
                  <a:cubicBezTo>
                    <a:pt x="149619" y="50154"/>
                    <a:pt x="121272" y="33169"/>
                    <a:pt x="91440" y="22013"/>
                  </a:cubicBezTo>
                  <a:cubicBezTo>
                    <a:pt x="61608" y="10858"/>
                    <a:pt x="35776" y="-2470"/>
                    <a:pt x="0" y="39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0F4C3468-AF30-803E-808E-FA334AFB026A}"/>
                </a:ext>
              </a:extLst>
            </p:cNvPr>
            <p:cNvSpPr/>
            <p:nvPr/>
          </p:nvSpPr>
          <p:spPr>
            <a:xfrm>
              <a:off x="9860062" y="-981471"/>
              <a:ext cx="197857" cy="71261"/>
            </a:xfrm>
            <a:custGeom>
              <a:avLst/>
              <a:gdLst>
                <a:gd name="connsiteX0" fmla="*/ 0 w 197857"/>
                <a:gd name="connsiteY0" fmla="*/ 6402 h 71261"/>
                <a:gd name="connsiteX1" fmla="*/ 87039 w 197857"/>
                <a:gd name="connsiteY1" fmla="*/ 58214 h 71261"/>
                <a:gd name="connsiteX2" fmla="*/ 187566 w 197857"/>
                <a:gd name="connsiteY2" fmla="*/ 70290 h 71261"/>
                <a:gd name="connsiteX3" fmla="*/ 196082 w 197857"/>
                <a:gd name="connsiteY3" fmla="*/ 67204 h 71261"/>
                <a:gd name="connsiteX4" fmla="*/ 189624 w 197857"/>
                <a:gd name="connsiteY4" fmla="*/ 50042 h 71261"/>
                <a:gd name="connsiteX5" fmla="*/ 0 w 197857"/>
                <a:gd name="connsiteY5" fmla="*/ 6631 h 71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857" h="71261">
                  <a:moveTo>
                    <a:pt x="0" y="6402"/>
                  </a:moveTo>
                  <a:cubicBezTo>
                    <a:pt x="25089" y="29559"/>
                    <a:pt x="54749" y="47213"/>
                    <a:pt x="87039" y="58214"/>
                  </a:cubicBezTo>
                  <a:cubicBezTo>
                    <a:pt x="119329" y="69216"/>
                    <a:pt x="153562" y="73330"/>
                    <a:pt x="187566" y="70290"/>
                  </a:cubicBezTo>
                  <a:cubicBezTo>
                    <a:pt x="190710" y="70347"/>
                    <a:pt x="193739" y="69244"/>
                    <a:pt x="196082" y="67204"/>
                  </a:cubicBezTo>
                  <a:cubicBezTo>
                    <a:pt x="200825" y="62055"/>
                    <a:pt x="195167" y="54162"/>
                    <a:pt x="189624" y="50042"/>
                  </a:cubicBezTo>
                  <a:cubicBezTo>
                    <a:pt x="134531" y="7031"/>
                    <a:pt x="67723" y="-10817"/>
                    <a:pt x="0" y="663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2" name="任意多边形: 形状 1081">
              <a:extLst>
                <a:ext uri="{FF2B5EF4-FFF2-40B4-BE49-F238E27FC236}">
                  <a16:creationId xmlns:a16="http://schemas.microsoft.com/office/drawing/2014/main" id="{93AA82C2-967A-F7E9-DBFE-2A7EAAFE5B38}"/>
                </a:ext>
              </a:extLst>
            </p:cNvPr>
            <p:cNvSpPr/>
            <p:nvPr/>
          </p:nvSpPr>
          <p:spPr>
            <a:xfrm>
              <a:off x="9907210" y="-1043396"/>
              <a:ext cx="234315" cy="62796"/>
            </a:xfrm>
            <a:custGeom>
              <a:avLst/>
              <a:gdLst>
                <a:gd name="connsiteX0" fmla="*/ 0 w 234315"/>
                <a:gd name="connsiteY0" fmla="*/ 50988 h 62796"/>
                <a:gd name="connsiteX1" fmla="*/ 112528 w 234315"/>
                <a:gd name="connsiteY1" fmla="*/ 3485 h 62796"/>
                <a:gd name="connsiteX2" fmla="*/ 234315 w 234315"/>
                <a:gd name="connsiteY2" fmla="*/ 12326 h 62796"/>
                <a:gd name="connsiteX3" fmla="*/ 122758 w 234315"/>
                <a:gd name="connsiteY3" fmla="*/ 61343 h 62796"/>
                <a:gd name="connsiteX4" fmla="*/ 286 w 234315"/>
                <a:gd name="connsiteY4" fmla="*/ 50988 h 6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62796">
                  <a:moveTo>
                    <a:pt x="0" y="50988"/>
                  </a:moveTo>
                  <a:cubicBezTo>
                    <a:pt x="33204" y="26482"/>
                    <a:pt x="71781" y="10206"/>
                    <a:pt x="112528" y="3485"/>
                  </a:cubicBezTo>
                  <a:cubicBezTo>
                    <a:pt x="153219" y="-3236"/>
                    <a:pt x="194996" y="-207"/>
                    <a:pt x="234315" y="12326"/>
                  </a:cubicBezTo>
                  <a:cubicBezTo>
                    <a:pt x="204825" y="41381"/>
                    <a:pt x="163963" y="57052"/>
                    <a:pt x="122758" y="61343"/>
                  </a:cubicBezTo>
                  <a:cubicBezTo>
                    <a:pt x="81668" y="65087"/>
                    <a:pt x="40177" y="61583"/>
                    <a:pt x="286" y="50988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3B789ABC-4906-FDAA-5F83-F744EC4F2112}"/>
                </a:ext>
              </a:extLst>
            </p:cNvPr>
            <p:cNvSpPr/>
            <p:nvPr/>
          </p:nvSpPr>
          <p:spPr>
            <a:xfrm>
              <a:off x="9857064" y="-1277378"/>
              <a:ext cx="31572" cy="165777"/>
            </a:xfrm>
            <a:custGeom>
              <a:avLst/>
              <a:gdLst>
                <a:gd name="connsiteX0" fmla="*/ 31572 w 31572"/>
                <a:gd name="connsiteY0" fmla="*/ 165778 h 165777"/>
                <a:gd name="connsiteX1" fmla="*/ 25857 w 31572"/>
                <a:gd name="connsiteY1" fmla="*/ 11861 h 165777"/>
                <a:gd name="connsiteX2" fmla="*/ 20486 w 31572"/>
                <a:gd name="connsiteY2" fmla="*/ 420 h 165777"/>
                <a:gd name="connsiteX3" fmla="*/ 8027 w 31572"/>
                <a:gd name="connsiteY3" fmla="*/ 11176 h 165777"/>
                <a:gd name="connsiteX4" fmla="*/ 2026 w 31572"/>
                <a:gd name="connsiteY4" fmla="*/ 90540 h 165777"/>
                <a:gd name="connsiteX5" fmla="*/ 31515 w 31572"/>
                <a:gd name="connsiteY5" fmla="*/ 164463 h 16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572" h="165777">
                  <a:moveTo>
                    <a:pt x="31572" y="165778"/>
                  </a:moveTo>
                  <a:cubicBezTo>
                    <a:pt x="26201" y="110697"/>
                    <a:pt x="29687" y="67228"/>
                    <a:pt x="25857" y="11861"/>
                  </a:cubicBezTo>
                  <a:cubicBezTo>
                    <a:pt x="25857" y="7455"/>
                    <a:pt x="24600" y="2134"/>
                    <a:pt x="20486" y="420"/>
                  </a:cubicBezTo>
                  <a:cubicBezTo>
                    <a:pt x="14771" y="-1809"/>
                    <a:pt x="9912" y="5283"/>
                    <a:pt x="8027" y="11176"/>
                  </a:cubicBezTo>
                  <a:cubicBezTo>
                    <a:pt x="25" y="36824"/>
                    <a:pt x="-2032" y="63976"/>
                    <a:pt x="2026" y="90540"/>
                  </a:cubicBezTo>
                  <a:cubicBezTo>
                    <a:pt x="6084" y="117109"/>
                    <a:pt x="16199" y="142398"/>
                    <a:pt x="31515" y="16446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4" name="任意多边形: 形状 1083">
              <a:extLst>
                <a:ext uri="{FF2B5EF4-FFF2-40B4-BE49-F238E27FC236}">
                  <a16:creationId xmlns:a16="http://schemas.microsoft.com/office/drawing/2014/main" id="{583A0F4C-242D-7E04-0F59-59CDA74FB287}"/>
                </a:ext>
              </a:extLst>
            </p:cNvPr>
            <p:cNvSpPr/>
            <p:nvPr/>
          </p:nvSpPr>
          <p:spPr>
            <a:xfrm>
              <a:off x="9884407" y="-1278698"/>
              <a:ext cx="121207" cy="173212"/>
            </a:xfrm>
            <a:custGeom>
              <a:avLst/>
              <a:gdLst>
                <a:gd name="connsiteX0" fmla="*/ 0 w 121207"/>
                <a:gd name="connsiteY0" fmla="*/ 173213 h 173212"/>
                <a:gd name="connsiteX1" fmla="*/ 91440 w 121207"/>
                <a:gd name="connsiteY1" fmla="*/ 84499 h 173212"/>
                <a:gd name="connsiteX2" fmla="*/ 120529 w 121207"/>
                <a:gd name="connsiteY2" fmla="*/ 14 h 173212"/>
                <a:gd name="connsiteX3" fmla="*/ 54807 w 121207"/>
                <a:gd name="connsiteY3" fmla="*/ 32732 h 173212"/>
                <a:gd name="connsiteX4" fmla="*/ 21260 w 121207"/>
                <a:gd name="connsiteY4" fmla="*/ 100226 h 173212"/>
                <a:gd name="connsiteX5" fmla="*/ 286 w 121207"/>
                <a:gd name="connsiteY5" fmla="*/ 173213 h 17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207" h="173212">
                  <a:moveTo>
                    <a:pt x="0" y="173213"/>
                  </a:moveTo>
                  <a:cubicBezTo>
                    <a:pt x="37319" y="150330"/>
                    <a:pt x="65266" y="119960"/>
                    <a:pt x="91440" y="84499"/>
                  </a:cubicBezTo>
                  <a:cubicBezTo>
                    <a:pt x="109442" y="59844"/>
                    <a:pt x="124644" y="30275"/>
                    <a:pt x="120529" y="14"/>
                  </a:cubicBezTo>
                  <a:cubicBezTo>
                    <a:pt x="95269" y="-501"/>
                    <a:pt x="71209" y="13455"/>
                    <a:pt x="54807" y="32732"/>
                  </a:cubicBezTo>
                  <a:cubicBezTo>
                    <a:pt x="38405" y="52009"/>
                    <a:pt x="28575" y="75978"/>
                    <a:pt x="21260" y="100226"/>
                  </a:cubicBezTo>
                  <a:cubicBezTo>
                    <a:pt x="13944" y="124481"/>
                    <a:pt x="8859" y="149358"/>
                    <a:pt x="286" y="17321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5" name="任意多边形: 形状 1084">
              <a:extLst>
                <a:ext uri="{FF2B5EF4-FFF2-40B4-BE49-F238E27FC236}">
                  <a16:creationId xmlns:a16="http://schemas.microsoft.com/office/drawing/2014/main" id="{39C4548C-6243-B4CF-97AF-CB11F891A254}"/>
                </a:ext>
              </a:extLst>
            </p:cNvPr>
            <p:cNvSpPr/>
            <p:nvPr/>
          </p:nvSpPr>
          <p:spPr>
            <a:xfrm>
              <a:off x="9884407" y="-1278698"/>
              <a:ext cx="121207" cy="173212"/>
            </a:xfrm>
            <a:custGeom>
              <a:avLst/>
              <a:gdLst>
                <a:gd name="connsiteX0" fmla="*/ 0 w 121207"/>
                <a:gd name="connsiteY0" fmla="*/ 173213 h 173212"/>
                <a:gd name="connsiteX1" fmla="*/ 91440 w 121207"/>
                <a:gd name="connsiteY1" fmla="*/ 84499 h 173212"/>
                <a:gd name="connsiteX2" fmla="*/ 120529 w 121207"/>
                <a:gd name="connsiteY2" fmla="*/ 14 h 173212"/>
                <a:gd name="connsiteX3" fmla="*/ 54807 w 121207"/>
                <a:gd name="connsiteY3" fmla="*/ 32732 h 173212"/>
                <a:gd name="connsiteX4" fmla="*/ 21260 w 121207"/>
                <a:gd name="connsiteY4" fmla="*/ 100226 h 173212"/>
                <a:gd name="connsiteX5" fmla="*/ 286 w 121207"/>
                <a:gd name="connsiteY5" fmla="*/ 173213 h 17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207" h="173212">
                  <a:moveTo>
                    <a:pt x="0" y="173213"/>
                  </a:moveTo>
                  <a:cubicBezTo>
                    <a:pt x="37319" y="150330"/>
                    <a:pt x="65266" y="119960"/>
                    <a:pt x="91440" y="84499"/>
                  </a:cubicBezTo>
                  <a:cubicBezTo>
                    <a:pt x="109442" y="59844"/>
                    <a:pt x="124644" y="30275"/>
                    <a:pt x="120529" y="14"/>
                  </a:cubicBezTo>
                  <a:cubicBezTo>
                    <a:pt x="95269" y="-501"/>
                    <a:pt x="71209" y="13455"/>
                    <a:pt x="54807" y="32732"/>
                  </a:cubicBezTo>
                  <a:cubicBezTo>
                    <a:pt x="38405" y="52009"/>
                    <a:pt x="28575" y="75978"/>
                    <a:pt x="21260" y="100226"/>
                  </a:cubicBezTo>
                  <a:cubicBezTo>
                    <a:pt x="13944" y="124481"/>
                    <a:pt x="8859" y="149358"/>
                    <a:pt x="286" y="173213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6" name="任意多边形: 形状 1085">
              <a:extLst>
                <a:ext uri="{FF2B5EF4-FFF2-40B4-BE49-F238E27FC236}">
                  <a16:creationId xmlns:a16="http://schemas.microsoft.com/office/drawing/2014/main" id="{F5842B6B-66C8-4282-0196-B49EA0246B51}"/>
                </a:ext>
              </a:extLst>
            </p:cNvPr>
            <p:cNvSpPr/>
            <p:nvPr/>
          </p:nvSpPr>
          <p:spPr>
            <a:xfrm>
              <a:off x="9972818" y="-1268392"/>
              <a:ext cx="225570" cy="137972"/>
            </a:xfrm>
            <a:custGeom>
              <a:avLst/>
              <a:gdLst>
                <a:gd name="connsiteX0" fmla="*/ 1143 w 225570"/>
                <a:gd name="connsiteY0" fmla="*/ 137972 h 137972"/>
                <a:gd name="connsiteX1" fmla="*/ 225571 w 225570"/>
                <a:gd name="connsiteY1" fmla="*/ 5561 h 137972"/>
                <a:gd name="connsiteX2" fmla="*/ 141275 w 225570"/>
                <a:gd name="connsiteY2" fmla="*/ 12025 h 137972"/>
                <a:gd name="connsiteX3" fmla="*/ 0 w 225570"/>
                <a:gd name="connsiteY3" fmla="*/ 137401 h 13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570" h="137972">
                  <a:moveTo>
                    <a:pt x="1143" y="137972"/>
                  </a:moveTo>
                  <a:cubicBezTo>
                    <a:pt x="83211" y="107551"/>
                    <a:pt x="159220" y="62711"/>
                    <a:pt x="225571" y="5561"/>
                  </a:cubicBezTo>
                  <a:cubicBezTo>
                    <a:pt x="198768" y="-5246"/>
                    <a:pt x="168078" y="1212"/>
                    <a:pt x="141275" y="12025"/>
                  </a:cubicBezTo>
                  <a:cubicBezTo>
                    <a:pt x="80010" y="36794"/>
                    <a:pt x="30004" y="78548"/>
                    <a:pt x="0" y="13740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7" name="任意多边形: 形状 1086">
              <a:extLst>
                <a:ext uri="{FF2B5EF4-FFF2-40B4-BE49-F238E27FC236}">
                  <a16:creationId xmlns:a16="http://schemas.microsoft.com/office/drawing/2014/main" id="{6CE55F43-DCBD-9ACC-6F92-9F1A63F80DA4}"/>
                </a:ext>
              </a:extLst>
            </p:cNvPr>
            <p:cNvSpPr/>
            <p:nvPr/>
          </p:nvSpPr>
          <p:spPr>
            <a:xfrm>
              <a:off x="9909554" y="-1140041"/>
              <a:ext cx="249349" cy="69348"/>
            </a:xfrm>
            <a:custGeom>
              <a:avLst/>
              <a:gdLst>
                <a:gd name="connsiteX0" fmla="*/ 57 w 249349"/>
                <a:gd name="connsiteY0" fmla="*/ 64645 h 69348"/>
                <a:gd name="connsiteX1" fmla="*/ 124644 w 249349"/>
                <a:gd name="connsiteY1" fmla="*/ 65274 h 69348"/>
                <a:gd name="connsiteX2" fmla="*/ 240944 w 249349"/>
                <a:gd name="connsiteY2" fmla="*/ 26606 h 69348"/>
                <a:gd name="connsiteX3" fmla="*/ 248831 w 249349"/>
                <a:gd name="connsiteY3" fmla="*/ 20886 h 69348"/>
                <a:gd name="connsiteX4" fmla="*/ 249002 w 249349"/>
                <a:gd name="connsiteY4" fmla="*/ 15468 h 69348"/>
                <a:gd name="connsiteX5" fmla="*/ 246030 w 249349"/>
                <a:gd name="connsiteY5" fmla="*/ 10936 h 69348"/>
                <a:gd name="connsiteX6" fmla="*/ 236086 w 249349"/>
                <a:gd name="connsiteY6" fmla="*/ 6244 h 69348"/>
                <a:gd name="connsiteX7" fmla="*/ 110356 w 249349"/>
                <a:gd name="connsiteY7" fmla="*/ 13793 h 69348"/>
                <a:gd name="connsiteX8" fmla="*/ 0 w 249349"/>
                <a:gd name="connsiteY8" fmla="*/ 64931 h 6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349" h="69348">
                  <a:moveTo>
                    <a:pt x="57" y="64645"/>
                  </a:moveTo>
                  <a:cubicBezTo>
                    <a:pt x="41434" y="69217"/>
                    <a:pt x="83553" y="72138"/>
                    <a:pt x="124644" y="65274"/>
                  </a:cubicBezTo>
                  <a:cubicBezTo>
                    <a:pt x="165735" y="58410"/>
                    <a:pt x="203168" y="42391"/>
                    <a:pt x="240944" y="26606"/>
                  </a:cubicBezTo>
                  <a:cubicBezTo>
                    <a:pt x="244202" y="25738"/>
                    <a:pt x="247002" y="23698"/>
                    <a:pt x="248831" y="20886"/>
                  </a:cubicBezTo>
                  <a:cubicBezTo>
                    <a:pt x="249460" y="19143"/>
                    <a:pt x="249516" y="17251"/>
                    <a:pt x="249002" y="15468"/>
                  </a:cubicBezTo>
                  <a:cubicBezTo>
                    <a:pt x="248488" y="13691"/>
                    <a:pt x="247459" y="12107"/>
                    <a:pt x="246030" y="10936"/>
                  </a:cubicBezTo>
                  <a:cubicBezTo>
                    <a:pt x="243116" y="8627"/>
                    <a:pt x="239744" y="7027"/>
                    <a:pt x="236086" y="6244"/>
                  </a:cubicBezTo>
                  <a:cubicBezTo>
                    <a:pt x="195053" y="-5198"/>
                    <a:pt x="150762" y="123"/>
                    <a:pt x="110356" y="13793"/>
                  </a:cubicBezTo>
                  <a:cubicBezTo>
                    <a:pt x="71894" y="26938"/>
                    <a:pt x="34919" y="44077"/>
                    <a:pt x="0" y="64931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8" name="任意多边形: 形状 1087">
              <a:extLst>
                <a:ext uri="{FF2B5EF4-FFF2-40B4-BE49-F238E27FC236}">
                  <a16:creationId xmlns:a16="http://schemas.microsoft.com/office/drawing/2014/main" id="{FA8C36D8-B775-6818-B402-0F695CAC7815}"/>
                </a:ext>
              </a:extLst>
            </p:cNvPr>
            <p:cNvSpPr/>
            <p:nvPr/>
          </p:nvSpPr>
          <p:spPr>
            <a:xfrm>
              <a:off x="9652328" y="-1155754"/>
              <a:ext cx="36074" cy="185434"/>
            </a:xfrm>
            <a:custGeom>
              <a:avLst/>
              <a:gdLst>
                <a:gd name="connsiteX0" fmla="*/ 20738 w 36074"/>
                <a:gd name="connsiteY0" fmla="*/ 182571 h 185434"/>
                <a:gd name="connsiteX1" fmla="*/ 18738 w 36074"/>
                <a:gd name="connsiteY1" fmla="*/ 0 h 185434"/>
                <a:gd name="connsiteX2" fmla="*/ 34854 w 36074"/>
                <a:gd name="connsiteY2" fmla="*/ 90771 h 185434"/>
                <a:gd name="connsiteX3" fmla="*/ 21652 w 36074"/>
                <a:gd name="connsiteY3" fmla="*/ 185434 h 18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74" h="185434">
                  <a:moveTo>
                    <a:pt x="20738" y="182571"/>
                  </a:moveTo>
                  <a:cubicBezTo>
                    <a:pt x="-7494" y="125376"/>
                    <a:pt x="-5665" y="58853"/>
                    <a:pt x="18738" y="0"/>
                  </a:cubicBezTo>
                  <a:cubicBezTo>
                    <a:pt x="35883" y="26255"/>
                    <a:pt x="37998" y="59602"/>
                    <a:pt x="34854" y="90771"/>
                  </a:cubicBezTo>
                  <a:cubicBezTo>
                    <a:pt x="31711" y="121947"/>
                    <a:pt x="22224" y="154088"/>
                    <a:pt x="21652" y="18543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9" name="任意多边形: 形状 1088">
              <a:extLst>
                <a:ext uri="{FF2B5EF4-FFF2-40B4-BE49-F238E27FC236}">
                  <a16:creationId xmlns:a16="http://schemas.microsoft.com/office/drawing/2014/main" id="{C4BB521D-C7AC-867C-80A7-C70CDCDE8EE7}"/>
                </a:ext>
              </a:extLst>
            </p:cNvPr>
            <p:cNvSpPr/>
            <p:nvPr/>
          </p:nvSpPr>
          <p:spPr>
            <a:xfrm>
              <a:off x="9371143" y="-1030184"/>
              <a:ext cx="192252" cy="82318"/>
            </a:xfrm>
            <a:custGeom>
              <a:avLst/>
              <a:gdLst>
                <a:gd name="connsiteX0" fmla="*/ 189053 w 192252"/>
                <a:gd name="connsiteY0" fmla="*/ 23 h 82318"/>
                <a:gd name="connsiteX1" fmla="*/ 86011 w 192252"/>
                <a:gd name="connsiteY1" fmla="*/ 20351 h 82318"/>
                <a:gd name="connsiteX2" fmla="*/ 0 w 192252"/>
                <a:gd name="connsiteY2" fmla="*/ 80616 h 82318"/>
                <a:gd name="connsiteX3" fmla="*/ 103499 w 192252"/>
                <a:gd name="connsiteY3" fmla="*/ 61396 h 82318"/>
                <a:gd name="connsiteX4" fmla="*/ 192253 w 192252"/>
                <a:gd name="connsiteY4" fmla="*/ 1972 h 8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52" h="82318">
                  <a:moveTo>
                    <a:pt x="189053" y="23"/>
                  </a:moveTo>
                  <a:cubicBezTo>
                    <a:pt x="153676" y="-452"/>
                    <a:pt x="118586" y="6475"/>
                    <a:pt x="86011" y="20351"/>
                  </a:cubicBezTo>
                  <a:cubicBezTo>
                    <a:pt x="53493" y="34227"/>
                    <a:pt x="24175" y="54755"/>
                    <a:pt x="0" y="80616"/>
                  </a:cubicBezTo>
                  <a:cubicBezTo>
                    <a:pt x="35205" y="86336"/>
                    <a:pt x="71495" y="77072"/>
                    <a:pt x="103499" y="61396"/>
                  </a:cubicBezTo>
                  <a:cubicBezTo>
                    <a:pt x="135503" y="45725"/>
                    <a:pt x="164021" y="23763"/>
                    <a:pt x="192253" y="1972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0" name="任意多边形: 形状 1089">
              <a:extLst>
                <a:ext uri="{FF2B5EF4-FFF2-40B4-BE49-F238E27FC236}">
                  <a16:creationId xmlns:a16="http://schemas.microsoft.com/office/drawing/2014/main" id="{8050DF19-1A6A-F258-DC28-EEF653683145}"/>
                </a:ext>
              </a:extLst>
            </p:cNvPr>
            <p:cNvSpPr/>
            <p:nvPr/>
          </p:nvSpPr>
          <p:spPr>
            <a:xfrm>
              <a:off x="9371143" y="-1030184"/>
              <a:ext cx="192252" cy="82318"/>
            </a:xfrm>
            <a:custGeom>
              <a:avLst/>
              <a:gdLst>
                <a:gd name="connsiteX0" fmla="*/ 189053 w 192252"/>
                <a:gd name="connsiteY0" fmla="*/ 23 h 82318"/>
                <a:gd name="connsiteX1" fmla="*/ 86011 w 192252"/>
                <a:gd name="connsiteY1" fmla="*/ 20351 h 82318"/>
                <a:gd name="connsiteX2" fmla="*/ 0 w 192252"/>
                <a:gd name="connsiteY2" fmla="*/ 80616 h 82318"/>
                <a:gd name="connsiteX3" fmla="*/ 103499 w 192252"/>
                <a:gd name="connsiteY3" fmla="*/ 61396 h 82318"/>
                <a:gd name="connsiteX4" fmla="*/ 192253 w 192252"/>
                <a:gd name="connsiteY4" fmla="*/ 1972 h 8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52" h="82318">
                  <a:moveTo>
                    <a:pt x="189053" y="23"/>
                  </a:moveTo>
                  <a:cubicBezTo>
                    <a:pt x="153676" y="-452"/>
                    <a:pt x="118586" y="6475"/>
                    <a:pt x="86011" y="20351"/>
                  </a:cubicBezTo>
                  <a:cubicBezTo>
                    <a:pt x="53493" y="34227"/>
                    <a:pt x="24175" y="54755"/>
                    <a:pt x="0" y="80616"/>
                  </a:cubicBezTo>
                  <a:cubicBezTo>
                    <a:pt x="35205" y="86336"/>
                    <a:pt x="71495" y="77072"/>
                    <a:pt x="103499" y="61396"/>
                  </a:cubicBezTo>
                  <a:cubicBezTo>
                    <a:pt x="135503" y="45725"/>
                    <a:pt x="164021" y="23763"/>
                    <a:pt x="192253" y="1972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1" name="任意多边形: 形状 1090">
              <a:extLst>
                <a:ext uri="{FF2B5EF4-FFF2-40B4-BE49-F238E27FC236}">
                  <a16:creationId xmlns:a16="http://schemas.microsoft.com/office/drawing/2014/main" id="{63B545E8-B613-686E-F133-517B209D725C}"/>
                </a:ext>
              </a:extLst>
            </p:cNvPr>
            <p:cNvSpPr/>
            <p:nvPr/>
          </p:nvSpPr>
          <p:spPr>
            <a:xfrm>
              <a:off x="9306449" y="-1058881"/>
              <a:ext cx="177850" cy="72565"/>
            </a:xfrm>
            <a:custGeom>
              <a:avLst/>
              <a:gdLst>
                <a:gd name="connsiteX0" fmla="*/ 177851 w 177850"/>
                <a:gd name="connsiteY0" fmla="*/ 3334 h 72565"/>
                <a:gd name="connsiteX1" fmla="*/ 76924 w 177850"/>
                <a:gd name="connsiteY1" fmla="*/ 6425 h 72565"/>
                <a:gd name="connsiteX2" fmla="*/ 0 w 177850"/>
                <a:gd name="connsiteY2" fmla="*/ 71685 h 72565"/>
                <a:gd name="connsiteX3" fmla="*/ 94640 w 177850"/>
                <a:gd name="connsiteY3" fmla="*/ 53786 h 72565"/>
                <a:gd name="connsiteX4" fmla="*/ 177851 w 177850"/>
                <a:gd name="connsiteY4" fmla="*/ 3334 h 7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50" h="72565">
                  <a:moveTo>
                    <a:pt x="177851" y="3334"/>
                  </a:moveTo>
                  <a:cubicBezTo>
                    <a:pt x="143561" y="533"/>
                    <a:pt x="110128" y="-3759"/>
                    <a:pt x="76924" y="6425"/>
                  </a:cubicBezTo>
                  <a:cubicBezTo>
                    <a:pt x="43720" y="16604"/>
                    <a:pt x="13545" y="39715"/>
                    <a:pt x="0" y="71685"/>
                  </a:cubicBezTo>
                  <a:cubicBezTo>
                    <a:pt x="32290" y="75348"/>
                    <a:pt x="65037" y="67227"/>
                    <a:pt x="94640" y="53786"/>
                  </a:cubicBezTo>
                  <a:cubicBezTo>
                    <a:pt x="123844" y="39487"/>
                    <a:pt x="151676" y="22599"/>
                    <a:pt x="177851" y="3334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2" name="任意多边形: 形状 1091">
              <a:extLst>
                <a:ext uri="{FF2B5EF4-FFF2-40B4-BE49-F238E27FC236}">
                  <a16:creationId xmlns:a16="http://schemas.microsoft.com/office/drawing/2014/main" id="{2145CE83-015B-4D6E-6478-1D5E5A47E331}"/>
                </a:ext>
              </a:extLst>
            </p:cNvPr>
            <p:cNvSpPr/>
            <p:nvPr/>
          </p:nvSpPr>
          <p:spPr>
            <a:xfrm>
              <a:off x="9394289" y="-1107434"/>
              <a:ext cx="206254" cy="58687"/>
            </a:xfrm>
            <a:custGeom>
              <a:avLst/>
              <a:gdLst>
                <a:gd name="connsiteX0" fmla="*/ 202368 w 206254"/>
                <a:gd name="connsiteY0" fmla="*/ 53023 h 58687"/>
                <a:gd name="connsiteX1" fmla="*/ 103270 w 206254"/>
                <a:gd name="connsiteY1" fmla="*/ 3492 h 58687"/>
                <a:gd name="connsiteX2" fmla="*/ 0 w 206254"/>
                <a:gd name="connsiteY2" fmla="*/ 28546 h 58687"/>
                <a:gd name="connsiteX3" fmla="*/ 98755 w 206254"/>
                <a:gd name="connsiteY3" fmla="*/ 47760 h 58687"/>
                <a:gd name="connsiteX4" fmla="*/ 206254 w 206254"/>
                <a:gd name="connsiteY4" fmla="*/ 58687 h 5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54" h="58687">
                  <a:moveTo>
                    <a:pt x="202368" y="53023"/>
                  </a:moveTo>
                  <a:cubicBezTo>
                    <a:pt x="171336" y="32661"/>
                    <a:pt x="139503" y="11898"/>
                    <a:pt x="103270" y="3492"/>
                  </a:cubicBezTo>
                  <a:cubicBezTo>
                    <a:pt x="67037" y="-4915"/>
                    <a:pt x="25261" y="1263"/>
                    <a:pt x="0" y="28546"/>
                  </a:cubicBezTo>
                  <a:cubicBezTo>
                    <a:pt x="29261" y="45703"/>
                    <a:pt x="64808" y="47760"/>
                    <a:pt x="98755" y="47760"/>
                  </a:cubicBezTo>
                  <a:cubicBezTo>
                    <a:pt x="132702" y="47760"/>
                    <a:pt x="174250" y="47360"/>
                    <a:pt x="206254" y="58687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3" name="任意多边形: 形状 1092">
              <a:extLst>
                <a:ext uri="{FF2B5EF4-FFF2-40B4-BE49-F238E27FC236}">
                  <a16:creationId xmlns:a16="http://schemas.microsoft.com/office/drawing/2014/main" id="{7DA703B0-14ED-4A44-A27B-8FADB8BF1D52}"/>
                </a:ext>
              </a:extLst>
            </p:cNvPr>
            <p:cNvSpPr/>
            <p:nvPr/>
          </p:nvSpPr>
          <p:spPr>
            <a:xfrm>
              <a:off x="9536593" y="-1270100"/>
              <a:ext cx="62231" cy="217352"/>
            </a:xfrm>
            <a:custGeom>
              <a:avLst/>
              <a:gdLst>
                <a:gd name="connsiteX0" fmla="*/ 60236 w 62231"/>
                <a:gd name="connsiteY0" fmla="*/ 217353 h 217352"/>
                <a:gd name="connsiteX1" fmla="*/ 8401 w 62231"/>
                <a:gd name="connsiteY1" fmla="*/ 0 h 217352"/>
                <a:gd name="connsiteX2" fmla="*/ 60236 w 62231"/>
                <a:gd name="connsiteY2" fmla="*/ 217353 h 2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1" h="217352">
                  <a:moveTo>
                    <a:pt x="60236" y="217353"/>
                  </a:moveTo>
                  <a:cubicBezTo>
                    <a:pt x="7201" y="165186"/>
                    <a:pt x="-12973" y="71438"/>
                    <a:pt x="8401" y="0"/>
                  </a:cubicBezTo>
                  <a:cubicBezTo>
                    <a:pt x="50349" y="64242"/>
                    <a:pt x="68637" y="141075"/>
                    <a:pt x="60236" y="21735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4" name="任意多边形: 形状 1093">
              <a:extLst>
                <a:ext uri="{FF2B5EF4-FFF2-40B4-BE49-F238E27FC236}">
                  <a16:creationId xmlns:a16="http://schemas.microsoft.com/office/drawing/2014/main" id="{F13795DB-C64E-141D-AE9E-8BF3B6685F06}"/>
                </a:ext>
              </a:extLst>
            </p:cNvPr>
            <p:cNvSpPr/>
            <p:nvPr/>
          </p:nvSpPr>
          <p:spPr>
            <a:xfrm>
              <a:off x="9742847" y="-1372255"/>
              <a:ext cx="128873" cy="171649"/>
            </a:xfrm>
            <a:custGeom>
              <a:avLst/>
              <a:gdLst>
                <a:gd name="connsiteX0" fmla="*/ 0 w 128873"/>
                <a:gd name="connsiteY0" fmla="*/ 171650 h 171649"/>
                <a:gd name="connsiteX1" fmla="*/ 26004 w 128873"/>
                <a:gd name="connsiteY1" fmla="*/ 100212 h 171649"/>
                <a:gd name="connsiteX2" fmla="*/ 63151 w 128873"/>
                <a:gd name="connsiteY2" fmla="*/ 34319 h 171649"/>
                <a:gd name="connsiteX3" fmla="*/ 128874 w 128873"/>
                <a:gd name="connsiteY3" fmla="*/ 0 h 171649"/>
                <a:gd name="connsiteX4" fmla="*/ 83096 w 128873"/>
                <a:gd name="connsiteY4" fmla="*/ 99258 h 171649"/>
                <a:gd name="connsiteX5" fmla="*/ 1257 w 128873"/>
                <a:gd name="connsiteY5" fmla="*/ 171593 h 17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873" h="171649">
                  <a:moveTo>
                    <a:pt x="0" y="171650"/>
                  </a:moveTo>
                  <a:cubicBezTo>
                    <a:pt x="10001" y="148373"/>
                    <a:pt x="17145" y="123947"/>
                    <a:pt x="26004" y="100212"/>
                  </a:cubicBezTo>
                  <a:cubicBezTo>
                    <a:pt x="34176" y="76141"/>
                    <a:pt x="46806" y="53795"/>
                    <a:pt x="63151" y="34319"/>
                  </a:cubicBezTo>
                  <a:cubicBezTo>
                    <a:pt x="80296" y="15499"/>
                    <a:pt x="103556" y="1486"/>
                    <a:pt x="128874" y="0"/>
                  </a:cubicBezTo>
                  <a:cubicBezTo>
                    <a:pt x="120701" y="35907"/>
                    <a:pt x="105099" y="69712"/>
                    <a:pt x="83096" y="99258"/>
                  </a:cubicBezTo>
                  <a:cubicBezTo>
                    <a:pt x="61150" y="128799"/>
                    <a:pt x="33262" y="153436"/>
                    <a:pt x="1257" y="17159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5" name="任意多边形: 形状 1094">
              <a:extLst>
                <a:ext uri="{FF2B5EF4-FFF2-40B4-BE49-F238E27FC236}">
                  <a16:creationId xmlns:a16="http://schemas.microsoft.com/office/drawing/2014/main" id="{3666F67C-F67C-CFE9-519F-7ECD9F1BCE71}"/>
                </a:ext>
              </a:extLst>
            </p:cNvPr>
            <p:cNvSpPr/>
            <p:nvPr/>
          </p:nvSpPr>
          <p:spPr>
            <a:xfrm>
              <a:off x="9742847" y="-1372255"/>
              <a:ext cx="128873" cy="171649"/>
            </a:xfrm>
            <a:custGeom>
              <a:avLst/>
              <a:gdLst>
                <a:gd name="connsiteX0" fmla="*/ 0 w 128873"/>
                <a:gd name="connsiteY0" fmla="*/ 171650 h 171649"/>
                <a:gd name="connsiteX1" fmla="*/ 26004 w 128873"/>
                <a:gd name="connsiteY1" fmla="*/ 100212 h 171649"/>
                <a:gd name="connsiteX2" fmla="*/ 63151 w 128873"/>
                <a:gd name="connsiteY2" fmla="*/ 34319 h 171649"/>
                <a:gd name="connsiteX3" fmla="*/ 128874 w 128873"/>
                <a:gd name="connsiteY3" fmla="*/ 0 h 171649"/>
                <a:gd name="connsiteX4" fmla="*/ 83096 w 128873"/>
                <a:gd name="connsiteY4" fmla="*/ 99258 h 171649"/>
                <a:gd name="connsiteX5" fmla="*/ 1257 w 128873"/>
                <a:gd name="connsiteY5" fmla="*/ 171593 h 17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873" h="171649">
                  <a:moveTo>
                    <a:pt x="0" y="171650"/>
                  </a:moveTo>
                  <a:cubicBezTo>
                    <a:pt x="10001" y="148373"/>
                    <a:pt x="17145" y="123947"/>
                    <a:pt x="26004" y="100212"/>
                  </a:cubicBezTo>
                  <a:cubicBezTo>
                    <a:pt x="34176" y="76141"/>
                    <a:pt x="46806" y="53795"/>
                    <a:pt x="63151" y="34319"/>
                  </a:cubicBezTo>
                  <a:cubicBezTo>
                    <a:pt x="80296" y="15499"/>
                    <a:pt x="103556" y="1486"/>
                    <a:pt x="128874" y="0"/>
                  </a:cubicBezTo>
                  <a:cubicBezTo>
                    <a:pt x="120701" y="35907"/>
                    <a:pt x="105099" y="69712"/>
                    <a:pt x="83096" y="99258"/>
                  </a:cubicBezTo>
                  <a:cubicBezTo>
                    <a:pt x="61150" y="128799"/>
                    <a:pt x="33262" y="153436"/>
                    <a:pt x="1257" y="171593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6" name="任意多边形: 形状 1095">
              <a:extLst>
                <a:ext uri="{FF2B5EF4-FFF2-40B4-BE49-F238E27FC236}">
                  <a16:creationId xmlns:a16="http://schemas.microsoft.com/office/drawing/2014/main" id="{C707318E-6B0C-39E5-F629-DE9EB159462A}"/>
                </a:ext>
              </a:extLst>
            </p:cNvPr>
            <p:cNvSpPr/>
            <p:nvPr/>
          </p:nvSpPr>
          <p:spPr>
            <a:xfrm>
              <a:off x="9579112" y="-1263413"/>
              <a:ext cx="137274" cy="93634"/>
            </a:xfrm>
            <a:custGeom>
              <a:avLst/>
              <a:gdLst>
                <a:gd name="connsiteX0" fmla="*/ 137274 w 137274"/>
                <a:gd name="connsiteY0" fmla="*/ 93635 h 93634"/>
                <a:gd name="connsiteX1" fmla="*/ 79096 w 137274"/>
                <a:gd name="connsiteY1" fmla="*/ 22769 h 93634"/>
                <a:gd name="connsiteX2" fmla="*/ 0 w 137274"/>
                <a:gd name="connsiteY2" fmla="*/ 2006 h 93634"/>
                <a:gd name="connsiteX3" fmla="*/ 57779 w 137274"/>
                <a:gd name="connsiteY3" fmla="*/ 63974 h 93634"/>
                <a:gd name="connsiteX4" fmla="*/ 137160 w 137274"/>
                <a:gd name="connsiteY4" fmla="*/ 93520 h 9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274" h="93634">
                  <a:moveTo>
                    <a:pt x="137274" y="93635"/>
                  </a:moveTo>
                  <a:cubicBezTo>
                    <a:pt x="120701" y="70757"/>
                    <a:pt x="101613" y="39811"/>
                    <a:pt x="79096" y="22769"/>
                  </a:cubicBezTo>
                  <a:cubicBezTo>
                    <a:pt x="56579" y="5721"/>
                    <a:pt x="27661" y="-4572"/>
                    <a:pt x="0" y="2006"/>
                  </a:cubicBezTo>
                  <a:cubicBezTo>
                    <a:pt x="14173" y="26872"/>
                    <a:pt x="33947" y="48086"/>
                    <a:pt x="57779" y="63974"/>
                  </a:cubicBezTo>
                  <a:cubicBezTo>
                    <a:pt x="81610" y="79856"/>
                    <a:pt x="108757" y="89971"/>
                    <a:pt x="137160" y="9352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7" name="任意多边形: 形状 1096">
              <a:extLst>
                <a:ext uri="{FF2B5EF4-FFF2-40B4-BE49-F238E27FC236}">
                  <a16:creationId xmlns:a16="http://schemas.microsoft.com/office/drawing/2014/main" id="{7102F65F-626A-671E-DBDF-D4BF6D535C9A}"/>
                </a:ext>
              </a:extLst>
            </p:cNvPr>
            <p:cNvSpPr/>
            <p:nvPr/>
          </p:nvSpPr>
          <p:spPr>
            <a:xfrm>
              <a:off x="9693626" y="-1369855"/>
              <a:ext cx="43310" cy="171593"/>
            </a:xfrm>
            <a:custGeom>
              <a:avLst/>
              <a:gdLst>
                <a:gd name="connsiteX0" fmla="*/ 28076 w 43310"/>
                <a:gd name="connsiteY0" fmla="*/ 171193 h 171593"/>
                <a:gd name="connsiteX1" fmla="*/ 1900 w 43310"/>
                <a:gd name="connsiteY1" fmla="*/ 86314 h 171593"/>
                <a:gd name="connsiteX2" fmla="*/ 15160 w 43310"/>
                <a:gd name="connsiteY2" fmla="*/ 0 h 171593"/>
                <a:gd name="connsiteX3" fmla="*/ 29561 w 43310"/>
                <a:gd name="connsiteY3" fmla="*/ 171593 h 17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10" h="171593">
                  <a:moveTo>
                    <a:pt x="28076" y="171193"/>
                  </a:moveTo>
                  <a:cubicBezTo>
                    <a:pt x="17217" y="143567"/>
                    <a:pt x="6244" y="115654"/>
                    <a:pt x="1900" y="86314"/>
                  </a:cubicBezTo>
                  <a:cubicBezTo>
                    <a:pt x="-2443" y="56967"/>
                    <a:pt x="129" y="25569"/>
                    <a:pt x="15160" y="0"/>
                  </a:cubicBezTo>
                  <a:cubicBezTo>
                    <a:pt x="44306" y="55081"/>
                    <a:pt x="53679" y="114397"/>
                    <a:pt x="29561" y="171593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8" name="任意多边形: 形状 1097">
              <a:extLst>
                <a:ext uri="{FF2B5EF4-FFF2-40B4-BE49-F238E27FC236}">
                  <a16:creationId xmlns:a16="http://schemas.microsoft.com/office/drawing/2014/main" id="{138787B4-DF33-3733-42EA-E91A411BE0D5}"/>
                </a:ext>
              </a:extLst>
            </p:cNvPr>
            <p:cNvSpPr/>
            <p:nvPr/>
          </p:nvSpPr>
          <p:spPr>
            <a:xfrm>
              <a:off x="9743076" y="-1486601"/>
              <a:ext cx="157525" cy="116746"/>
            </a:xfrm>
            <a:custGeom>
              <a:avLst/>
              <a:gdLst>
                <a:gd name="connsiteX0" fmla="*/ 0 w 157525"/>
                <a:gd name="connsiteY0" fmla="*/ 116746 h 116746"/>
                <a:gd name="connsiteX1" fmla="*/ 120472 w 157525"/>
                <a:gd name="connsiteY1" fmla="*/ 3383 h 116746"/>
                <a:gd name="connsiteX2" fmla="*/ 141618 w 157525"/>
                <a:gd name="connsiteY2" fmla="*/ 177 h 116746"/>
                <a:gd name="connsiteX3" fmla="*/ 151390 w 157525"/>
                <a:gd name="connsiteY3" fmla="*/ 4372 h 116746"/>
                <a:gd name="connsiteX4" fmla="*/ 157220 w 157525"/>
                <a:gd name="connsiteY4" fmla="*/ 13219 h 116746"/>
                <a:gd name="connsiteX5" fmla="*/ 144247 w 157525"/>
                <a:gd name="connsiteY5" fmla="*/ 37016 h 116746"/>
                <a:gd name="connsiteX6" fmla="*/ 0 w 157525"/>
                <a:gd name="connsiteY6" fmla="*/ 116746 h 11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25" h="116746">
                  <a:moveTo>
                    <a:pt x="0" y="116746"/>
                  </a:moveTo>
                  <a:cubicBezTo>
                    <a:pt x="16516" y="62065"/>
                    <a:pt x="66523" y="21860"/>
                    <a:pt x="120472" y="3383"/>
                  </a:cubicBezTo>
                  <a:cubicBezTo>
                    <a:pt x="127159" y="634"/>
                    <a:pt x="134417" y="-463"/>
                    <a:pt x="141618" y="177"/>
                  </a:cubicBezTo>
                  <a:cubicBezTo>
                    <a:pt x="145218" y="600"/>
                    <a:pt x="148590" y="2058"/>
                    <a:pt x="151390" y="4372"/>
                  </a:cubicBezTo>
                  <a:cubicBezTo>
                    <a:pt x="154133" y="6692"/>
                    <a:pt x="156191" y="9767"/>
                    <a:pt x="157220" y="13219"/>
                  </a:cubicBezTo>
                  <a:cubicBezTo>
                    <a:pt x="159163" y="22489"/>
                    <a:pt x="151505" y="30838"/>
                    <a:pt x="144247" y="37016"/>
                  </a:cubicBezTo>
                  <a:cubicBezTo>
                    <a:pt x="102070" y="73078"/>
                    <a:pt x="52978" y="100207"/>
                    <a:pt x="0" y="116746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9" name="任意多边形: 形状 1098">
              <a:extLst>
                <a:ext uri="{FF2B5EF4-FFF2-40B4-BE49-F238E27FC236}">
                  <a16:creationId xmlns:a16="http://schemas.microsoft.com/office/drawing/2014/main" id="{B5E47EB8-C0D5-1A41-0788-5F98FE221B50}"/>
                </a:ext>
              </a:extLst>
            </p:cNvPr>
            <p:cNvSpPr/>
            <p:nvPr/>
          </p:nvSpPr>
          <p:spPr>
            <a:xfrm>
              <a:off x="9742847" y="-1598244"/>
              <a:ext cx="83328" cy="195270"/>
            </a:xfrm>
            <a:custGeom>
              <a:avLst/>
              <a:gdLst>
                <a:gd name="connsiteX0" fmla="*/ 857 w 83328"/>
                <a:gd name="connsiteY0" fmla="*/ 183663 h 195270"/>
                <a:gd name="connsiteX1" fmla="*/ 16574 w 83328"/>
                <a:gd name="connsiteY1" fmla="*/ 79336 h 195270"/>
                <a:gd name="connsiteX2" fmla="*/ 82239 w 83328"/>
                <a:gd name="connsiteY2" fmla="*/ 0 h 195270"/>
                <a:gd name="connsiteX3" fmla="*/ 53093 w 83328"/>
                <a:gd name="connsiteY3" fmla="*/ 101584 h 195270"/>
                <a:gd name="connsiteX4" fmla="*/ 0 w 83328"/>
                <a:gd name="connsiteY4" fmla="*/ 195270 h 19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28" h="195270">
                  <a:moveTo>
                    <a:pt x="857" y="183663"/>
                  </a:moveTo>
                  <a:cubicBezTo>
                    <a:pt x="2915" y="148430"/>
                    <a:pt x="5144" y="112677"/>
                    <a:pt x="16574" y="79336"/>
                  </a:cubicBezTo>
                  <a:cubicBezTo>
                    <a:pt x="28004" y="45989"/>
                    <a:pt x="50121" y="14585"/>
                    <a:pt x="82239" y="0"/>
                  </a:cubicBezTo>
                  <a:cubicBezTo>
                    <a:pt x="87668" y="35576"/>
                    <a:pt x="72009" y="70981"/>
                    <a:pt x="53093" y="101584"/>
                  </a:cubicBezTo>
                  <a:cubicBezTo>
                    <a:pt x="34176" y="132182"/>
                    <a:pt x="11316" y="161123"/>
                    <a:pt x="0" y="195270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0" name="任意多边形: 形状 1099">
              <a:extLst>
                <a:ext uri="{FF2B5EF4-FFF2-40B4-BE49-F238E27FC236}">
                  <a16:creationId xmlns:a16="http://schemas.microsoft.com/office/drawing/2014/main" id="{2B7571DC-980D-D221-E94D-54A7D45A61D6}"/>
                </a:ext>
              </a:extLst>
            </p:cNvPr>
            <p:cNvSpPr/>
            <p:nvPr/>
          </p:nvSpPr>
          <p:spPr>
            <a:xfrm>
              <a:off x="9640433" y="-1581882"/>
              <a:ext cx="102413" cy="191555"/>
            </a:xfrm>
            <a:custGeom>
              <a:avLst/>
              <a:gdLst>
                <a:gd name="connsiteX0" fmla="*/ 102414 w 102413"/>
                <a:gd name="connsiteY0" fmla="*/ 191555 h 191555"/>
                <a:gd name="connsiteX1" fmla="*/ 63495 w 102413"/>
                <a:gd name="connsiteY1" fmla="*/ 66465 h 191555"/>
                <a:gd name="connsiteX2" fmla="*/ 5830 w 102413"/>
                <a:gd name="connsiteY2" fmla="*/ 0 h 191555"/>
                <a:gd name="connsiteX3" fmla="*/ 9202 w 102413"/>
                <a:gd name="connsiteY3" fmla="*/ 75444 h 191555"/>
                <a:gd name="connsiteX4" fmla="*/ 53265 w 102413"/>
                <a:gd name="connsiteY4" fmla="*/ 138360 h 191555"/>
                <a:gd name="connsiteX5" fmla="*/ 102414 w 102413"/>
                <a:gd name="connsiteY5" fmla="*/ 191327 h 19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413" h="191555">
                  <a:moveTo>
                    <a:pt x="102414" y="191555"/>
                  </a:moveTo>
                  <a:cubicBezTo>
                    <a:pt x="88755" y="151516"/>
                    <a:pt x="87326" y="101127"/>
                    <a:pt x="63495" y="66465"/>
                  </a:cubicBezTo>
                  <a:cubicBezTo>
                    <a:pt x="46864" y="42211"/>
                    <a:pt x="20175" y="25683"/>
                    <a:pt x="5830" y="0"/>
                  </a:cubicBezTo>
                  <a:cubicBezTo>
                    <a:pt x="-3714" y="23969"/>
                    <a:pt x="-799" y="51481"/>
                    <a:pt x="9202" y="75444"/>
                  </a:cubicBezTo>
                  <a:cubicBezTo>
                    <a:pt x="20060" y="98869"/>
                    <a:pt x="34976" y="120175"/>
                    <a:pt x="53265" y="138360"/>
                  </a:cubicBezTo>
                  <a:cubicBezTo>
                    <a:pt x="70867" y="157237"/>
                    <a:pt x="86012" y="171421"/>
                    <a:pt x="102414" y="191327"/>
                  </a:cubicBez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1" name="任意多边形: 形状 1100">
              <a:extLst>
                <a:ext uri="{FF2B5EF4-FFF2-40B4-BE49-F238E27FC236}">
                  <a16:creationId xmlns:a16="http://schemas.microsoft.com/office/drawing/2014/main" id="{B5B0F094-0A1A-F29A-B926-FC7C1A0E9F08}"/>
                </a:ext>
              </a:extLst>
            </p:cNvPr>
            <p:cNvSpPr/>
            <p:nvPr/>
          </p:nvSpPr>
          <p:spPr>
            <a:xfrm>
              <a:off x="9741008" y="-1404168"/>
              <a:ext cx="3841" cy="1186793"/>
            </a:xfrm>
            <a:custGeom>
              <a:avLst/>
              <a:gdLst>
                <a:gd name="connsiteX0" fmla="*/ 2068 w 3841"/>
                <a:gd name="connsiteY0" fmla="*/ 1186794 h 1186793"/>
                <a:gd name="connsiteX1" fmla="*/ 10 w 3841"/>
                <a:gd name="connsiteY1" fmla="*/ 593423 h 1186793"/>
                <a:gd name="connsiteX2" fmla="*/ 1839 w 3841"/>
                <a:gd name="connsiteY2" fmla="*/ 0 h 1186793"/>
                <a:gd name="connsiteX3" fmla="*/ 3839 w 3841"/>
                <a:gd name="connsiteY3" fmla="*/ 593423 h 1186793"/>
                <a:gd name="connsiteX4" fmla="*/ 2068 w 3841"/>
                <a:gd name="connsiteY4" fmla="*/ 1186794 h 1186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1" h="1186793">
                  <a:moveTo>
                    <a:pt x="2068" y="1186794"/>
                  </a:moveTo>
                  <a:cubicBezTo>
                    <a:pt x="1039" y="1186794"/>
                    <a:pt x="124" y="921052"/>
                    <a:pt x="10" y="593423"/>
                  </a:cubicBezTo>
                  <a:cubicBezTo>
                    <a:pt x="-104" y="265799"/>
                    <a:pt x="753" y="0"/>
                    <a:pt x="1839" y="0"/>
                  </a:cubicBezTo>
                  <a:cubicBezTo>
                    <a:pt x="2925" y="0"/>
                    <a:pt x="3782" y="265627"/>
                    <a:pt x="3839" y="593423"/>
                  </a:cubicBezTo>
                  <a:cubicBezTo>
                    <a:pt x="3896" y="921224"/>
                    <a:pt x="3153" y="1186794"/>
                    <a:pt x="2068" y="1186794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61FE3D29-D326-CA62-FD76-07DB26506785}"/>
                </a:ext>
              </a:extLst>
            </p:cNvPr>
            <p:cNvSpPr/>
            <p:nvPr/>
          </p:nvSpPr>
          <p:spPr>
            <a:xfrm>
              <a:off x="9742580" y="-1013285"/>
              <a:ext cx="232524" cy="121604"/>
            </a:xfrm>
            <a:custGeom>
              <a:avLst/>
              <a:gdLst>
                <a:gd name="connsiteX0" fmla="*/ 232524 w 232524"/>
                <a:gd name="connsiteY0" fmla="*/ 0 h 121604"/>
                <a:gd name="connsiteX1" fmla="*/ 222523 w 232524"/>
                <a:gd name="connsiteY1" fmla="*/ 3777 h 121604"/>
                <a:gd name="connsiteX2" fmla="*/ 195034 w 232524"/>
                <a:gd name="connsiteY2" fmla="*/ 13042 h 121604"/>
                <a:gd name="connsiteX3" fmla="*/ 105537 w 232524"/>
                <a:gd name="connsiteY3" fmla="*/ 46503 h 121604"/>
                <a:gd name="connsiteX4" fmla="*/ 20726 w 232524"/>
                <a:gd name="connsiteY4" fmla="*/ 89057 h 121604"/>
                <a:gd name="connsiteX5" fmla="*/ 3581 w 232524"/>
                <a:gd name="connsiteY5" fmla="*/ 111597 h 121604"/>
                <a:gd name="connsiteX6" fmla="*/ 152 w 232524"/>
                <a:gd name="connsiteY6" fmla="*/ 121604 h 121604"/>
                <a:gd name="connsiteX7" fmla="*/ 152 w 232524"/>
                <a:gd name="connsiteY7" fmla="*/ 118803 h 121604"/>
                <a:gd name="connsiteX8" fmla="*/ 2096 w 232524"/>
                <a:gd name="connsiteY8" fmla="*/ 111082 h 121604"/>
                <a:gd name="connsiteX9" fmla="*/ 18726 w 232524"/>
                <a:gd name="connsiteY9" fmla="*/ 86999 h 121604"/>
                <a:gd name="connsiteX10" fmla="*/ 55474 w 232524"/>
                <a:gd name="connsiteY10" fmla="*/ 64122 h 121604"/>
                <a:gd name="connsiteX11" fmla="*/ 103880 w 232524"/>
                <a:gd name="connsiteY11" fmla="*/ 42959 h 121604"/>
                <a:gd name="connsiteX12" fmla="*/ 194005 w 232524"/>
                <a:gd name="connsiteY12" fmla="*/ 10470 h 121604"/>
                <a:gd name="connsiteX13" fmla="*/ 221837 w 232524"/>
                <a:gd name="connsiteY13" fmla="*/ 2349 h 121604"/>
                <a:gd name="connsiteX14" fmla="*/ 232524 w 232524"/>
                <a:gd name="connsiteY14" fmla="*/ 0 h 121604"/>
                <a:gd name="connsiteX15" fmla="*/ 232524 w 232524"/>
                <a:gd name="connsiteY15" fmla="*/ 0 h 12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524" h="121604">
                  <a:moveTo>
                    <a:pt x="232524" y="0"/>
                  </a:moveTo>
                  <a:cubicBezTo>
                    <a:pt x="229324" y="1594"/>
                    <a:pt x="226009" y="2858"/>
                    <a:pt x="222523" y="3777"/>
                  </a:cubicBezTo>
                  <a:lnTo>
                    <a:pt x="195034" y="13042"/>
                  </a:lnTo>
                  <a:cubicBezTo>
                    <a:pt x="172174" y="20934"/>
                    <a:pt x="140055" y="32375"/>
                    <a:pt x="105537" y="46503"/>
                  </a:cubicBezTo>
                  <a:cubicBezTo>
                    <a:pt x="71018" y="60630"/>
                    <a:pt x="39072" y="73100"/>
                    <a:pt x="20726" y="89057"/>
                  </a:cubicBezTo>
                  <a:cubicBezTo>
                    <a:pt x="13354" y="95155"/>
                    <a:pt x="7525" y="102864"/>
                    <a:pt x="3581" y="111597"/>
                  </a:cubicBezTo>
                  <a:cubicBezTo>
                    <a:pt x="952" y="117832"/>
                    <a:pt x="495" y="121661"/>
                    <a:pt x="152" y="121604"/>
                  </a:cubicBezTo>
                  <a:cubicBezTo>
                    <a:pt x="-190" y="121546"/>
                    <a:pt x="152" y="120632"/>
                    <a:pt x="152" y="118803"/>
                  </a:cubicBezTo>
                  <a:cubicBezTo>
                    <a:pt x="553" y="116169"/>
                    <a:pt x="1181" y="113580"/>
                    <a:pt x="2096" y="111082"/>
                  </a:cubicBezTo>
                  <a:cubicBezTo>
                    <a:pt x="5582" y="101790"/>
                    <a:pt x="11297" y="93509"/>
                    <a:pt x="18726" y="86999"/>
                  </a:cubicBezTo>
                  <a:cubicBezTo>
                    <a:pt x="29813" y="77638"/>
                    <a:pt x="42215" y="69934"/>
                    <a:pt x="55474" y="64122"/>
                  </a:cubicBezTo>
                  <a:cubicBezTo>
                    <a:pt x="70218" y="57258"/>
                    <a:pt x="86506" y="50109"/>
                    <a:pt x="103880" y="42959"/>
                  </a:cubicBezTo>
                  <a:cubicBezTo>
                    <a:pt x="138513" y="28775"/>
                    <a:pt x="170574" y="17676"/>
                    <a:pt x="194005" y="10470"/>
                  </a:cubicBezTo>
                  <a:cubicBezTo>
                    <a:pt x="205435" y="6806"/>
                    <a:pt x="215208" y="4120"/>
                    <a:pt x="221837" y="2349"/>
                  </a:cubicBezTo>
                  <a:cubicBezTo>
                    <a:pt x="225323" y="1223"/>
                    <a:pt x="228924" y="434"/>
                    <a:pt x="232524" y="0"/>
                  </a:cubicBezTo>
                  <a:lnTo>
                    <a:pt x="232524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3" name="任意多边形: 形状 1102">
              <a:extLst>
                <a:ext uri="{FF2B5EF4-FFF2-40B4-BE49-F238E27FC236}">
                  <a16:creationId xmlns:a16="http://schemas.microsoft.com/office/drawing/2014/main" id="{D6982ECB-242D-86BC-F5CF-C140C112A958}"/>
                </a:ext>
              </a:extLst>
            </p:cNvPr>
            <p:cNvSpPr/>
            <p:nvPr/>
          </p:nvSpPr>
          <p:spPr>
            <a:xfrm>
              <a:off x="9761249" y="-1199914"/>
              <a:ext cx="289865" cy="276214"/>
            </a:xfrm>
            <a:custGeom>
              <a:avLst/>
              <a:gdLst>
                <a:gd name="connsiteX0" fmla="*/ 289865 w 289865"/>
                <a:gd name="connsiteY0" fmla="*/ 0 h 276214"/>
                <a:gd name="connsiteX1" fmla="*/ 287064 w 289865"/>
                <a:gd name="connsiteY1" fmla="*/ 2977 h 276214"/>
                <a:gd name="connsiteX2" fmla="*/ 278549 w 289865"/>
                <a:gd name="connsiteY2" fmla="*/ 10984 h 276214"/>
                <a:gd name="connsiteX3" fmla="*/ 246774 w 289865"/>
                <a:gd name="connsiteY3" fmla="*/ 39925 h 276214"/>
                <a:gd name="connsiteX4" fmla="*/ 140932 w 289865"/>
                <a:gd name="connsiteY4" fmla="*/ 134245 h 276214"/>
                <a:gd name="connsiteX5" fmla="*/ 39148 w 289865"/>
                <a:gd name="connsiteY5" fmla="*/ 232680 h 276214"/>
                <a:gd name="connsiteX6" fmla="*/ 10573 w 289865"/>
                <a:gd name="connsiteY6" fmla="*/ 264542 h 276214"/>
                <a:gd name="connsiteX7" fmla="*/ 2858 w 289865"/>
                <a:gd name="connsiteY7" fmla="*/ 273291 h 276214"/>
                <a:gd name="connsiteX8" fmla="*/ 0 w 289865"/>
                <a:gd name="connsiteY8" fmla="*/ 276206 h 276214"/>
                <a:gd name="connsiteX9" fmla="*/ 2286 w 289865"/>
                <a:gd name="connsiteY9" fmla="*/ 272834 h 276214"/>
                <a:gd name="connsiteX10" fmla="*/ 9430 w 289865"/>
                <a:gd name="connsiteY10" fmla="*/ 263570 h 276214"/>
                <a:gd name="connsiteX11" fmla="*/ 37376 w 289865"/>
                <a:gd name="connsiteY11" fmla="*/ 230852 h 276214"/>
                <a:gd name="connsiteX12" fmla="*/ 138589 w 289865"/>
                <a:gd name="connsiteY12" fmla="*/ 131382 h 276214"/>
                <a:gd name="connsiteX13" fmla="*/ 245174 w 289865"/>
                <a:gd name="connsiteY13" fmla="*/ 37867 h 276214"/>
                <a:gd name="connsiteX14" fmla="*/ 277806 w 289865"/>
                <a:gd name="connsiteY14" fmla="*/ 9841 h 276214"/>
                <a:gd name="connsiteX15" fmla="*/ 286779 w 289865"/>
                <a:gd name="connsiteY15" fmla="*/ 2406 h 276214"/>
                <a:gd name="connsiteX16" fmla="*/ 289865 w 289865"/>
                <a:gd name="connsiteY16" fmla="*/ 0 h 276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9865" h="276214">
                  <a:moveTo>
                    <a:pt x="289865" y="0"/>
                  </a:moveTo>
                  <a:cubicBezTo>
                    <a:pt x="289865" y="0"/>
                    <a:pt x="289008" y="1086"/>
                    <a:pt x="287064" y="2977"/>
                  </a:cubicBezTo>
                  <a:lnTo>
                    <a:pt x="278549" y="10984"/>
                  </a:lnTo>
                  <a:lnTo>
                    <a:pt x="246774" y="39925"/>
                  </a:lnTo>
                  <a:cubicBezTo>
                    <a:pt x="219285" y="64351"/>
                    <a:pt x="182080" y="97578"/>
                    <a:pt x="140932" y="134245"/>
                  </a:cubicBezTo>
                  <a:cubicBezTo>
                    <a:pt x="99784" y="170907"/>
                    <a:pt x="63894" y="206197"/>
                    <a:pt x="39148" y="232680"/>
                  </a:cubicBezTo>
                  <a:cubicBezTo>
                    <a:pt x="26747" y="245894"/>
                    <a:pt x="16974" y="256878"/>
                    <a:pt x="10573" y="264542"/>
                  </a:cubicBezTo>
                  <a:lnTo>
                    <a:pt x="2858" y="273291"/>
                  </a:lnTo>
                  <a:cubicBezTo>
                    <a:pt x="1086" y="275291"/>
                    <a:pt x="114" y="276320"/>
                    <a:pt x="0" y="276206"/>
                  </a:cubicBezTo>
                  <a:cubicBezTo>
                    <a:pt x="629" y="274989"/>
                    <a:pt x="1372" y="273857"/>
                    <a:pt x="2286" y="272834"/>
                  </a:cubicBezTo>
                  <a:cubicBezTo>
                    <a:pt x="3887" y="270662"/>
                    <a:pt x="6230" y="267513"/>
                    <a:pt x="9430" y="263570"/>
                  </a:cubicBezTo>
                  <a:cubicBezTo>
                    <a:pt x="15716" y="255620"/>
                    <a:pt x="25203" y="244350"/>
                    <a:pt x="37376" y="230852"/>
                  </a:cubicBezTo>
                  <a:cubicBezTo>
                    <a:pt x="69323" y="195916"/>
                    <a:pt x="103099" y="162712"/>
                    <a:pt x="138589" y="131382"/>
                  </a:cubicBezTo>
                  <a:cubicBezTo>
                    <a:pt x="180023" y="94663"/>
                    <a:pt x="217799" y="61659"/>
                    <a:pt x="245174" y="37867"/>
                  </a:cubicBezTo>
                  <a:lnTo>
                    <a:pt x="277806" y="9841"/>
                  </a:lnTo>
                  <a:lnTo>
                    <a:pt x="286779" y="2406"/>
                  </a:lnTo>
                  <a:cubicBezTo>
                    <a:pt x="287751" y="1497"/>
                    <a:pt x="288779" y="691"/>
                    <a:pt x="289865" y="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6317BDB3-F9FC-2087-E2A3-2CDD2BB32ED0}"/>
                </a:ext>
              </a:extLst>
            </p:cNvPr>
            <p:cNvSpPr/>
            <p:nvPr/>
          </p:nvSpPr>
          <p:spPr>
            <a:xfrm>
              <a:off x="9857454" y="-1120414"/>
              <a:ext cx="30333" cy="92087"/>
            </a:xfrm>
            <a:custGeom>
              <a:avLst/>
              <a:gdLst>
                <a:gd name="connsiteX0" fmla="*/ 93 w 30333"/>
                <a:gd name="connsiteY0" fmla="*/ 92087 h 92087"/>
                <a:gd name="connsiteX1" fmla="*/ 16266 w 30333"/>
                <a:gd name="connsiteY1" fmla="*/ 46327 h 92087"/>
                <a:gd name="connsiteX2" fmla="*/ 30097 w 30333"/>
                <a:gd name="connsiteY2" fmla="*/ 1 h 92087"/>
                <a:gd name="connsiteX3" fmla="*/ 19867 w 30333"/>
                <a:gd name="connsiteY3" fmla="*/ 47533 h 92087"/>
                <a:gd name="connsiteX4" fmla="*/ 7008 w 30333"/>
                <a:gd name="connsiteY4" fmla="*/ 79502 h 92087"/>
                <a:gd name="connsiteX5" fmla="*/ 93 w 30333"/>
                <a:gd name="connsiteY5" fmla="*/ 92087 h 92087"/>
                <a:gd name="connsiteX6" fmla="*/ 93 w 30333"/>
                <a:gd name="connsiteY6" fmla="*/ 92087 h 9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33" h="92087">
                  <a:moveTo>
                    <a:pt x="93" y="92087"/>
                  </a:moveTo>
                  <a:cubicBezTo>
                    <a:pt x="-993" y="91630"/>
                    <a:pt x="7636" y="71667"/>
                    <a:pt x="16266" y="46327"/>
                  </a:cubicBezTo>
                  <a:cubicBezTo>
                    <a:pt x="24896" y="20992"/>
                    <a:pt x="29010" y="-170"/>
                    <a:pt x="30097" y="1"/>
                  </a:cubicBezTo>
                  <a:cubicBezTo>
                    <a:pt x="31182" y="173"/>
                    <a:pt x="28668" y="22021"/>
                    <a:pt x="19867" y="47533"/>
                  </a:cubicBezTo>
                  <a:cubicBezTo>
                    <a:pt x="16209" y="58426"/>
                    <a:pt x="11865" y="69096"/>
                    <a:pt x="7008" y="79502"/>
                  </a:cubicBezTo>
                  <a:cubicBezTo>
                    <a:pt x="5350" y="84023"/>
                    <a:pt x="3007" y="88264"/>
                    <a:pt x="93" y="92087"/>
                  </a:cubicBezTo>
                  <a:lnTo>
                    <a:pt x="93" y="9208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5" name="任意多边形: 形状 1104">
              <a:extLst>
                <a:ext uri="{FF2B5EF4-FFF2-40B4-BE49-F238E27FC236}">
                  <a16:creationId xmlns:a16="http://schemas.microsoft.com/office/drawing/2014/main" id="{6674BE72-28C4-D5D1-B607-756263052D53}"/>
                </a:ext>
              </a:extLst>
            </p:cNvPr>
            <p:cNvSpPr/>
            <p:nvPr/>
          </p:nvSpPr>
          <p:spPr>
            <a:xfrm>
              <a:off x="9589514" y="-1061445"/>
              <a:ext cx="153790" cy="193726"/>
            </a:xfrm>
            <a:custGeom>
              <a:avLst/>
              <a:gdLst>
                <a:gd name="connsiteX0" fmla="*/ 153790 w 153790"/>
                <a:gd name="connsiteY0" fmla="*/ 193727 h 193726"/>
                <a:gd name="connsiteX1" fmla="*/ 147447 w 153790"/>
                <a:gd name="connsiteY1" fmla="*/ 186292 h 193726"/>
                <a:gd name="connsiteX2" fmla="*/ 131159 w 153790"/>
                <a:gd name="connsiteY2" fmla="*/ 165358 h 193726"/>
                <a:gd name="connsiteX3" fmla="*/ 77267 w 153790"/>
                <a:gd name="connsiteY3" fmla="*/ 96720 h 193726"/>
                <a:gd name="connsiteX4" fmla="*/ 22345 w 153790"/>
                <a:gd name="connsiteY4" fmla="*/ 28540 h 193726"/>
                <a:gd name="connsiteX5" fmla="*/ 5715 w 153790"/>
                <a:gd name="connsiteY5" fmla="*/ 7892 h 193726"/>
                <a:gd name="connsiteX6" fmla="*/ 0 w 153790"/>
                <a:gd name="connsiteY6" fmla="*/ 0 h 193726"/>
                <a:gd name="connsiteX7" fmla="*/ 6915 w 153790"/>
                <a:gd name="connsiteY7" fmla="*/ 6921 h 193726"/>
                <a:gd name="connsiteX8" fmla="*/ 24517 w 153790"/>
                <a:gd name="connsiteY8" fmla="*/ 26769 h 193726"/>
                <a:gd name="connsiteX9" fmla="*/ 80353 w 153790"/>
                <a:gd name="connsiteY9" fmla="*/ 94315 h 193726"/>
                <a:gd name="connsiteX10" fmla="*/ 133388 w 153790"/>
                <a:gd name="connsiteY10" fmla="*/ 164043 h 193726"/>
                <a:gd name="connsiteX11" fmla="*/ 148704 w 153790"/>
                <a:gd name="connsiteY11" fmla="*/ 185720 h 193726"/>
                <a:gd name="connsiteX12" fmla="*/ 153790 w 153790"/>
                <a:gd name="connsiteY12" fmla="*/ 193727 h 193726"/>
                <a:gd name="connsiteX13" fmla="*/ 153790 w 153790"/>
                <a:gd name="connsiteY13" fmla="*/ 193727 h 19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3790" h="193726">
                  <a:moveTo>
                    <a:pt x="153790" y="193727"/>
                  </a:moveTo>
                  <a:cubicBezTo>
                    <a:pt x="151448" y="191441"/>
                    <a:pt x="149333" y="188949"/>
                    <a:pt x="147447" y="186292"/>
                  </a:cubicBezTo>
                  <a:lnTo>
                    <a:pt x="131159" y="165358"/>
                  </a:lnTo>
                  <a:cubicBezTo>
                    <a:pt x="117443" y="147624"/>
                    <a:pt x="98469" y="123204"/>
                    <a:pt x="77267" y="96720"/>
                  </a:cubicBezTo>
                  <a:cubicBezTo>
                    <a:pt x="56064" y="70237"/>
                    <a:pt x="36519" y="45869"/>
                    <a:pt x="22345" y="28540"/>
                  </a:cubicBezTo>
                  <a:cubicBezTo>
                    <a:pt x="15716" y="20248"/>
                    <a:pt x="10116" y="13327"/>
                    <a:pt x="5715" y="7892"/>
                  </a:cubicBezTo>
                  <a:cubicBezTo>
                    <a:pt x="3543" y="5446"/>
                    <a:pt x="1657" y="2800"/>
                    <a:pt x="0" y="0"/>
                  </a:cubicBezTo>
                  <a:cubicBezTo>
                    <a:pt x="2514" y="2057"/>
                    <a:pt x="4858" y="4378"/>
                    <a:pt x="6915" y="6921"/>
                  </a:cubicBezTo>
                  <a:cubicBezTo>
                    <a:pt x="11144" y="11493"/>
                    <a:pt x="17145" y="18356"/>
                    <a:pt x="24517" y="26769"/>
                  </a:cubicBezTo>
                  <a:cubicBezTo>
                    <a:pt x="39205" y="43925"/>
                    <a:pt x="58807" y="67494"/>
                    <a:pt x="80353" y="94315"/>
                  </a:cubicBezTo>
                  <a:cubicBezTo>
                    <a:pt x="101898" y="121141"/>
                    <a:pt x="120358" y="145795"/>
                    <a:pt x="133388" y="164043"/>
                  </a:cubicBezTo>
                  <a:cubicBezTo>
                    <a:pt x="139960" y="173136"/>
                    <a:pt x="145161" y="180514"/>
                    <a:pt x="148704" y="185720"/>
                  </a:cubicBezTo>
                  <a:cubicBezTo>
                    <a:pt x="150705" y="188189"/>
                    <a:pt x="152419" y="190875"/>
                    <a:pt x="153790" y="193727"/>
                  </a:cubicBezTo>
                  <a:lnTo>
                    <a:pt x="153790" y="19372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6" name="任意多边形: 形状 1105">
              <a:extLst>
                <a:ext uri="{FF2B5EF4-FFF2-40B4-BE49-F238E27FC236}">
                  <a16:creationId xmlns:a16="http://schemas.microsoft.com/office/drawing/2014/main" id="{74A65F63-1E0F-175D-B759-9DF2A6543699}"/>
                </a:ext>
              </a:extLst>
            </p:cNvPr>
            <p:cNvSpPr/>
            <p:nvPr/>
          </p:nvSpPr>
          <p:spPr>
            <a:xfrm>
              <a:off x="9666127" y="-1013451"/>
              <a:ext cx="26376" cy="80385"/>
            </a:xfrm>
            <a:custGeom>
              <a:avLst/>
              <a:gdLst>
                <a:gd name="connsiteX0" fmla="*/ 26314 w 26376"/>
                <a:gd name="connsiteY0" fmla="*/ 80364 h 80385"/>
                <a:gd name="connsiteX1" fmla="*/ 5053 w 26376"/>
                <a:gd name="connsiteY1" fmla="*/ 40325 h 80385"/>
                <a:gd name="connsiteX2" fmla="*/ 196 w 26376"/>
                <a:gd name="connsiteY2" fmla="*/ 286 h 80385"/>
                <a:gd name="connsiteX3" fmla="*/ 1911 w 26376"/>
                <a:gd name="connsiteY3" fmla="*/ 286 h 80385"/>
                <a:gd name="connsiteX4" fmla="*/ 253 w 26376"/>
                <a:gd name="connsiteY4" fmla="*/ 4921 h 80385"/>
                <a:gd name="connsiteX5" fmla="*/ 253 w 26376"/>
                <a:gd name="connsiteY5" fmla="*/ 0 h 80385"/>
                <a:gd name="connsiteX6" fmla="*/ 1968 w 26376"/>
                <a:gd name="connsiteY6" fmla="*/ 0 h 80385"/>
                <a:gd name="connsiteX7" fmla="*/ 8768 w 26376"/>
                <a:gd name="connsiteY7" fmla="*/ 39182 h 80385"/>
                <a:gd name="connsiteX8" fmla="*/ 26314 w 26376"/>
                <a:gd name="connsiteY8" fmla="*/ 80364 h 8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76" h="80385">
                  <a:moveTo>
                    <a:pt x="26314" y="80364"/>
                  </a:moveTo>
                  <a:cubicBezTo>
                    <a:pt x="25685" y="81050"/>
                    <a:pt x="12140" y="64923"/>
                    <a:pt x="5053" y="40325"/>
                  </a:cubicBezTo>
                  <a:cubicBezTo>
                    <a:pt x="1053" y="27375"/>
                    <a:pt x="-604" y="13813"/>
                    <a:pt x="196" y="286"/>
                  </a:cubicBezTo>
                  <a:lnTo>
                    <a:pt x="1911" y="286"/>
                  </a:lnTo>
                  <a:cubicBezTo>
                    <a:pt x="1110" y="3321"/>
                    <a:pt x="596" y="4978"/>
                    <a:pt x="253" y="4921"/>
                  </a:cubicBezTo>
                  <a:cubicBezTo>
                    <a:pt x="-89" y="4864"/>
                    <a:pt x="253" y="3149"/>
                    <a:pt x="253" y="0"/>
                  </a:cubicBezTo>
                  <a:lnTo>
                    <a:pt x="1968" y="0"/>
                  </a:lnTo>
                  <a:cubicBezTo>
                    <a:pt x="2825" y="13270"/>
                    <a:pt x="5111" y="26404"/>
                    <a:pt x="8768" y="39182"/>
                  </a:cubicBezTo>
                  <a:cubicBezTo>
                    <a:pt x="15570" y="63088"/>
                    <a:pt x="27342" y="79736"/>
                    <a:pt x="26314" y="8036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7" name="任意多边形: 形状 1106">
              <a:extLst>
                <a:ext uri="{FF2B5EF4-FFF2-40B4-BE49-F238E27FC236}">
                  <a16:creationId xmlns:a16="http://schemas.microsoft.com/office/drawing/2014/main" id="{07B4C3EB-59D3-01AC-42B4-E82208B13C39}"/>
                </a:ext>
              </a:extLst>
            </p:cNvPr>
            <p:cNvSpPr/>
            <p:nvPr/>
          </p:nvSpPr>
          <p:spPr>
            <a:xfrm>
              <a:off x="9511846" y="-1032323"/>
              <a:ext cx="114929" cy="16580"/>
            </a:xfrm>
            <a:custGeom>
              <a:avLst/>
              <a:gdLst>
                <a:gd name="connsiteX0" fmla="*/ 114929 w 114929"/>
                <a:gd name="connsiteY0" fmla="*/ 16581 h 16580"/>
                <a:gd name="connsiteX1" fmla="*/ 100070 w 114929"/>
                <a:gd name="connsiteY1" fmla="*/ 7888 h 16580"/>
                <a:gd name="connsiteX2" fmla="*/ 58750 w 114929"/>
                <a:gd name="connsiteY2" fmla="*/ 4625 h 16580"/>
                <a:gd name="connsiteX3" fmla="*/ 17145 w 114929"/>
                <a:gd name="connsiteY3" fmla="*/ 11317 h 16580"/>
                <a:gd name="connsiteX4" fmla="*/ 0 w 114929"/>
                <a:gd name="connsiteY4" fmla="*/ 15438 h 16580"/>
                <a:gd name="connsiteX5" fmla="*/ 16402 w 114929"/>
                <a:gd name="connsiteY5" fmla="*/ 8745 h 16580"/>
                <a:gd name="connsiteX6" fmla="*/ 58408 w 114929"/>
                <a:gd name="connsiteY6" fmla="*/ 796 h 16580"/>
                <a:gd name="connsiteX7" fmla="*/ 101042 w 114929"/>
                <a:gd name="connsiteY7" fmla="*/ 5368 h 16580"/>
                <a:gd name="connsiteX8" fmla="*/ 114929 w 114929"/>
                <a:gd name="connsiteY8" fmla="*/ 16581 h 16580"/>
                <a:gd name="connsiteX9" fmla="*/ 114929 w 114929"/>
                <a:gd name="connsiteY9" fmla="*/ 16581 h 1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929" h="16580">
                  <a:moveTo>
                    <a:pt x="114929" y="16581"/>
                  </a:moveTo>
                  <a:cubicBezTo>
                    <a:pt x="110357" y="13060"/>
                    <a:pt x="105385" y="10140"/>
                    <a:pt x="100070" y="7888"/>
                  </a:cubicBezTo>
                  <a:cubicBezTo>
                    <a:pt x="86697" y="3911"/>
                    <a:pt x="72581" y="2796"/>
                    <a:pt x="58750" y="4625"/>
                  </a:cubicBezTo>
                  <a:cubicBezTo>
                    <a:pt x="44749" y="5711"/>
                    <a:pt x="30804" y="7951"/>
                    <a:pt x="17145" y="11317"/>
                  </a:cubicBezTo>
                  <a:cubicBezTo>
                    <a:pt x="11544" y="13123"/>
                    <a:pt x="5829" y="14501"/>
                    <a:pt x="0" y="15438"/>
                  </a:cubicBezTo>
                  <a:cubicBezTo>
                    <a:pt x="5086" y="12386"/>
                    <a:pt x="10631" y="10129"/>
                    <a:pt x="16402" y="8745"/>
                  </a:cubicBezTo>
                  <a:cubicBezTo>
                    <a:pt x="30061" y="4482"/>
                    <a:pt x="44178" y="1819"/>
                    <a:pt x="58408" y="796"/>
                  </a:cubicBezTo>
                  <a:cubicBezTo>
                    <a:pt x="72810" y="-1124"/>
                    <a:pt x="87383" y="442"/>
                    <a:pt x="101042" y="5368"/>
                  </a:cubicBezTo>
                  <a:cubicBezTo>
                    <a:pt x="106814" y="7362"/>
                    <a:pt x="111729" y="11329"/>
                    <a:pt x="114929" y="16581"/>
                  </a:cubicBezTo>
                  <a:lnTo>
                    <a:pt x="114929" y="16581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8" name="任意多边形: 形状 1107">
              <a:extLst>
                <a:ext uri="{FF2B5EF4-FFF2-40B4-BE49-F238E27FC236}">
                  <a16:creationId xmlns:a16="http://schemas.microsoft.com/office/drawing/2014/main" id="{5111EB55-7860-C001-1BE9-3C67831FE242}"/>
                </a:ext>
              </a:extLst>
            </p:cNvPr>
            <p:cNvSpPr/>
            <p:nvPr/>
          </p:nvSpPr>
          <p:spPr>
            <a:xfrm>
              <a:off x="9449715" y="-1060252"/>
              <a:ext cx="161515" cy="24502"/>
            </a:xfrm>
            <a:custGeom>
              <a:avLst/>
              <a:gdLst>
                <a:gd name="connsiteX0" fmla="*/ 161515 w 161515"/>
                <a:gd name="connsiteY0" fmla="*/ 24439 h 24502"/>
                <a:gd name="connsiteX1" fmla="*/ 138655 w 161515"/>
                <a:gd name="connsiteY1" fmla="*/ 16146 h 24502"/>
                <a:gd name="connsiteX2" fmla="*/ 23784 w 161515"/>
                <a:gd name="connsiteY2" fmla="*/ 7397 h 24502"/>
                <a:gd name="connsiteX3" fmla="*/ 9 w 161515"/>
                <a:gd name="connsiteY3" fmla="*/ 12140 h 24502"/>
                <a:gd name="connsiteX4" fmla="*/ 6067 w 161515"/>
                <a:gd name="connsiteY4" fmla="*/ 9568 h 24502"/>
                <a:gd name="connsiteX5" fmla="*/ 23212 w 161515"/>
                <a:gd name="connsiteY5" fmla="*/ 4705 h 24502"/>
                <a:gd name="connsiteX6" fmla="*/ 139513 w 161515"/>
                <a:gd name="connsiteY6" fmla="*/ 13569 h 24502"/>
                <a:gd name="connsiteX7" fmla="*/ 155800 w 161515"/>
                <a:gd name="connsiteY7" fmla="*/ 21004 h 24502"/>
                <a:gd name="connsiteX8" fmla="*/ 161515 w 161515"/>
                <a:gd name="connsiteY8" fmla="*/ 24439 h 24502"/>
                <a:gd name="connsiteX9" fmla="*/ 161515 w 161515"/>
                <a:gd name="connsiteY9" fmla="*/ 24439 h 24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515" h="24502">
                  <a:moveTo>
                    <a:pt x="161515" y="24439"/>
                  </a:moveTo>
                  <a:cubicBezTo>
                    <a:pt x="161515" y="25067"/>
                    <a:pt x="152828" y="20947"/>
                    <a:pt x="138655" y="16146"/>
                  </a:cubicBezTo>
                  <a:cubicBezTo>
                    <a:pt x="101736" y="3476"/>
                    <a:pt x="62188" y="459"/>
                    <a:pt x="23784" y="7397"/>
                  </a:cubicBezTo>
                  <a:cubicBezTo>
                    <a:pt x="9097" y="10025"/>
                    <a:pt x="181" y="12769"/>
                    <a:pt x="9" y="12140"/>
                  </a:cubicBezTo>
                  <a:cubicBezTo>
                    <a:pt x="-162" y="11511"/>
                    <a:pt x="2067" y="10997"/>
                    <a:pt x="6067" y="9568"/>
                  </a:cubicBezTo>
                  <a:cubicBezTo>
                    <a:pt x="11668" y="7574"/>
                    <a:pt x="17383" y="5951"/>
                    <a:pt x="23212" y="4705"/>
                  </a:cubicBezTo>
                  <a:cubicBezTo>
                    <a:pt x="62017" y="-3805"/>
                    <a:pt x="102479" y="-724"/>
                    <a:pt x="139513" y="13569"/>
                  </a:cubicBezTo>
                  <a:cubicBezTo>
                    <a:pt x="145113" y="15712"/>
                    <a:pt x="150543" y="18192"/>
                    <a:pt x="155800" y="21004"/>
                  </a:cubicBezTo>
                  <a:cubicBezTo>
                    <a:pt x="157857" y="21867"/>
                    <a:pt x="159801" y="23022"/>
                    <a:pt x="161515" y="24439"/>
                  </a:cubicBezTo>
                  <a:lnTo>
                    <a:pt x="161515" y="24439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9" name="任意多边形: 形状 1108">
              <a:extLst>
                <a:ext uri="{FF2B5EF4-FFF2-40B4-BE49-F238E27FC236}">
                  <a16:creationId xmlns:a16="http://schemas.microsoft.com/office/drawing/2014/main" id="{891BB886-E4A9-7EBC-EDFE-1B98174226C5}"/>
                </a:ext>
              </a:extLst>
            </p:cNvPr>
            <p:cNvSpPr/>
            <p:nvPr/>
          </p:nvSpPr>
          <p:spPr>
            <a:xfrm>
              <a:off x="9713182" y="-1237040"/>
              <a:ext cx="29783" cy="116513"/>
            </a:xfrm>
            <a:custGeom>
              <a:avLst/>
              <a:gdLst>
                <a:gd name="connsiteX0" fmla="*/ 29664 w 29783"/>
                <a:gd name="connsiteY0" fmla="*/ 116513 h 116513"/>
                <a:gd name="connsiteX1" fmla="*/ 13034 w 29783"/>
                <a:gd name="connsiteY1" fmla="*/ 58689 h 116513"/>
                <a:gd name="connsiteX2" fmla="*/ 118 w 29783"/>
                <a:gd name="connsiteY2" fmla="*/ 2 h 116513"/>
                <a:gd name="connsiteX3" fmla="*/ 16748 w 29783"/>
                <a:gd name="connsiteY3" fmla="*/ 57774 h 116513"/>
                <a:gd name="connsiteX4" fmla="*/ 29664 w 29783"/>
                <a:gd name="connsiteY4" fmla="*/ 116513 h 11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83" h="116513">
                  <a:moveTo>
                    <a:pt x="29664" y="116513"/>
                  </a:moveTo>
                  <a:cubicBezTo>
                    <a:pt x="28636" y="116513"/>
                    <a:pt x="21149" y="90893"/>
                    <a:pt x="13034" y="58689"/>
                  </a:cubicBezTo>
                  <a:cubicBezTo>
                    <a:pt x="4919" y="26485"/>
                    <a:pt x="-911" y="230"/>
                    <a:pt x="118" y="2"/>
                  </a:cubicBezTo>
                  <a:cubicBezTo>
                    <a:pt x="1147" y="-227"/>
                    <a:pt x="8576" y="25570"/>
                    <a:pt x="16748" y="57774"/>
                  </a:cubicBezTo>
                  <a:cubicBezTo>
                    <a:pt x="24921" y="89973"/>
                    <a:pt x="30693" y="116228"/>
                    <a:pt x="29664" y="116513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0" name="任意多边形: 形状 1109">
              <a:extLst>
                <a:ext uri="{FF2B5EF4-FFF2-40B4-BE49-F238E27FC236}">
                  <a16:creationId xmlns:a16="http://schemas.microsoft.com/office/drawing/2014/main" id="{77B0693C-6659-399E-B4F9-DA0F7B219FAA}"/>
                </a:ext>
              </a:extLst>
            </p:cNvPr>
            <p:cNvSpPr/>
            <p:nvPr/>
          </p:nvSpPr>
          <p:spPr>
            <a:xfrm>
              <a:off x="9698311" y="-1182866"/>
              <a:ext cx="45710" cy="62349"/>
            </a:xfrm>
            <a:custGeom>
              <a:avLst/>
              <a:gdLst>
                <a:gd name="connsiteX0" fmla="*/ 45565 w 45710"/>
                <a:gd name="connsiteY0" fmla="*/ 62345 h 62349"/>
                <a:gd name="connsiteX1" fmla="*/ 27162 w 45710"/>
                <a:gd name="connsiteY1" fmla="*/ 28026 h 62349"/>
                <a:gd name="connsiteX2" fmla="*/ 16 w 45710"/>
                <a:gd name="connsiteY2" fmla="*/ 0 h 62349"/>
                <a:gd name="connsiteX3" fmla="*/ 10475 w 45710"/>
                <a:gd name="connsiteY3" fmla="*/ 5715 h 62349"/>
                <a:gd name="connsiteX4" fmla="*/ 30306 w 45710"/>
                <a:gd name="connsiteY4" fmla="*/ 26077 h 62349"/>
                <a:gd name="connsiteX5" fmla="*/ 45565 w 45710"/>
                <a:gd name="connsiteY5" fmla="*/ 62345 h 6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10" h="62349">
                  <a:moveTo>
                    <a:pt x="45565" y="62345"/>
                  </a:moveTo>
                  <a:cubicBezTo>
                    <a:pt x="44421" y="62688"/>
                    <a:pt x="39850" y="45183"/>
                    <a:pt x="27162" y="28026"/>
                  </a:cubicBezTo>
                  <a:cubicBezTo>
                    <a:pt x="14475" y="10864"/>
                    <a:pt x="-556" y="915"/>
                    <a:pt x="16" y="0"/>
                  </a:cubicBezTo>
                  <a:cubicBezTo>
                    <a:pt x="3902" y="1040"/>
                    <a:pt x="7503" y="3001"/>
                    <a:pt x="10475" y="5715"/>
                  </a:cubicBezTo>
                  <a:cubicBezTo>
                    <a:pt x="18190" y="11333"/>
                    <a:pt x="24877" y="18219"/>
                    <a:pt x="30306" y="26077"/>
                  </a:cubicBezTo>
                  <a:cubicBezTo>
                    <a:pt x="43279" y="43926"/>
                    <a:pt x="46479" y="62288"/>
                    <a:pt x="45565" y="62345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1" name="任意多边形: 形状 1110">
              <a:extLst>
                <a:ext uri="{FF2B5EF4-FFF2-40B4-BE49-F238E27FC236}">
                  <a16:creationId xmlns:a16="http://schemas.microsoft.com/office/drawing/2014/main" id="{042B7D9E-3F39-90D6-01A8-40BF624411D1}"/>
                </a:ext>
              </a:extLst>
            </p:cNvPr>
            <p:cNvSpPr/>
            <p:nvPr/>
          </p:nvSpPr>
          <p:spPr>
            <a:xfrm>
              <a:off x="9499902" y="-746909"/>
              <a:ext cx="243187" cy="387797"/>
            </a:xfrm>
            <a:custGeom>
              <a:avLst/>
              <a:gdLst>
                <a:gd name="connsiteX0" fmla="*/ 243174 w 243187"/>
                <a:gd name="connsiteY0" fmla="*/ 387797 h 387797"/>
                <a:gd name="connsiteX1" fmla="*/ 239002 w 243187"/>
                <a:gd name="connsiteY1" fmla="*/ 370126 h 387797"/>
                <a:gd name="connsiteX2" fmla="*/ 221285 w 243187"/>
                <a:gd name="connsiteY2" fmla="*/ 324366 h 387797"/>
                <a:gd name="connsiteX3" fmla="*/ 127159 w 243187"/>
                <a:gd name="connsiteY3" fmla="*/ 191669 h 387797"/>
                <a:gd name="connsiteX4" fmla="*/ 68408 w 243187"/>
                <a:gd name="connsiteY4" fmla="*/ 123033 h 387797"/>
                <a:gd name="connsiteX5" fmla="*/ 26460 w 243187"/>
                <a:gd name="connsiteY5" fmla="*/ 62459 h 387797"/>
                <a:gd name="connsiteX6" fmla="*/ 5258 w 243187"/>
                <a:gd name="connsiteY6" fmla="*/ 17499 h 387797"/>
                <a:gd name="connsiteX7" fmla="*/ 1086 w 243187"/>
                <a:gd name="connsiteY7" fmla="*/ 4635 h 387797"/>
                <a:gd name="connsiteX8" fmla="*/ 0 w 243187"/>
                <a:gd name="connsiteY8" fmla="*/ 0 h 387797"/>
                <a:gd name="connsiteX9" fmla="*/ 6630 w 243187"/>
                <a:gd name="connsiteY9" fmla="*/ 17157 h 387797"/>
                <a:gd name="connsiteX10" fmla="*/ 28804 w 243187"/>
                <a:gd name="connsiteY10" fmla="*/ 61316 h 387797"/>
                <a:gd name="connsiteX11" fmla="*/ 71209 w 243187"/>
                <a:gd name="connsiteY11" fmla="*/ 121027 h 387797"/>
                <a:gd name="connsiteX12" fmla="*/ 130016 w 243187"/>
                <a:gd name="connsiteY12" fmla="*/ 189149 h 387797"/>
                <a:gd name="connsiteX13" fmla="*/ 223685 w 243187"/>
                <a:gd name="connsiteY13" fmla="*/ 323223 h 387797"/>
                <a:gd name="connsiteX14" fmla="*/ 240430 w 243187"/>
                <a:gd name="connsiteY14" fmla="*/ 370012 h 387797"/>
                <a:gd name="connsiteX15" fmla="*/ 242773 w 243187"/>
                <a:gd name="connsiteY15" fmla="*/ 383339 h 387797"/>
                <a:gd name="connsiteX16" fmla="*/ 243174 w 243187"/>
                <a:gd name="connsiteY16" fmla="*/ 387797 h 387797"/>
                <a:gd name="connsiteX17" fmla="*/ 243174 w 243187"/>
                <a:gd name="connsiteY17" fmla="*/ 387797 h 38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3187" h="387797">
                  <a:moveTo>
                    <a:pt x="243174" y="387797"/>
                  </a:moveTo>
                  <a:cubicBezTo>
                    <a:pt x="242773" y="387797"/>
                    <a:pt x="241973" y="381448"/>
                    <a:pt x="239002" y="370126"/>
                  </a:cubicBezTo>
                  <a:cubicBezTo>
                    <a:pt x="234601" y="354336"/>
                    <a:pt x="228657" y="339008"/>
                    <a:pt x="221285" y="324366"/>
                  </a:cubicBezTo>
                  <a:cubicBezTo>
                    <a:pt x="202940" y="286847"/>
                    <a:pt x="169850" y="239316"/>
                    <a:pt x="127159" y="191669"/>
                  </a:cubicBezTo>
                  <a:cubicBezTo>
                    <a:pt x="106128" y="167644"/>
                    <a:pt x="85725" y="144995"/>
                    <a:pt x="68408" y="123033"/>
                  </a:cubicBezTo>
                  <a:cubicBezTo>
                    <a:pt x="52921" y="103939"/>
                    <a:pt x="38862" y="83690"/>
                    <a:pt x="26460" y="62459"/>
                  </a:cubicBezTo>
                  <a:cubicBezTo>
                    <a:pt x="18117" y="48115"/>
                    <a:pt x="11030" y="33073"/>
                    <a:pt x="5258" y="17499"/>
                  </a:cubicBezTo>
                  <a:cubicBezTo>
                    <a:pt x="3315" y="11784"/>
                    <a:pt x="1886" y="7607"/>
                    <a:pt x="1086" y="4635"/>
                  </a:cubicBezTo>
                  <a:cubicBezTo>
                    <a:pt x="571" y="3132"/>
                    <a:pt x="172" y="1577"/>
                    <a:pt x="0" y="0"/>
                  </a:cubicBezTo>
                  <a:cubicBezTo>
                    <a:pt x="343" y="0"/>
                    <a:pt x="2286" y="6121"/>
                    <a:pt x="6630" y="17157"/>
                  </a:cubicBezTo>
                  <a:cubicBezTo>
                    <a:pt x="12916" y="32410"/>
                    <a:pt x="20346" y="47166"/>
                    <a:pt x="28804" y="61316"/>
                  </a:cubicBezTo>
                  <a:cubicBezTo>
                    <a:pt x="41491" y="82221"/>
                    <a:pt x="55664" y="102178"/>
                    <a:pt x="71209" y="121027"/>
                  </a:cubicBezTo>
                  <a:cubicBezTo>
                    <a:pt x="88354" y="142538"/>
                    <a:pt x="108985" y="165072"/>
                    <a:pt x="130016" y="189149"/>
                  </a:cubicBezTo>
                  <a:cubicBezTo>
                    <a:pt x="172536" y="236910"/>
                    <a:pt x="205854" y="285070"/>
                    <a:pt x="223685" y="323223"/>
                  </a:cubicBezTo>
                  <a:cubicBezTo>
                    <a:pt x="230943" y="338162"/>
                    <a:pt x="236601" y="353850"/>
                    <a:pt x="240430" y="370012"/>
                  </a:cubicBezTo>
                  <a:cubicBezTo>
                    <a:pt x="241459" y="374407"/>
                    <a:pt x="242259" y="378853"/>
                    <a:pt x="242773" y="383339"/>
                  </a:cubicBezTo>
                  <a:cubicBezTo>
                    <a:pt x="243116" y="384802"/>
                    <a:pt x="243231" y="386300"/>
                    <a:pt x="243174" y="387797"/>
                  </a:cubicBezTo>
                  <a:lnTo>
                    <a:pt x="243174" y="38779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2B553864-12D5-3A19-5A01-90C0374AE835}"/>
                </a:ext>
              </a:extLst>
            </p:cNvPr>
            <p:cNvSpPr/>
            <p:nvPr/>
          </p:nvSpPr>
          <p:spPr>
            <a:xfrm>
              <a:off x="9743190" y="-596021"/>
              <a:ext cx="209511" cy="237143"/>
            </a:xfrm>
            <a:custGeom>
              <a:avLst/>
              <a:gdLst>
                <a:gd name="connsiteX0" fmla="*/ 209511 w 209511"/>
                <a:gd name="connsiteY0" fmla="*/ 0 h 237143"/>
                <a:gd name="connsiteX1" fmla="*/ 198539 w 209511"/>
                <a:gd name="connsiteY1" fmla="*/ 6178 h 237143"/>
                <a:gd name="connsiteX2" fmla="*/ 169964 w 209511"/>
                <a:gd name="connsiteY2" fmla="*/ 25055 h 237143"/>
                <a:gd name="connsiteX3" fmla="*/ 132588 w 209511"/>
                <a:gd name="connsiteY3" fmla="*/ 59373 h 237143"/>
                <a:gd name="connsiteX4" fmla="*/ 92069 w 209511"/>
                <a:gd name="connsiteY4" fmla="*/ 106676 h 237143"/>
                <a:gd name="connsiteX5" fmla="*/ 23203 w 209511"/>
                <a:gd name="connsiteY5" fmla="*/ 196533 h 237143"/>
                <a:gd name="connsiteX6" fmla="*/ 6058 w 209511"/>
                <a:gd name="connsiteY6" fmla="*/ 226102 h 237143"/>
                <a:gd name="connsiteX7" fmla="*/ 0 w 209511"/>
                <a:gd name="connsiteY7" fmla="*/ 237144 h 237143"/>
                <a:gd name="connsiteX8" fmla="*/ 1028 w 209511"/>
                <a:gd name="connsiteY8" fmla="*/ 234052 h 237143"/>
                <a:gd name="connsiteX9" fmla="*/ 4743 w 209511"/>
                <a:gd name="connsiteY9" fmla="*/ 225417 h 237143"/>
                <a:gd name="connsiteX10" fmla="*/ 21088 w 209511"/>
                <a:gd name="connsiteY10" fmla="*/ 195047 h 237143"/>
                <a:gd name="connsiteX11" fmla="*/ 89268 w 209511"/>
                <a:gd name="connsiteY11" fmla="*/ 104270 h 237143"/>
                <a:gd name="connsiteX12" fmla="*/ 130187 w 209511"/>
                <a:gd name="connsiteY12" fmla="*/ 56910 h 237143"/>
                <a:gd name="connsiteX13" fmla="*/ 168535 w 209511"/>
                <a:gd name="connsiteY13" fmla="*/ 23049 h 237143"/>
                <a:gd name="connsiteX14" fmla="*/ 197967 w 209511"/>
                <a:gd name="connsiteY14" fmla="*/ 5035 h 237143"/>
                <a:gd name="connsiteX15" fmla="*/ 206539 w 209511"/>
                <a:gd name="connsiteY15" fmla="*/ 1257 h 237143"/>
                <a:gd name="connsiteX16" fmla="*/ 209511 w 209511"/>
                <a:gd name="connsiteY16" fmla="*/ 0 h 237143"/>
                <a:gd name="connsiteX17" fmla="*/ 209511 w 209511"/>
                <a:gd name="connsiteY17" fmla="*/ 0 h 23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511" h="237143">
                  <a:moveTo>
                    <a:pt x="209511" y="0"/>
                  </a:moveTo>
                  <a:cubicBezTo>
                    <a:pt x="206025" y="2326"/>
                    <a:pt x="202368" y="4389"/>
                    <a:pt x="198539" y="6178"/>
                  </a:cubicBezTo>
                  <a:cubicBezTo>
                    <a:pt x="188595" y="11779"/>
                    <a:pt x="179051" y="18088"/>
                    <a:pt x="169964" y="25055"/>
                  </a:cubicBezTo>
                  <a:cubicBezTo>
                    <a:pt x="156648" y="35507"/>
                    <a:pt x="144132" y="46983"/>
                    <a:pt x="132588" y="59373"/>
                  </a:cubicBezTo>
                  <a:cubicBezTo>
                    <a:pt x="119443" y="73272"/>
                    <a:pt x="105898" y="89400"/>
                    <a:pt x="92069" y="106676"/>
                  </a:cubicBezTo>
                  <a:cubicBezTo>
                    <a:pt x="64465" y="141338"/>
                    <a:pt x="38633" y="172050"/>
                    <a:pt x="23203" y="196533"/>
                  </a:cubicBezTo>
                  <a:cubicBezTo>
                    <a:pt x="15316" y="208660"/>
                    <a:pt x="9601" y="218896"/>
                    <a:pt x="6058" y="226102"/>
                  </a:cubicBezTo>
                  <a:cubicBezTo>
                    <a:pt x="4286" y="229926"/>
                    <a:pt x="2285" y="233612"/>
                    <a:pt x="0" y="237144"/>
                  </a:cubicBezTo>
                  <a:cubicBezTo>
                    <a:pt x="171" y="236064"/>
                    <a:pt x="514" y="235024"/>
                    <a:pt x="1028" y="234052"/>
                  </a:cubicBezTo>
                  <a:cubicBezTo>
                    <a:pt x="1828" y="232052"/>
                    <a:pt x="2971" y="229080"/>
                    <a:pt x="4743" y="225417"/>
                  </a:cubicBezTo>
                  <a:cubicBezTo>
                    <a:pt x="9544" y="214959"/>
                    <a:pt x="15030" y="204814"/>
                    <a:pt x="21088" y="195047"/>
                  </a:cubicBezTo>
                  <a:cubicBezTo>
                    <a:pt x="36061" y="169993"/>
                    <a:pt x="61722" y="138874"/>
                    <a:pt x="89268" y="104270"/>
                  </a:cubicBezTo>
                  <a:cubicBezTo>
                    <a:pt x="103098" y="87114"/>
                    <a:pt x="116814" y="70815"/>
                    <a:pt x="130187" y="56910"/>
                  </a:cubicBezTo>
                  <a:cubicBezTo>
                    <a:pt x="142018" y="44571"/>
                    <a:pt x="154819" y="33244"/>
                    <a:pt x="168535" y="23049"/>
                  </a:cubicBezTo>
                  <a:cubicBezTo>
                    <a:pt x="177794" y="16202"/>
                    <a:pt x="187680" y="10173"/>
                    <a:pt x="197967" y="5035"/>
                  </a:cubicBezTo>
                  <a:cubicBezTo>
                    <a:pt x="201625" y="3206"/>
                    <a:pt x="204597" y="2057"/>
                    <a:pt x="206539" y="1257"/>
                  </a:cubicBezTo>
                  <a:cubicBezTo>
                    <a:pt x="207454" y="680"/>
                    <a:pt x="208483" y="257"/>
                    <a:pt x="209511" y="0"/>
                  </a:cubicBezTo>
                  <a:lnTo>
                    <a:pt x="209511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98ADB7FD-5247-B961-1EF4-1FF29D8C5813}"/>
                </a:ext>
              </a:extLst>
            </p:cNvPr>
            <p:cNvSpPr/>
            <p:nvPr/>
          </p:nvSpPr>
          <p:spPr>
            <a:xfrm>
              <a:off x="9812055" y="-519480"/>
              <a:ext cx="144761" cy="56004"/>
            </a:xfrm>
            <a:custGeom>
              <a:avLst/>
              <a:gdLst>
                <a:gd name="connsiteX0" fmla="*/ 144761 w 144761"/>
                <a:gd name="connsiteY0" fmla="*/ 217 h 56004"/>
                <a:gd name="connsiteX1" fmla="*/ 121558 w 144761"/>
                <a:gd name="connsiteY1" fmla="*/ 3589 h 56004"/>
                <a:gd name="connsiteX2" fmla="*/ 66465 w 144761"/>
                <a:gd name="connsiteY2" fmla="*/ 14459 h 56004"/>
                <a:gd name="connsiteX3" fmla="*/ 17145 w 144761"/>
                <a:gd name="connsiteY3" fmla="*/ 40371 h 56004"/>
                <a:gd name="connsiteX4" fmla="*/ 0 w 144761"/>
                <a:gd name="connsiteY4" fmla="*/ 55984 h 56004"/>
                <a:gd name="connsiteX5" fmla="*/ 3486 w 144761"/>
                <a:gd name="connsiteY5" fmla="*/ 50663 h 56004"/>
                <a:gd name="connsiteX6" fmla="*/ 15545 w 144761"/>
                <a:gd name="connsiteY6" fmla="*/ 38250 h 56004"/>
                <a:gd name="connsiteX7" fmla="*/ 65437 w 144761"/>
                <a:gd name="connsiteY7" fmla="*/ 10796 h 56004"/>
                <a:gd name="connsiteX8" fmla="*/ 121387 w 144761"/>
                <a:gd name="connsiteY8" fmla="*/ 903 h 56004"/>
                <a:gd name="connsiteX9" fmla="*/ 144761 w 144761"/>
                <a:gd name="connsiteY9" fmla="*/ 217 h 5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761" h="56004">
                  <a:moveTo>
                    <a:pt x="144761" y="217"/>
                  </a:moveTo>
                  <a:cubicBezTo>
                    <a:pt x="137160" y="1932"/>
                    <a:pt x="129388" y="3058"/>
                    <a:pt x="121558" y="3589"/>
                  </a:cubicBezTo>
                  <a:cubicBezTo>
                    <a:pt x="102927" y="5555"/>
                    <a:pt x="84468" y="9196"/>
                    <a:pt x="66465" y="14459"/>
                  </a:cubicBezTo>
                  <a:cubicBezTo>
                    <a:pt x="48692" y="20254"/>
                    <a:pt x="32004" y="29015"/>
                    <a:pt x="17145" y="40371"/>
                  </a:cubicBezTo>
                  <a:cubicBezTo>
                    <a:pt x="5715" y="49177"/>
                    <a:pt x="458" y="56441"/>
                    <a:pt x="0" y="55984"/>
                  </a:cubicBezTo>
                  <a:cubicBezTo>
                    <a:pt x="857" y="54030"/>
                    <a:pt x="2057" y="52229"/>
                    <a:pt x="3486" y="50663"/>
                  </a:cubicBezTo>
                  <a:cubicBezTo>
                    <a:pt x="7087" y="46132"/>
                    <a:pt x="11145" y="41977"/>
                    <a:pt x="15545" y="38250"/>
                  </a:cubicBezTo>
                  <a:cubicBezTo>
                    <a:pt x="30290" y="25992"/>
                    <a:pt x="47206" y="16671"/>
                    <a:pt x="65437" y="10796"/>
                  </a:cubicBezTo>
                  <a:cubicBezTo>
                    <a:pt x="83668" y="5389"/>
                    <a:pt x="102413" y="2069"/>
                    <a:pt x="121387" y="903"/>
                  </a:cubicBezTo>
                  <a:cubicBezTo>
                    <a:pt x="129159" y="6"/>
                    <a:pt x="136988" y="-223"/>
                    <a:pt x="144761" y="217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id="{4A8E3CDD-D084-0C9A-A52F-F10473AED74F}"/>
                </a:ext>
              </a:extLst>
            </p:cNvPr>
            <p:cNvSpPr/>
            <p:nvPr/>
          </p:nvSpPr>
          <p:spPr>
            <a:xfrm>
              <a:off x="9818647" y="-550555"/>
              <a:ext cx="28382" cy="78760"/>
            </a:xfrm>
            <a:custGeom>
              <a:avLst/>
              <a:gdLst>
                <a:gd name="connsiteX0" fmla="*/ 95 w 28382"/>
                <a:gd name="connsiteY0" fmla="*/ 78760 h 78760"/>
                <a:gd name="connsiteX1" fmla="*/ 17240 w 28382"/>
                <a:gd name="connsiteY1" fmla="*/ 40550 h 78760"/>
                <a:gd name="connsiteX2" fmla="*/ 27984 w 28382"/>
                <a:gd name="connsiteY2" fmla="*/ 2 h 78760"/>
                <a:gd name="connsiteX3" fmla="*/ 27641 w 28382"/>
                <a:gd name="connsiteY3" fmla="*/ 12467 h 78760"/>
                <a:gd name="connsiteX4" fmla="*/ 20840 w 28382"/>
                <a:gd name="connsiteY4" fmla="*/ 41870 h 78760"/>
                <a:gd name="connsiteX5" fmla="*/ 7353 w 28382"/>
                <a:gd name="connsiteY5" fmla="*/ 68811 h 78760"/>
                <a:gd name="connsiteX6" fmla="*/ 95 w 28382"/>
                <a:gd name="connsiteY6" fmla="*/ 78760 h 7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2" h="78760">
                  <a:moveTo>
                    <a:pt x="95" y="78760"/>
                  </a:moveTo>
                  <a:cubicBezTo>
                    <a:pt x="-1105" y="78075"/>
                    <a:pt x="9353" y="62061"/>
                    <a:pt x="17240" y="40550"/>
                  </a:cubicBezTo>
                  <a:cubicBezTo>
                    <a:pt x="25126" y="19045"/>
                    <a:pt x="26612" y="-226"/>
                    <a:pt x="27984" y="2"/>
                  </a:cubicBezTo>
                  <a:cubicBezTo>
                    <a:pt x="28612" y="4146"/>
                    <a:pt x="28498" y="8363"/>
                    <a:pt x="27641" y="12467"/>
                  </a:cubicBezTo>
                  <a:cubicBezTo>
                    <a:pt x="26498" y="22496"/>
                    <a:pt x="24212" y="32360"/>
                    <a:pt x="20840" y="41870"/>
                  </a:cubicBezTo>
                  <a:cubicBezTo>
                    <a:pt x="17297" y="51300"/>
                    <a:pt x="12782" y="60330"/>
                    <a:pt x="7353" y="68811"/>
                  </a:cubicBezTo>
                  <a:cubicBezTo>
                    <a:pt x="5466" y="72491"/>
                    <a:pt x="3009" y="75846"/>
                    <a:pt x="95" y="7876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3DDE969B-1DE2-7F76-0CB0-FB06DC3FE8D6}"/>
                </a:ext>
              </a:extLst>
            </p:cNvPr>
            <p:cNvSpPr/>
            <p:nvPr/>
          </p:nvSpPr>
          <p:spPr>
            <a:xfrm>
              <a:off x="9743247" y="-802396"/>
              <a:ext cx="277348" cy="287132"/>
            </a:xfrm>
            <a:custGeom>
              <a:avLst/>
              <a:gdLst>
                <a:gd name="connsiteX0" fmla="*/ 277348 w 277348"/>
                <a:gd name="connsiteY0" fmla="*/ 0 h 287132"/>
                <a:gd name="connsiteX1" fmla="*/ 273634 w 277348"/>
                <a:gd name="connsiteY1" fmla="*/ 1943 h 287132"/>
                <a:gd name="connsiteX2" fmla="*/ 262718 w 277348"/>
                <a:gd name="connsiteY2" fmla="*/ 6921 h 287132"/>
                <a:gd name="connsiteX3" fmla="*/ 245573 w 277348"/>
                <a:gd name="connsiteY3" fmla="*/ 15042 h 287132"/>
                <a:gd name="connsiteX4" fmla="*/ 223399 w 277348"/>
                <a:gd name="connsiteY4" fmla="*/ 26483 h 287132"/>
                <a:gd name="connsiteX5" fmla="*/ 210712 w 277348"/>
                <a:gd name="connsiteY5" fmla="*/ 33690 h 287132"/>
                <a:gd name="connsiteX6" fmla="*/ 197338 w 277348"/>
                <a:gd name="connsiteY6" fmla="*/ 42097 h 287132"/>
                <a:gd name="connsiteX7" fmla="*/ 168763 w 277348"/>
                <a:gd name="connsiteY7" fmla="*/ 61888 h 287132"/>
                <a:gd name="connsiteX8" fmla="*/ 58293 w 277348"/>
                <a:gd name="connsiteY8" fmla="*/ 176285 h 287132"/>
                <a:gd name="connsiteX9" fmla="*/ 39547 w 277348"/>
                <a:gd name="connsiteY9" fmla="*/ 205683 h 287132"/>
                <a:gd name="connsiteX10" fmla="*/ 31603 w 277348"/>
                <a:gd name="connsiteY10" fmla="*/ 219296 h 287132"/>
                <a:gd name="connsiteX11" fmla="*/ 24803 w 277348"/>
                <a:gd name="connsiteY11" fmla="*/ 232223 h 287132"/>
                <a:gd name="connsiteX12" fmla="*/ 13944 w 277348"/>
                <a:gd name="connsiteY12" fmla="*/ 255100 h 287132"/>
                <a:gd name="connsiteX13" fmla="*/ 6401 w 277348"/>
                <a:gd name="connsiteY13" fmla="*/ 272262 h 287132"/>
                <a:gd name="connsiteX14" fmla="*/ 1828 w 277348"/>
                <a:gd name="connsiteY14" fmla="*/ 283355 h 287132"/>
                <a:gd name="connsiteX15" fmla="*/ 0 w 277348"/>
                <a:gd name="connsiteY15" fmla="*/ 287133 h 287132"/>
                <a:gd name="connsiteX16" fmla="*/ 1086 w 277348"/>
                <a:gd name="connsiteY16" fmla="*/ 283127 h 287132"/>
                <a:gd name="connsiteX17" fmla="*/ 5029 w 277348"/>
                <a:gd name="connsiteY17" fmla="*/ 271685 h 287132"/>
                <a:gd name="connsiteX18" fmla="*/ 11944 w 277348"/>
                <a:gd name="connsiteY18" fmla="*/ 253957 h 287132"/>
                <a:gd name="connsiteX19" fmla="*/ 22402 w 277348"/>
                <a:gd name="connsiteY19" fmla="*/ 231080 h 287132"/>
                <a:gd name="connsiteX20" fmla="*/ 28975 w 277348"/>
                <a:gd name="connsiteY20" fmla="*/ 217981 h 287132"/>
                <a:gd name="connsiteX21" fmla="*/ 36804 w 277348"/>
                <a:gd name="connsiteY21" fmla="*/ 204082 h 287132"/>
                <a:gd name="connsiteX22" fmla="*/ 55378 w 277348"/>
                <a:gd name="connsiteY22" fmla="*/ 174336 h 287132"/>
                <a:gd name="connsiteX23" fmla="*/ 166649 w 277348"/>
                <a:gd name="connsiteY23" fmla="*/ 59081 h 287132"/>
                <a:gd name="connsiteX24" fmla="*/ 195739 w 277348"/>
                <a:gd name="connsiteY24" fmla="*/ 39467 h 287132"/>
                <a:gd name="connsiteX25" fmla="*/ 209340 w 277348"/>
                <a:gd name="connsiteY25" fmla="*/ 31169 h 287132"/>
                <a:gd name="connsiteX26" fmla="*/ 222199 w 277348"/>
                <a:gd name="connsiteY26" fmla="*/ 24134 h 287132"/>
                <a:gd name="connsiteX27" fmla="*/ 245059 w 277348"/>
                <a:gd name="connsiteY27" fmla="*/ 12699 h 287132"/>
                <a:gd name="connsiteX28" fmla="*/ 262204 w 277348"/>
                <a:gd name="connsiteY28" fmla="*/ 5149 h 287132"/>
                <a:gd name="connsiteX29" fmla="*/ 273634 w 277348"/>
                <a:gd name="connsiteY29" fmla="*/ 857 h 287132"/>
                <a:gd name="connsiteX30" fmla="*/ 277348 w 277348"/>
                <a:gd name="connsiteY30" fmla="*/ 0 h 287132"/>
                <a:gd name="connsiteX31" fmla="*/ 277348 w 277348"/>
                <a:gd name="connsiteY31" fmla="*/ 0 h 28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77348" h="287132">
                  <a:moveTo>
                    <a:pt x="277348" y="0"/>
                  </a:moveTo>
                  <a:cubicBezTo>
                    <a:pt x="276206" y="811"/>
                    <a:pt x="274949" y="1463"/>
                    <a:pt x="273634" y="1943"/>
                  </a:cubicBezTo>
                  <a:lnTo>
                    <a:pt x="262718" y="6921"/>
                  </a:lnTo>
                  <a:cubicBezTo>
                    <a:pt x="257974" y="8978"/>
                    <a:pt x="252146" y="11556"/>
                    <a:pt x="245573" y="15042"/>
                  </a:cubicBezTo>
                  <a:cubicBezTo>
                    <a:pt x="239001" y="18534"/>
                    <a:pt x="231343" y="21905"/>
                    <a:pt x="223399" y="26483"/>
                  </a:cubicBezTo>
                  <a:lnTo>
                    <a:pt x="210712" y="33690"/>
                  </a:lnTo>
                  <a:cubicBezTo>
                    <a:pt x="206311" y="36204"/>
                    <a:pt x="201968" y="39411"/>
                    <a:pt x="197338" y="42097"/>
                  </a:cubicBezTo>
                  <a:cubicBezTo>
                    <a:pt x="188023" y="47817"/>
                    <a:pt x="178650" y="54738"/>
                    <a:pt x="168763" y="61888"/>
                  </a:cubicBezTo>
                  <a:cubicBezTo>
                    <a:pt x="126015" y="93789"/>
                    <a:pt x="88696" y="132422"/>
                    <a:pt x="58293" y="176285"/>
                  </a:cubicBezTo>
                  <a:cubicBezTo>
                    <a:pt x="51549" y="186520"/>
                    <a:pt x="44863" y="196127"/>
                    <a:pt x="39547" y="205683"/>
                  </a:cubicBezTo>
                  <a:cubicBezTo>
                    <a:pt x="36804" y="210375"/>
                    <a:pt x="33832" y="214833"/>
                    <a:pt x="31603" y="219296"/>
                  </a:cubicBezTo>
                  <a:cubicBezTo>
                    <a:pt x="29374" y="223759"/>
                    <a:pt x="26975" y="228103"/>
                    <a:pt x="24803" y="232223"/>
                  </a:cubicBezTo>
                  <a:cubicBezTo>
                    <a:pt x="20288" y="240344"/>
                    <a:pt x="17088" y="248122"/>
                    <a:pt x="13944" y="255100"/>
                  </a:cubicBezTo>
                  <a:cubicBezTo>
                    <a:pt x="10801" y="262078"/>
                    <a:pt x="8229" y="267628"/>
                    <a:pt x="6401" y="272262"/>
                  </a:cubicBezTo>
                  <a:cubicBezTo>
                    <a:pt x="4572" y="276891"/>
                    <a:pt x="3028" y="280441"/>
                    <a:pt x="1828" y="283355"/>
                  </a:cubicBezTo>
                  <a:cubicBezTo>
                    <a:pt x="1372" y="284681"/>
                    <a:pt x="742" y="285950"/>
                    <a:pt x="0" y="287133"/>
                  </a:cubicBezTo>
                  <a:cubicBezTo>
                    <a:pt x="171" y="285756"/>
                    <a:pt x="514" y="284407"/>
                    <a:pt x="1086" y="283127"/>
                  </a:cubicBezTo>
                  <a:cubicBezTo>
                    <a:pt x="2115" y="280098"/>
                    <a:pt x="3429" y="276320"/>
                    <a:pt x="5029" y="271685"/>
                  </a:cubicBezTo>
                  <a:cubicBezTo>
                    <a:pt x="7029" y="265667"/>
                    <a:pt x="9315" y="259746"/>
                    <a:pt x="11944" y="253957"/>
                  </a:cubicBezTo>
                  <a:cubicBezTo>
                    <a:pt x="14916" y="247151"/>
                    <a:pt x="18002" y="239258"/>
                    <a:pt x="22402" y="231080"/>
                  </a:cubicBezTo>
                  <a:lnTo>
                    <a:pt x="28975" y="217981"/>
                  </a:lnTo>
                  <a:cubicBezTo>
                    <a:pt x="31318" y="213404"/>
                    <a:pt x="34118" y="208883"/>
                    <a:pt x="36804" y="204082"/>
                  </a:cubicBezTo>
                  <a:cubicBezTo>
                    <a:pt x="42062" y="194413"/>
                    <a:pt x="48634" y="184691"/>
                    <a:pt x="55378" y="174336"/>
                  </a:cubicBezTo>
                  <a:cubicBezTo>
                    <a:pt x="85668" y="129902"/>
                    <a:pt x="123329" y="90931"/>
                    <a:pt x="166649" y="59081"/>
                  </a:cubicBezTo>
                  <a:cubicBezTo>
                    <a:pt x="176765" y="51989"/>
                    <a:pt x="186252" y="45068"/>
                    <a:pt x="195739" y="39467"/>
                  </a:cubicBezTo>
                  <a:cubicBezTo>
                    <a:pt x="200425" y="36604"/>
                    <a:pt x="204883" y="33747"/>
                    <a:pt x="209340" y="31169"/>
                  </a:cubicBezTo>
                  <a:lnTo>
                    <a:pt x="222199" y="24134"/>
                  </a:lnTo>
                  <a:cubicBezTo>
                    <a:pt x="230314" y="19505"/>
                    <a:pt x="238086" y="16128"/>
                    <a:pt x="245059" y="12699"/>
                  </a:cubicBezTo>
                  <a:cubicBezTo>
                    <a:pt x="252031" y="9264"/>
                    <a:pt x="257632" y="6978"/>
                    <a:pt x="262204" y="5149"/>
                  </a:cubicBezTo>
                  <a:lnTo>
                    <a:pt x="273634" y="857"/>
                  </a:lnTo>
                  <a:cubicBezTo>
                    <a:pt x="274834" y="428"/>
                    <a:pt x="276091" y="143"/>
                    <a:pt x="277348" y="0"/>
                  </a:cubicBezTo>
                  <a:lnTo>
                    <a:pt x="277348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id="{B65C2FC0-A772-EC7D-FD25-ADD874B48B15}"/>
                </a:ext>
              </a:extLst>
            </p:cNvPr>
            <p:cNvSpPr/>
            <p:nvPr/>
          </p:nvSpPr>
          <p:spPr>
            <a:xfrm>
              <a:off x="9854690" y="-718603"/>
              <a:ext cx="99212" cy="27741"/>
            </a:xfrm>
            <a:custGeom>
              <a:avLst/>
              <a:gdLst>
                <a:gd name="connsiteX0" fmla="*/ 0 w 99212"/>
                <a:gd name="connsiteY0" fmla="*/ 27741 h 27741"/>
                <a:gd name="connsiteX1" fmla="*/ 9144 w 99212"/>
                <a:gd name="connsiteY1" fmla="*/ 14128 h 27741"/>
                <a:gd name="connsiteX2" fmla="*/ 45891 w 99212"/>
                <a:gd name="connsiteY2" fmla="*/ 1 h 27741"/>
                <a:gd name="connsiteX3" fmla="*/ 84582 w 99212"/>
                <a:gd name="connsiteY3" fmla="*/ 7607 h 27741"/>
                <a:gd name="connsiteX4" fmla="*/ 99212 w 99212"/>
                <a:gd name="connsiteY4" fmla="*/ 14700 h 27741"/>
                <a:gd name="connsiteX5" fmla="*/ 83667 w 99212"/>
                <a:gd name="connsiteY5" fmla="*/ 10128 h 27741"/>
                <a:gd name="connsiteX6" fmla="*/ 46005 w 99212"/>
                <a:gd name="connsiteY6" fmla="*/ 3835 h 27741"/>
                <a:gd name="connsiteX7" fmla="*/ 10915 w 99212"/>
                <a:gd name="connsiteY7" fmla="*/ 16185 h 27741"/>
                <a:gd name="connsiteX8" fmla="*/ 0 w 99212"/>
                <a:gd name="connsiteY8" fmla="*/ 27741 h 27741"/>
                <a:gd name="connsiteX9" fmla="*/ 0 w 99212"/>
                <a:gd name="connsiteY9" fmla="*/ 27741 h 2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212" h="27741">
                  <a:moveTo>
                    <a:pt x="0" y="27741"/>
                  </a:moveTo>
                  <a:cubicBezTo>
                    <a:pt x="1542" y="22363"/>
                    <a:pt x="4743" y="17603"/>
                    <a:pt x="9144" y="14128"/>
                  </a:cubicBezTo>
                  <a:cubicBezTo>
                    <a:pt x="19373" y="5253"/>
                    <a:pt x="32346" y="258"/>
                    <a:pt x="45891" y="1"/>
                  </a:cubicBezTo>
                  <a:cubicBezTo>
                    <a:pt x="59150" y="-51"/>
                    <a:pt x="72294" y="2538"/>
                    <a:pt x="84582" y="7607"/>
                  </a:cubicBezTo>
                  <a:cubicBezTo>
                    <a:pt x="89782" y="9230"/>
                    <a:pt x="94697" y="11619"/>
                    <a:pt x="99212" y="14700"/>
                  </a:cubicBezTo>
                  <a:cubicBezTo>
                    <a:pt x="93897" y="13620"/>
                    <a:pt x="88696" y="12094"/>
                    <a:pt x="83667" y="10128"/>
                  </a:cubicBezTo>
                  <a:cubicBezTo>
                    <a:pt x="71551" y="5990"/>
                    <a:pt x="58807" y="3864"/>
                    <a:pt x="46005" y="3835"/>
                  </a:cubicBezTo>
                  <a:cubicBezTo>
                    <a:pt x="33261" y="4121"/>
                    <a:pt x="20974" y="8447"/>
                    <a:pt x="10915" y="16185"/>
                  </a:cubicBezTo>
                  <a:cubicBezTo>
                    <a:pt x="6972" y="19763"/>
                    <a:pt x="3314" y="23626"/>
                    <a:pt x="0" y="27741"/>
                  </a:cubicBezTo>
                  <a:lnTo>
                    <a:pt x="0" y="2774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EC89E8C4-3159-039D-BCF7-BDACCA96F713}"/>
                </a:ext>
              </a:extLst>
            </p:cNvPr>
            <p:cNvSpPr/>
            <p:nvPr/>
          </p:nvSpPr>
          <p:spPr>
            <a:xfrm>
              <a:off x="9335024" y="-778019"/>
              <a:ext cx="169106" cy="56045"/>
            </a:xfrm>
            <a:custGeom>
              <a:avLst/>
              <a:gdLst>
                <a:gd name="connsiteX0" fmla="*/ 169107 w 169106"/>
                <a:gd name="connsiteY0" fmla="*/ 39055 h 56045"/>
                <a:gd name="connsiteX1" fmla="*/ 58179 w 169106"/>
                <a:gd name="connsiteY1" fmla="*/ 844 h 56045"/>
                <a:gd name="connsiteX2" fmla="*/ 5715 w 169106"/>
                <a:gd name="connsiteY2" fmla="*/ 10457 h 56045"/>
                <a:gd name="connsiteX3" fmla="*/ 1543 w 169106"/>
                <a:gd name="connsiteY3" fmla="*/ 14474 h 56045"/>
                <a:gd name="connsiteX4" fmla="*/ 0 w 169106"/>
                <a:gd name="connsiteY4" fmla="*/ 20064 h 56045"/>
                <a:gd name="connsiteX5" fmla="*/ 5144 w 169106"/>
                <a:gd name="connsiteY5" fmla="*/ 26642 h 56045"/>
                <a:gd name="connsiteX6" fmla="*/ 168821 w 169106"/>
                <a:gd name="connsiteY6" fmla="*/ 39055 h 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106" h="56045">
                  <a:moveTo>
                    <a:pt x="169107" y="39055"/>
                  </a:moveTo>
                  <a:cubicBezTo>
                    <a:pt x="135502" y="17995"/>
                    <a:pt x="97555" y="4924"/>
                    <a:pt x="58179" y="844"/>
                  </a:cubicBezTo>
                  <a:cubicBezTo>
                    <a:pt x="40062" y="-1042"/>
                    <a:pt x="20231" y="-528"/>
                    <a:pt x="5715" y="10457"/>
                  </a:cubicBezTo>
                  <a:cubicBezTo>
                    <a:pt x="4000" y="11394"/>
                    <a:pt x="2514" y="12782"/>
                    <a:pt x="1543" y="14474"/>
                  </a:cubicBezTo>
                  <a:cubicBezTo>
                    <a:pt x="514" y="16166"/>
                    <a:pt x="0" y="18097"/>
                    <a:pt x="0" y="20064"/>
                  </a:cubicBezTo>
                  <a:cubicBezTo>
                    <a:pt x="800" y="22829"/>
                    <a:pt x="2629" y="25178"/>
                    <a:pt x="5144" y="26642"/>
                  </a:cubicBezTo>
                  <a:cubicBezTo>
                    <a:pt x="50292" y="60960"/>
                    <a:pt x="118529" y="65423"/>
                    <a:pt x="168821" y="39055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8AC4C956-BA0A-A6C1-6E3B-55DCED767F7E}"/>
                </a:ext>
              </a:extLst>
            </p:cNvPr>
            <p:cNvSpPr/>
            <p:nvPr/>
          </p:nvSpPr>
          <p:spPr>
            <a:xfrm>
              <a:off x="9499973" y="-911238"/>
              <a:ext cx="60868" cy="178513"/>
            </a:xfrm>
            <a:custGeom>
              <a:avLst/>
              <a:gdLst>
                <a:gd name="connsiteX0" fmla="*/ 3586 w 60868"/>
                <a:gd name="connsiteY0" fmla="*/ 171821 h 178513"/>
                <a:gd name="connsiteX1" fmla="*/ 4901 w 60868"/>
                <a:gd name="connsiteY1" fmla="*/ 77673 h 178513"/>
                <a:gd name="connsiteX2" fmla="*/ 55021 w 60868"/>
                <a:gd name="connsiteY2" fmla="*/ 0 h 178513"/>
                <a:gd name="connsiteX3" fmla="*/ 53707 w 60868"/>
                <a:gd name="connsiteY3" fmla="*/ 73786 h 178513"/>
                <a:gd name="connsiteX4" fmla="*/ 3986 w 60868"/>
                <a:gd name="connsiteY4" fmla="*/ 178514 h 17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68" h="178513">
                  <a:moveTo>
                    <a:pt x="3586" y="171821"/>
                  </a:moveTo>
                  <a:cubicBezTo>
                    <a:pt x="-700" y="140532"/>
                    <a:pt x="-2129" y="108448"/>
                    <a:pt x="4901" y="77673"/>
                  </a:cubicBezTo>
                  <a:cubicBezTo>
                    <a:pt x="11930" y="46903"/>
                    <a:pt x="28790" y="17499"/>
                    <a:pt x="55021" y="0"/>
                  </a:cubicBezTo>
                  <a:cubicBezTo>
                    <a:pt x="64908" y="22877"/>
                    <a:pt x="60736" y="49646"/>
                    <a:pt x="53707" y="73786"/>
                  </a:cubicBezTo>
                  <a:cubicBezTo>
                    <a:pt x="42906" y="111162"/>
                    <a:pt x="26104" y="146538"/>
                    <a:pt x="3986" y="17851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215934BF-280C-32A3-7B99-1062A660CEED}"/>
                </a:ext>
              </a:extLst>
            </p:cNvPr>
            <p:cNvSpPr/>
            <p:nvPr/>
          </p:nvSpPr>
          <p:spPr>
            <a:xfrm>
              <a:off x="9556420" y="-830651"/>
              <a:ext cx="51068" cy="207746"/>
            </a:xfrm>
            <a:custGeom>
              <a:avLst/>
              <a:gdLst>
                <a:gd name="connsiteX0" fmla="*/ 15263 w 51068"/>
                <a:gd name="connsiteY0" fmla="*/ 207746 h 207746"/>
                <a:gd name="connsiteX1" fmla="*/ 1604 w 51068"/>
                <a:gd name="connsiteY1" fmla="*/ 100653 h 207746"/>
                <a:gd name="connsiteX2" fmla="*/ 40637 w 51068"/>
                <a:gd name="connsiteY2" fmla="*/ 0 h 207746"/>
                <a:gd name="connsiteX3" fmla="*/ 15263 w 51068"/>
                <a:gd name="connsiteY3" fmla="*/ 207746 h 20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68" h="207746">
                  <a:moveTo>
                    <a:pt x="15263" y="207746"/>
                  </a:moveTo>
                  <a:cubicBezTo>
                    <a:pt x="1889" y="173742"/>
                    <a:pt x="-2797" y="136932"/>
                    <a:pt x="1604" y="100653"/>
                  </a:cubicBezTo>
                  <a:cubicBezTo>
                    <a:pt x="6062" y="64380"/>
                    <a:pt x="19492" y="29781"/>
                    <a:pt x="40637" y="0"/>
                  </a:cubicBezTo>
                  <a:cubicBezTo>
                    <a:pt x="60011" y="68928"/>
                    <a:pt x="52868" y="146773"/>
                    <a:pt x="15263" y="20774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EEAE420D-D1B7-A325-B85B-BDAA9CC0C672}"/>
                </a:ext>
              </a:extLst>
            </p:cNvPr>
            <p:cNvSpPr/>
            <p:nvPr/>
          </p:nvSpPr>
          <p:spPr>
            <a:xfrm>
              <a:off x="9491652" y="-535065"/>
              <a:ext cx="154725" cy="102776"/>
            </a:xfrm>
            <a:custGeom>
              <a:avLst/>
              <a:gdLst>
                <a:gd name="connsiteX0" fmla="*/ 154040 w 154725"/>
                <a:gd name="connsiteY0" fmla="*/ 302 h 102776"/>
                <a:gd name="connsiteX1" fmla="*/ 65058 w 154725"/>
                <a:gd name="connsiteY1" fmla="*/ 21179 h 102776"/>
                <a:gd name="connsiteX2" fmla="*/ 2306 w 154725"/>
                <a:gd name="connsiteY2" fmla="*/ 87702 h 102776"/>
                <a:gd name="connsiteX3" fmla="*/ 1278 w 154725"/>
                <a:gd name="connsiteY3" fmla="*/ 99600 h 102776"/>
                <a:gd name="connsiteX4" fmla="*/ 5964 w 154725"/>
                <a:gd name="connsiteY4" fmla="*/ 102309 h 102776"/>
                <a:gd name="connsiteX5" fmla="*/ 11336 w 154725"/>
                <a:gd name="connsiteY5" fmla="*/ 102572 h 102776"/>
                <a:gd name="connsiteX6" fmla="*/ 89632 w 154725"/>
                <a:gd name="connsiteY6" fmla="*/ 62133 h 102776"/>
                <a:gd name="connsiteX7" fmla="*/ 154726 w 154725"/>
                <a:gd name="connsiteY7" fmla="*/ 188 h 10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25" h="102776">
                  <a:moveTo>
                    <a:pt x="154040" y="302"/>
                  </a:moveTo>
                  <a:cubicBezTo>
                    <a:pt x="122951" y="-1618"/>
                    <a:pt x="92032" y="5640"/>
                    <a:pt x="65058" y="21179"/>
                  </a:cubicBezTo>
                  <a:cubicBezTo>
                    <a:pt x="38082" y="36718"/>
                    <a:pt x="16251" y="59853"/>
                    <a:pt x="2306" y="87702"/>
                  </a:cubicBezTo>
                  <a:cubicBezTo>
                    <a:pt x="421" y="91480"/>
                    <a:pt x="-1237" y="96223"/>
                    <a:pt x="1278" y="99600"/>
                  </a:cubicBezTo>
                  <a:cubicBezTo>
                    <a:pt x="2592" y="100864"/>
                    <a:pt x="4193" y="101789"/>
                    <a:pt x="5964" y="102309"/>
                  </a:cubicBezTo>
                  <a:cubicBezTo>
                    <a:pt x="7679" y="102824"/>
                    <a:pt x="9565" y="102915"/>
                    <a:pt x="11336" y="102572"/>
                  </a:cubicBezTo>
                  <a:cubicBezTo>
                    <a:pt x="41226" y="100629"/>
                    <a:pt x="67744" y="82610"/>
                    <a:pt x="89632" y="62133"/>
                  </a:cubicBezTo>
                  <a:cubicBezTo>
                    <a:pt x="111521" y="41656"/>
                    <a:pt x="130551" y="17922"/>
                    <a:pt x="154726" y="188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C73428FF-8E5C-D712-1EAC-3966853BA14C}"/>
                </a:ext>
              </a:extLst>
            </p:cNvPr>
            <p:cNvSpPr/>
            <p:nvPr/>
          </p:nvSpPr>
          <p:spPr>
            <a:xfrm>
              <a:off x="9856804" y="-556171"/>
              <a:ext cx="200025" cy="64706"/>
            </a:xfrm>
            <a:custGeom>
              <a:avLst/>
              <a:gdLst>
                <a:gd name="connsiteX0" fmla="*/ 0 w 200025"/>
                <a:gd name="connsiteY0" fmla="*/ 57899 h 64706"/>
                <a:gd name="connsiteX1" fmla="*/ 200025 w 200025"/>
                <a:gd name="connsiteY1" fmla="*/ 17231 h 64706"/>
                <a:gd name="connsiteX2" fmla="*/ 91897 w 200025"/>
                <a:gd name="connsiteY2" fmla="*/ 3961 h 64706"/>
                <a:gd name="connsiteX3" fmla="*/ 457 w 200025"/>
                <a:gd name="connsiteY3" fmla="*/ 57899 h 6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" h="64706">
                  <a:moveTo>
                    <a:pt x="0" y="57899"/>
                  </a:moveTo>
                  <a:cubicBezTo>
                    <a:pt x="67037" y="75347"/>
                    <a:pt x="143961" y="58356"/>
                    <a:pt x="200025" y="17231"/>
                  </a:cubicBezTo>
                  <a:cubicBezTo>
                    <a:pt x="166592" y="418"/>
                    <a:pt x="128359" y="-4274"/>
                    <a:pt x="91897" y="3961"/>
                  </a:cubicBezTo>
                  <a:cubicBezTo>
                    <a:pt x="55778" y="12202"/>
                    <a:pt x="22803" y="28387"/>
                    <a:pt x="457" y="57899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F1AEDD1B-8C2E-2225-2865-4483081FC277}"/>
                </a:ext>
              </a:extLst>
            </p:cNvPr>
            <p:cNvSpPr/>
            <p:nvPr/>
          </p:nvSpPr>
          <p:spPr>
            <a:xfrm>
              <a:off x="9871492" y="-639953"/>
              <a:ext cx="181279" cy="104899"/>
            </a:xfrm>
            <a:custGeom>
              <a:avLst/>
              <a:gdLst>
                <a:gd name="connsiteX0" fmla="*/ 0 w 181279"/>
                <a:gd name="connsiteY0" fmla="*/ 104899 h 104899"/>
                <a:gd name="connsiteX1" fmla="*/ 181280 w 181279"/>
                <a:gd name="connsiteY1" fmla="*/ 0 h 104899"/>
                <a:gd name="connsiteX2" fmla="*/ 121958 w 181279"/>
                <a:gd name="connsiteY2" fmla="*/ 65603 h 104899"/>
                <a:gd name="connsiteX3" fmla="*/ 34976 w 181279"/>
                <a:gd name="connsiteY3" fmla="*/ 91057 h 104899"/>
                <a:gd name="connsiteX4" fmla="*/ 0 w 181279"/>
                <a:gd name="connsiteY4" fmla="*/ 104899 h 104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79" h="104899">
                  <a:moveTo>
                    <a:pt x="0" y="104899"/>
                  </a:moveTo>
                  <a:cubicBezTo>
                    <a:pt x="37547" y="43583"/>
                    <a:pt x="109557" y="3600"/>
                    <a:pt x="181280" y="0"/>
                  </a:cubicBezTo>
                  <a:cubicBezTo>
                    <a:pt x="172993" y="29169"/>
                    <a:pt x="149047" y="51875"/>
                    <a:pt x="121958" y="65603"/>
                  </a:cubicBezTo>
                  <a:cubicBezTo>
                    <a:pt x="94869" y="79330"/>
                    <a:pt x="64808" y="85279"/>
                    <a:pt x="34976" y="91057"/>
                  </a:cubicBezTo>
                  <a:cubicBezTo>
                    <a:pt x="23546" y="93286"/>
                    <a:pt x="7487" y="95806"/>
                    <a:pt x="0" y="10489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C7AC6724-4F2F-FF82-2F2C-BE2CAEA9F0F9}"/>
                </a:ext>
              </a:extLst>
            </p:cNvPr>
            <p:cNvSpPr/>
            <p:nvPr/>
          </p:nvSpPr>
          <p:spPr>
            <a:xfrm>
              <a:off x="9935157" y="-771063"/>
              <a:ext cx="238488" cy="92128"/>
            </a:xfrm>
            <a:custGeom>
              <a:avLst/>
              <a:gdLst>
                <a:gd name="connsiteX0" fmla="*/ 0 w 238488"/>
                <a:gd name="connsiteY0" fmla="*/ 12427 h 92128"/>
                <a:gd name="connsiteX1" fmla="*/ 170478 w 238488"/>
                <a:gd name="connsiteY1" fmla="*/ 84556 h 92128"/>
                <a:gd name="connsiteX2" fmla="*/ 209054 w 238488"/>
                <a:gd name="connsiteY2" fmla="*/ 91934 h 92128"/>
                <a:gd name="connsiteX3" fmla="*/ 238030 w 238488"/>
                <a:gd name="connsiteY3" fmla="*/ 68480 h 92128"/>
                <a:gd name="connsiteX4" fmla="*/ 236716 w 238488"/>
                <a:gd name="connsiteY4" fmla="*/ 52232 h 92128"/>
                <a:gd name="connsiteX5" fmla="*/ 227914 w 238488"/>
                <a:gd name="connsiteY5" fmla="*/ 38510 h 92128"/>
                <a:gd name="connsiteX6" fmla="*/ 199911 w 238488"/>
                <a:gd name="connsiteY6" fmla="*/ 21348 h 92128"/>
                <a:gd name="connsiteX7" fmla="*/ 5258 w 238488"/>
                <a:gd name="connsiteY7" fmla="*/ 10484 h 9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488" h="92128">
                  <a:moveTo>
                    <a:pt x="0" y="12427"/>
                  </a:moveTo>
                  <a:cubicBezTo>
                    <a:pt x="61207" y="21754"/>
                    <a:pt x="113328" y="60873"/>
                    <a:pt x="170478" y="84556"/>
                  </a:cubicBezTo>
                  <a:cubicBezTo>
                    <a:pt x="182480" y="90340"/>
                    <a:pt x="195796" y="92883"/>
                    <a:pt x="209054" y="91934"/>
                  </a:cubicBezTo>
                  <a:cubicBezTo>
                    <a:pt x="222142" y="90214"/>
                    <a:pt x="235115" y="81407"/>
                    <a:pt x="238030" y="68480"/>
                  </a:cubicBezTo>
                  <a:cubicBezTo>
                    <a:pt x="238944" y="63039"/>
                    <a:pt x="238487" y="57455"/>
                    <a:pt x="236716" y="52232"/>
                  </a:cubicBezTo>
                  <a:cubicBezTo>
                    <a:pt x="234944" y="47003"/>
                    <a:pt x="231914" y="42294"/>
                    <a:pt x="227914" y="38510"/>
                  </a:cubicBezTo>
                  <a:cubicBezTo>
                    <a:pt x="219856" y="30967"/>
                    <a:pt x="210312" y="25131"/>
                    <a:pt x="199911" y="21348"/>
                  </a:cubicBezTo>
                  <a:cubicBezTo>
                    <a:pt x="137674" y="-4558"/>
                    <a:pt x="70866" y="-5244"/>
                    <a:pt x="5258" y="1048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4" name="任意多边形: 形状 1123">
              <a:extLst>
                <a:ext uri="{FF2B5EF4-FFF2-40B4-BE49-F238E27FC236}">
                  <a16:creationId xmlns:a16="http://schemas.microsoft.com/office/drawing/2014/main" id="{3DD5C862-D58C-A1D6-7C4F-8176F832D97E}"/>
                </a:ext>
              </a:extLst>
            </p:cNvPr>
            <p:cNvSpPr/>
            <p:nvPr/>
          </p:nvSpPr>
          <p:spPr>
            <a:xfrm>
              <a:off x="9907210" y="-1043396"/>
              <a:ext cx="234315" cy="62796"/>
            </a:xfrm>
            <a:custGeom>
              <a:avLst/>
              <a:gdLst>
                <a:gd name="connsiteX0" fmla="*/ 0 w 234315"/>
                <a:gd name="connsiteY0" fmla="*/ 50988 h 62796"/>
                <a:gd name="connsiteX1" fmla="*/ 112528 w 234315"/>
                <a:gd name="connsiteY1" fmla="*/ 3485 h 62796"/>
                <a:gd name="connsiteX2" fmla="*/ 234315 w 234315"/>
                <a:gd name="connsiteY2" fmla="*/ 12326 h 62796"/>
                <a:gd name="connsiteX3" fmla="*/ 122758 w 234315"/>
                <a:gd name="connsiteY3" fmla="*/ 61343 h 62796"/>
                <a:gd name="connsiteX4" fmla="*/ 286 w 234315"/>
                <a:gd name="connsiteY4" fmla="*/ 50988 h 6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315" h="62796">
                  <a:moveTo>
                    <a:pt x="0" y="50988"/>
                  </a:moveTo>
                  <a:cubicBezTo>
                    <a:pt x="33204" y="26482"/>
                    <a:pt x="71781" y="10206"/>
                    <a:pt x="112528" y="3485"/>
                  </a:cubicBezTo>
                  <a:cubicBezTo>
                    <a:pt x="153219" y="-3236"/>
                    <a:pt x="194996" y="-207"/>
                    <a:pt x="234315" y="12326"/>
                  </a:cubicBezTo>
                  <a:cubicBezTo>
                    <a:pt x="204825" y="41381"/>
                    <a:pt x="163963" y="57052"/>
                    <a:pt x="122758" y="61343"/>
                  </a:cubicBezTo>
                  <a:cubicBezTo>
                    <a:pt x="81668" y="65087"/>
                    <a:pt x="40177" y="61583"/>
                    <a:pt x="286" y="50988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5" name="任意多边形: 形状 1124">
              <a:extLst>
                <a:ext uri="{FF2B5EF4-FFF2-40B4-BE49-F238E27FC236}">
                  <a16:creationId xmlns:a16="http://schemas.microsoft.com/office/drawing/2014/main" id="{AEBEB416-A081-63EA-D3B8-46CD84D42A6D}"/>
                </a:ext>
              </a:extLst>
            </p:cNvPr>
            <p:cNvSpPr/>
            <p:nvPr/>
          </p:nvSpPr>
          <p:spPr>
            <a:xfrm>
              <a:off x="9857064" y="-1277378"/>
              <a:ext cx="31572" cy="165777"/>
            </a:xfrm>
            <a:custGeom>
              <a:avLst/>
              <a:gdLst>
                <a:gd name="connsiteX0" fmla="*/ 31572 w 31572"/>
                <a:gd name="connsiteY0" fmla="*/ 165778 h 165777"/>
                <a:gd name="connsiteX1" fmla="*/ 25857 w 31572"/>
                <a:gd name="connsiteY1" fmla="*/ 11861 h 165777"/>
                <a:gd name="connsiteX2" fmla="*/ 20486 w 31572"/>
                <a:gd name="connsiteY2" fmla="*/ 420 h 165777"/>
                <a:gd name="connsiteX3" fmla="*/ 8027 w 31572"/>
                <a:gd name="connsiteY3" fmla="*/ 11176 h 165777"/>
                <a:gd name="connsiteX4" fmla="*/ 2026 w 31572"/>
                <a:gd name="connsiteY4" fmla="*/ 90540 h 165777"/>
                <a:gd name="connsiteX5" fmla="*/ 31515 w 31572"/>
                <a:gd name="connsiteY5" fmla="*/ 164463 h 16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572" h="165777">
                  <a:moveTo>
                    <a:pt x="31572" y="165778"/>
                  </a:moveTo>
                  <a:cubicBezTo>
                    <a:pt x="26201" y="110697"/>
                    <a:pt x="29687" y="67228"/>
                    <a:pt x="25857" y="11861"/>
                  </a:cubicBezTo>
                  <a:cubicBezTo>
                    <a:pt x="25857" y="7455"/>
                    <a:pt x="24600" y="2134"/>
                    <a:pt x="20486" y="420"/>
                  </a:cubicBezTo>
                  <a:cubicBezTo>
                    <a:pt x="14771" y="-1809"/>
                    <a:pt x="9912" y="5283"/>
                    <a:pt x="8027" y="11176"/>
                  </a:cubicBezTo>
                  <a:cubicBezTo>
                    <a:pt x="25" y="36824"/>
                    <a:pt x="-2032" y="63976"/>
                    <a:pt x="2026" y="90540"/>
                  </a:cubicBezTo>
                  <a:cubicBezTo>
                    <a:pt x="6084" y="117109"/>
                    <a:pt x="16199" y="142398"/>
                    <a:pt x="31515" y="164463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6" name="任意多边形: 形状 1125">
              <a:extLst>
                <a:ext uri="{FF2B5EF4-FFF2-40B4-BE49-F238E27FC236}">
                  <a16:creationId xmlns:a16="http://schemas.microsoft.com/office/drawing/2014/main" id="{D2777AAB-F672-4B70-95BB-68543E535D93}"/>
                </a:ext>
              </a:extLst>
            </p:cNvPr>
            <p:cNvSpPr/>
            <p:nvPr/>
          </p:nvSpPr>
          <p:spPr>
            <a:xfrm>
              <a:off x="9972818" y="-1268392"/>
              <a:ext cx="225570" cy="137972"/>
            </a:xfrm>
            <a:custGeom>
              <a:avLst/>
              <a:gdLst>
                <a:gd name="connsiteX0" fmla="*/ 1143 w 225570"/>
                <a:gd name="connsiteY0" fmla="*/ 137972 h 137972"/>
                <a:gd name="connsiteX1" fmla="*/ 225571 w 225570"/>
                <a:gd name="connsiteY1" fmla="*/ 5561 h 137972"/>
                <a:gd name="connsiteX2" fmla="*/ 141275 w 225570"/>
                <a:gd name="connsiteY2" fmla="*/ 12025 h 137972"/>
                <a:gd name="connsiteX3" fmla="*/ 0 w 225570"/>
                <a:gd name="connsiteY3" fmla="*/ 137401 h 13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570" h="137972">
                  <a:moveTo>
                    <a:pt x="1143" y="137972"/>
                  </a:moveTo>
                  <a:cubicBezTo>
                    <a:pt x="83211" y="107551"/>
                    <a:pt x="159220" y="62711"/>
                    <a:pt x="225571" y="5561"/>
                  </a:cubicBezTo>
                  <a:cubicBezTo>
                    <a:pt x="198768" y="-5246"/>
                    <a:pt x="168078" y="1212"/>
                    <a:pt x="141275" y="12025"/>
                  </a:cubicBezTo>
                  <a:cubicBezTo>
                    <a:pt x="80010" y="36794"/>
                    <a:pt x="30004" y="78548"/>
                    <a:pt x="0" y="137401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7" name="任意多边形: 形状 1126">
              <a:extLst>
                <a:ext uri="{FF2B5EF4-FFF2-40B4-BE49-F238E27FC236}">
                  <a16:creationId xmlns:a16="http://schemas.microsoft.com/office/drawing/2014/main" id="{EDB4755B-C49C-1F55-0A38-D2D331E1EE1A}"/>
                </a:ext>
              </a:extLst>
            </p:cNvPr>
            <p:cNvSpPr/>
            <p:nvPr/>
          </p:nvSpPr>
          <p:spPr>
            <a:xfrm>
              <a:off x="9652328" y="-1155754"/>
              <a:ext cx="36074" cy="185434"/>
            </a:xfrm>
            <a:custGeom>
              <a:avLst/>
              <a:gdLst>
                <a:gd name="connsiteX0" fmla="*/ 20738 w 36074"/>
                <a:gd name="connsiteY0" fmla="*/ 182571 h 185434"/>
                <a:gd name="connsiteX1" fmla="*/ 18738 w 36074"/>
                <a:gd name="connsiteY1" fmla="*/ 0 h 185434"/>
                <a:gd name="connsiteX2" fmla="*/ 34854 w 36074"/>
                <a:gd name="connsiteY2" fmla="*/ 90771 h 185434"/>
                <a:gd name="connsiteX3" fmla="*/ 21652 w 36074"/>
                <a:gd name="connsiteY3" fmla="*/ 185434 h 18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74" h="185434">
                  <a:moveTo>
                    <a:pt x="20738" y="182571"/>
                  </a:moveTo>
                  <a:cubicBezTo>
                    <a:pt x="-7494" y="125376"/>
                    <a:pt x="-5665" y="58853"/>
                    <a:pt x="18738" y="0"/>
                  </a:cubicBezTo>
                  <a:cubicBezTo>
                    <a:pt x="35883" y="26255"/>
                    <a:pt x="37998" y="59602"/>
                    <a:pt x="34854" y="90771"/>
                  </a:cubicBezTo>
                  <a:cubicBezTo>
                    <a:pt x="31711" y="121947"/>
                    <a:pt x="22224" y="154088"/>
                    <a:pt x="21652" y="18543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8" name="任意多边形: 形状 1127">
              <a:extLst>
                <a:ext uri="{FF2B5EF4-FFF2-40B4-BE49-F238E27FC236}">
                  <a16:creationId xmlns:a16="http://schemas.microsoft.com/office/drawing/2014/main" id="{5A0294F4-93C3-860F-A5BA-0716B1DB2168}"/>
                </a:ext>
              </a:extLst>
            </p:cNvPr>
            <p:cNvSpPr/>
            <p:nvPr/>
          </p:nvSpPr>
          <p:spPr>
            <a:xfrm>
              <a:off x="9306449" y="-1058881"/>
              <a:ext cx="177850" cy="72565"/>
            </a:xfrm>
            <a:custGeom>
              <a:avLst/>
              <a:gdLst>
                <a:gd name="connsiteX0" fmla="*/ 177851 w 177850"/>
                <a:gd name="connsiteY0" fmla="*/ 3334 h 72565"/>
                <a:gd name="connsiteX1" fmla="*/ 76924 w 177850"/>
                <a:gd name="connsiteY1" fmla="*/ 6425 h 72565"/>
                <a:gd name="connsiteX2" fmla="*/ 0 w 177850"/>
                <a:gd name="connsiteY2" fmla="*/ 71685 h 72565"/>
                <a:gd name="connsiteX3" fmla="*/ 94640 w 177850"/>
                <a:gd name="connsiteY3" fmla="*/ 53786 h 72565"/>
                <a:gd name="connsiteX4" fmla="*/ 177851 w 177850"/>
                <a:gd name="connsiteY4" fmla="*/ 3334 h 7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50" h="72565">
                  <a:moveTo>
                    <a:pt x="177851" y="3334"/>
                  </a:moveTo>
                  <a:cubicBezTo>
                    <a:pt x="143561" y="533"/>
                    <a:pt x="110128" y="-3759"/>
                    <a:pt x="76924" y="6425"/>
                  </a:cubicBezTo>
                  <a:cubicBezTo>
                    <a:pt x="43720" y="16604"/>
                    <a:pt x="13545" y="39715"/>
                    <a:pt x="0" y="71685"/>
                  </a:cubicBezTo>
                  <a:cubicBezTo>
                    <a:pt x="32290" y="75348"/>
                    <a:pt x="65037" y="67227"/>
                    <a:pt x="94640" y="53786"/>
                  </a:cubicBezTo>
                  <a:cubicBezTo>
                    <a:pt x="123844" y="39487"/>
                    <a:pt x="151676" y="22599"/>
                    <a:pt x="177851" y="3334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9" name="任意多边形: 形状 1128">
              <a:extLst>
                <a:ext uri="{FF2B5EF4-FFF2-40B4-BE49-F238E27FC236}">
                  <a16:creationId xmlns:a16="http://schemas.microsoft.com/office/drawing/2014/main" id="{65509CCA-AAB0-3552-99BD-6444E7159715}"/>
                </a:ext>
              </a:extLst>
            </p:cNvPr>
            <p:cNvSpPr/>
            <p:nvPr/>
          </p:nvSpPr>
          <p:spPr>
            <a:xfrm>
              <a:off x="9536593" y="-1270100"/>
              <a:ext cx="62231" cy="217352"/>
            </a:xfrm>
            <a:custGeom>
              <a:avLst/>
              <a:gdLst>
                <a:gd name="connsiteX0" fmla="*/ 60236 w 62231"/>
                <a:gd name="connsiteY0" fmla="*/ 217353 h 217352"/>
                <a:gd name="connsiteX1" fmla="*/ 8401 w 62231"/>
                <a:gd name="connsiteY1" fmla="*/ 0 h 217352"/>
                <a:gd name="connsiteX2" fmla="*/ 60236 w 62231"/>
                <a:gd name="connsiteY2" fmla="*/ 217353 h 2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1" h="217352">
                  <a:moveTo>
                    <a:pt x="60236" y="217353"/>
                  </a:moveTo>
                  <a:cubicBezTo>
                    <a:pt x="7201" y="165186"/>
                    <a:pt x="-12973" y="71438"/>
                    <a:pt x="8401" y="0"/>
                  </a:cubicBezTo>
                  <a:cubicBezTo>
                    <a:pt x="50349" y="64242"/>
                    <a:pt x="68637" y="141075"/>
                    <a:pt x="60236" y="217353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0" name="任意多边形: 形状 1129">
              <a:extLst>
                <a:ext uri="{FF2B5EF4-FFF2-40B4-BE49-F238E27FC236}">
                  <a16:creationId xmlns:a16="http://schemas.microsoft.com/office/drawing/2014/main" id="{71585A75-911E-2DB0-9AC6-CD5743FAE7DA}"/>
                </a:ext>
              </a:extLst>
            </p:cNvPr>
            <p:cNvSpPr/>
            <p:nvPr/>
          </p:nvSpPr>
          <p:spPr>
            <a:xfrm>
              <a:off x="9579112" y="-1263413"/>
              <a:ext cx="137274" cy="93634"/>
            </a:xfrm>
            <a:custGeom>
              <a:avLst/>
              <a:gdLst>
                <a:gd name="connsiteX0" fmla="*/ 137274 w 137274"/>
                <a:gd name="connsiteY0" fmla="*/ 93635 h 93634"/>
                <a:gd name="connsiteX1" fmla="*/ 79096 w 137274"/>
                <a:gd name="connsiteY1" fmla="*/ 22769 h 93634"/>
                <a:gd name="connsiteX2" fmla="*/ 0 w 137274"/>
                <a:gd name="connsiteY2" fmla="*/ 2006 h 93634"/>
                <a:gd name="connsiteX3" fmla="*/ 57779 w 137274"/>
                <a:gd name="connsiteY3" fmla="*/ 63974 h 93634"/>
                <a:gd name="connsiteX4" fmla="*/ 137160 w 137274"/>
                <a:gd name="connsiteY4" fmla="*/ 93520 h 9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274" h="93634">
                  <a:moveTo>
                    <a:pt x="137274" y="93635"/>
                  </a:moveTo>
                  <a:cubicBezTo>
                    <a:pt x="120701" y="70757"/>
                    <a:pt x="101613" y="39811"/>
                    <a:pt x="79096" y="22769"/>
                  </a:cubicBezTo>
                  <a:cubicBezTo>
                    <a:pt x="56579" y="5721"/>
                    <a:pt x="27661" y="-4572"/>
                    <a:pt x="0" y="2006"/>
                  </a:cubicBezTo>
                  <a:cubicBezTo>
                    <a:pt x="14173" y="26872"/>
                    <a:pt x="33947" y="48086"/>
                    <a:pt x="57779" y="63974"/>
                  </a:cubicBezTo>
                  <a:cubicBezTo>
                    <a:pt x="81610" y="79856"/>
                    <a:pt x="108757" y="89971"/>
                    <a:pt x="137160" y="93520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1" name="任意多边形: 形状 1130">
              <a:extLst>
                <a:ext uri="{FF2B5EF4-FFF2-40B4-BE49-F238E27FC236}">
                  <a16:creationId xmlns:a16="http://schemas.microsoft.com/office/drawing/2014/main" id="{3F24063C-2497-C1EA-291A-C6083C44BAD6}"/>
                </a:ext>
              </a:extLst>
            </p:cNvPr>
            <p:cNvSpPr/>
            <p:nvPr/>
          </p:nvSpPr>
          <p:spPr>
            <a:xfrm>
              <a:off x="9743076" y="-1486601"/>
              <a:ext cx="157525" cy="116746"/>
            </a:xfrm>
            <a:custGeom>
              <a:avLst/>
              <a:gdLst>
                <a:gd name="connsiteX0" fmla="*/ 0 w 157525"/>
                <a:gd name="connsiteY0" fmla="*/ 116746 h 116746"/>
                <a:gd name="connsiteX1" fmla="*/ 120472 w 157525"/>
                <a:gd name="connsiteY1" fmla="*/ 3383 h 116746"/>
                <a:gd name="connsiteX2" fmla="*/ 141618 w 157525"/>
                <a:gd name="connsiteY2" fmla="*/ 177 h 116746"/>
                <a:gd name="connsiteX3" fmla="*/ 151390 w 157525"/>
                <a:gd name="connsiteY3" fmla="*/ 4372 h 116746"/>
                <a:gd name="connsiteX4" fmla="*/ 157220 w 157525"/>
                <a:gd name="connsiteY4" fmla="*/ 13219 h 116746"/>
                <a:gd name="connsiteX5" fmla="*/ 144247 w 157525"/>
                <a:gd name="connsiteY5" fmla="*/ 37016 h 116746"/>
                <a:gd name="connsiteX6" fmla="*/ 0 w 157525"/>
                <a:gd name="connsiteY6" fmla="*/ 116746 h 11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525" h="116746">
                  <a:moveTo>
                    <a:pt x="0" y="116746"/>
                  </a:moveTo>
                  <a:cubicBezTo>
                    <a:pt x="16516" y="62065"/>
                    <a:pt x="66523" y="21860"/>
                    <a:pt x="120472" y="3383"/>
                  </a:cubicBezTo>
                  <a:cubicBezTo>
                    <a:pt x="127159" y="634"/>
                    <a:pt x="134417" y="-463"/>
                    <a:pt x="141618" y="177"/>
                  </a:cubicBezTo>
                  <a:cubicBezTo>
                    <a:pt x="145218" y="600"/>
                    <a:pt x="148590" y="2058"/>
                    <a:pt x="151390" y="4372"/>
                  </a:cubicBezTo>
                  <a:cubicBezTo>
                    <a:pt x="154133" y="6692"/>
                    <a:pt x="156191" y="9767"/>
                    <a:pt x="157220" y="13219"/>
                  </a:cubicBezTo>
                  <a:cubicBezTo>
                    <a:pt x="159163" y="22489"/>
                    <a:pt x="151505" y="30838"/>
                    <a:pt x="144247" y="37016"/>
                  </a:cubicBezTo>
                  <a:cubicBezTo>
                    <a:pt x="102070" y="73078"/>
                    <a:pt x="52978" y="100207"/>
                    <a:pt x="0" y="116746"/>
                  </a:cubicBezTo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2" name="任意多边形: 形状 1131">
              <a:extLst>
                <a:ext uri="{FF2B5EF4-FFF2-40B4-BE49-F238E27FC236}">
                  <a16:creationId xmlns:a16="http://schemas.microsoft.com/office/drawing/2014/main" id="{E20DC674-E4FC-8950-1F29-4F88CF2C1379}"/>
                </a:ext>
              </a:extLst>
            </p:cNvPr>
            <p:cNvSpPr/>
            <p:nvPr/>
          </p:nvSpPr>
          <p:spPr>
            <a:xfrm>
              <a:off x="9640433" y="-1581882"/>
              <a:ext cx="102413" cy="191555"/>
            </a:xfrm>
            <a:custGeom>
              <a:avLst/>
              <a:gdLst>
                <a:gd name="connsiteX0" fmla="*/ 102414 w 102413"/>
                <a:gd name="connsiteY0" fmla="*/ 191555 h 191555"/>
                <a:gd name="connsiteX1" fmla="*/ 63495 w 102413"/>
                <a:gd name="connsiteY1" fmla="*/ 66465 h 191555"/>
                <a:gd name="connsiteX2" fmla="*/ 5830 w 102413"/>
                <a:gd name="connsiteY2" fmla="*/ 0 h 191555"/>
                <a:gd name="connsiteX3" fmla="*/ 9202 w 102413"/>
                <a:gd name="connsiteY3" fmla="*/ 75444 h 191555"/>
                <a:gd name="connsiteX4" fmla="*/ 53265 w 102413"/>
                <a:gd name="connsiteY4" fmla="*/ 138360 h 191555"/>
                <a:gd name="connsiteX5" fmla="*/ 102414 w 102413"/>
                <a:gd name="connsiteY5" fmla="*/ 191327 h 19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413" h="191555">
                  <a:moveTo>
                    <a:pt x="102414" y="191555"/>
                  </a:moveTo>
                  <a:cubicBezTo>
                    <a:pt x="88755" y="151516"/>
                    <a:pt x="87326" y="101127"/>
                    <a:pt x="63495" y="66465"/>
                  </a:cubicBezTo>
                  <a:cubicBezTo>
                    <a:pt x="46864" y="42211"/>
                    <a:pt x="20175" y="25683"/>
                    <a:pt x="5830" y="0"/>
                  </a:cubicBezTo>
                  <a:cubicBezTo>
                    <a:pt x="-3714" y="23969"/>
                    <a:pt x="-799" y="51481"/>
                    <a:pt x="9202" y="75444"/>
                  </a:cubicBezTo>
                  <a:cubicBezTo>
                    <a:pt x="20060" y="98869"/>
                    <a:pt x="34976" y="120175"/>
                    <a:pt x="53265" y="138360"/>
                  </a:cubicBezTo>
                  <a:cubicBezTo>
                    <a:pt x="70867" y="157237"/>
                    <a:pt x="86012" y="171421"/>
                    <a:pt x="102414" y="191327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3" name="任意多边形: 形状 1132">
              <a:extLst>
                <a:ext uri="{FF2B5EF4-FFF2-40B4-BE49-F238E27FC236}">
                  <a16:creationId xmlns:a16="http://schemas.microsoft.com/office/drawing/2014/main" id="{F32FBDFB-96F7-FC66-D84A-986F3F4E89BB}"/>
                </a:ext>
              </a:extLst>
            </p:cNvPr>
            <p:cNvSpPr/>
            <p:nvPr/>
          </p:nvSpPr>
          <p:spPr>
            <a:xfrm>
              <a:off x="9666127" y="-1013451"/>
              <a:ext cx="26376" cy="80385"/>
            </a:xfrm>
            <a:custGeom>
              <a:avLst/>
              <a:gdLst>
                <a:gd name="connsiteX0" fmla="*/ 26314 w 26376"/>
                <a:gd name="connsiteY0" fmla="*/ 80364 h 80385"/>
                <a:gd name="connsiteX1" fmla="*/ 5053 w 26376"/>
                <a:gd name="connsiteY1" fmla="*/ 40325 h 80385"/>
                <a:gd name="connsiteX2" fmla="*/ 196 w 26376"/>
                <a:gd name="connsiteY2" fmla="*/ 286 h 80385"/>
                <a:gd name="connsiteX3" fmla="*/ 1911 w 26376"/>
                <a:gd name="connsiteY3" fmla="*/ 286 h 80385"/>
                <a:gd name="connsiteX4" fmla="*/ 253 w 26376"/>
                <a:gd name="connsiteY4" fmla="*/ 4921 h 80385"/>
                <a:gd name="connsiteX5" fmla="*/ 253 w 26376"/>
                <a:gd name="connsiteY5" fmla="*/ 0 h 80385"/>
                <a:gd name="connsiteX6" fmla="*/ 1968 w 26376"/>
                <a:gd name="connsiteY6" fmla="*/ 0 h 80385"/>
                <a:gd name="connsiteX7" fmla="*/ 8768 w 26376"/>
                <a:gd name="connsiteY7" fmla="*/ 39182 h 80385"/>
                <a:gd name="connsiteX8" fmla="*/ 26314 w 26376"/>
                <a:gd name="connsiteY8" fmla="*/ 80364 h 8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76" h="80385">
                  <a:moveTo>
                    <a:pt x="26314" y="80364"/>
                  </a:moveTo>
                  <a:cubicBezTo>
                    <a:pt x="25685" y="81050"/>
                    <a:pt x="12140" y="64923"/>
                    <a:pt x="5053" y="40325"/>
                  </a:cubicBezTo>
                  <a:cubicBezTo>
                    <a:pt x="1053" y="27375"/>
                    <a:pt x="-604" y="13813"/>
                    <a:pt x="196" y="286"/>
                  </a:cubicBezTo>
                  <a:lnTo>
                    <a:pt x="1911" y="286"/>
                  </a:lnTo>
                  <a:cubicBezTo>
                    <a:pt x="1110" y="3321"/>
                    <a:pt x="596" y="4978"/>
                    <a:pt x="253" y="4921"/>
                  </a:cubicBezTo>
                  <a:cubicBezTo>
                    <a:pt x="-89" y="4864"/>
                    <a:pt x="253" y="3149"/>
                    <a:pt x="253" y="0"/>
                  </a:cubicBezTo>
                  <a:lnTo>
                    <a:pt x="1968" y="0"/>
                  </a:lnTo>
                  <a:cubicBezTo>
                    <a:pt x="2825" y="13270"/>
                    <a:pt x="5111" y="26404"/>
                    <a:pt x="8768" y="39182"/>
                  </a:cubicBezTo>
                  <a:cubicBezTo>
                    <a:pt x="15570" y="63088"/>
                    <a:pt x="27342" y="79736"/>
                    <a:pt x="26314" y="80364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4" name="任意多边形: 形状 1133">
              <a:extLst>
                <a:ext uri="{FF2B5EF4-FFF2-40B4-BE49-F238E27FC236}">
                  <a16:creationId xmlns:a16="http://schemas.microsoft.com/office/drawing/2014/main" id="{82F5699A-5A38-18E9-0E8F-F221FF3EAE83}"/>
                </a:ext>
              </a:extLst>
            </p:cNvPr>
            <p:cNvSpPr/>
            <p:nvPr/>
          </p:nvSpPr>
          <p:spPr>
            <a:xfrm>
              <a:off x="9854690" y="-718603"/>
              <a:ext cx="99212" cy="27741"/>
            </a:xfrm>
            <a:custGeom>
              <a:avLst/>
              <a:gdLst>
                <a:gd name="connsiteX0" fmla="*/ 0 w 99212"/>
                <a:gd name="connsiteY0" fmla="*/ 27741 h 27741"/>
                <a:gd name="connsiteX1" fmla="*/ 9144 w 99212"/>
                <a:gd name="connsiteY1" fmla="*/ 14128 h 27741"/>
                <a:gd name="connsiteX2" fmla="*/ 45891 w 99212"/>
                <a:gd name="connsiteY2" fmla="*/ 1 h 27741"/>
                <a:gd name="connsiteX3" fmla="*/ 84582 w 99212"/>
                <a:gd name="connsiteY3" fmla="*/ 7607 h 27741"/>
                <a:gd name="connsiteX4" fmla="*/ 99212 w 99212"/>
                <a:gd name="connsiteY4" fmla="*/ 14700 h 27741"/>
                <a:gd name="connsiteX5" fmla="*/ 83667 w 99212"/>
                <a:gd name="connsiteY5" fmla="*/ 10128 h 27741"/>
                <a:gd name="connsiteX6" fmla="*/ 46005 w 99212"/>
                <a:gd name="connsiteY6" fmla="*/ 3835 h 27741"/>
                <a:gd name="connsiteX7" fmla="*/ 10915 w 99212"/>
                <a:gd name="connsiteY7" fmla="*/ 16185 h 27741"/>
                <a:gd name="connsiteX8" fmla="*/ 0 w 99212"/>
                <a:gd name="connsiteY8" fmla="*/ 27741 h 27741"/>
                <a:gd name="connsiteX9" fmla="*/ 0 w 99212"/>
                <a:gd name="connsiteY9" fmla="*/ 27741 h 2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212" h="27741">
                  <a:moveTo>
                    <a:pt x="0" y="27741"/>
                  </a:moveTo>
                  <a:cubicBezTo>
                    <a:pt x="1542" y="22363"/>
                    <a:pt x="4743" y="17603"/>
                    <a:pt x="9144" y="14128"/>
                  </a:cubicBezTo>
                  <a:cubicBezTo>
                    <a:pt x="19373" y="5253"/>
                    <a:pt x="32346" y="258"/>
                    <a:pt x="45891" y="1"/>
                  </a:cubicBezTo>
                  <a:cubicBezTo>
                    <a:pt x="59150" y="-51"/>
                    <a:pt x="72294" y="2538"/>
                    <a:pt x="84582" y="7607"/>
                  </a:cubicBezTo>
                  <a:cubicBezTo>
                    <a:pt x="89782" y="9230"/>
                    <a:pt x="94697" y="11619"/>
                    <a:pt x="99212" y="14700"/>
                  </a:cubicBezTo>
                  <a:cubicBezTo>
                    <a:pt x="93897" y="13620"/>
                    <a:pt x="88696" y="12094"/>
                    <a:pt x="83667" y="10128"/>
                  </a:cubicBezTo>
                  <a:cubicBezTo>
                    <a:pt x="71551" y="5990"/>
                    <a:pt x="58807" y="3864"/>
                    <a:pt x="46005" y="3835"/>
                  </a:cubicBezTo>
                  <a:cubicBezTo>
                    <a:pt x="33261" y="4121"/>
                    <a:pt x="20974" y="8447"/>
                    <a:pt x="10915" y="16185"/>
                  </a:cubicBezTo>
                  <a:cubicBezTo>
                    <a:pt x="6972" y="19763"/>
                    <a:pt x="3314" y="23626"/>
                    <a:pt x="0" y="27741"/>
                  </a:cubicBezTo>
                  <a:lnTo>
                    <a:pt x="0" y="27741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5" name="任意多边形: 形状 1134">
              <a:extLst>
                <a:ext uri="{FF2B5EF4-FFF2-40B4-BE49-F238E27FC236}">
                  <a16:creationId xmlns:a16="http://schemas.microsoft.com/office/drawing/2014/main" id="{D5772536-9471-824B-C8F4-D343F5A1EF2B}"/>
                </a:ext>
              </a:extLst>
            </p:cNvPr>
            <p:cNvSpPr/>
            <p:nvPr/>
          </p:nvSpPr>
          <p:spPr>
            <a:xfrm>
              <a:off x="9829808" y="-735010"/>
              <a:ext cx="14845" cy="69506"/>
            </a:xfrm>
            <a:custGeom>
              <a:avLst/>
              <a:gdLst>
                <a:gd name="connsiteX0" fmla="*/ 79 w 14845"/>
                <a:gd name="connsiteY0" fmla="*/ 69495 h 69506"/>
                <a:gd name="connsiteX1" fmla="*/ 10537 w 14845"/>
                <a:gd name="connsiteY1" fmla="*/ 35462 h 69506"/>
                <a:gd name="connsiteX2" fmla="*/ 8194 w 14845"/>
                <a:gd name="connsiteY2" fmla="*/ 0 h 69506"/>
                <a:gd name="connsiteX3" fmla="*/ 12480 w 14845"/>
                <a:gd name="connsiteY3" fmla="*/ 9893 h 69506"/>
                <a:gd name="connsiteX4" fmla="*/ 14366 w 14845"/>
                <a:gd name="connsiteY4" fmla="*/ 35919 h 69506"/>
                <a:gd name="connsiteX5" fmla="*/ 6594 w 14845"/>
                <a:gd name="connsiteY5" fmla="*/ 60802 h 69506"/>
                <a:gd name="connsiteX6" fmla="*/ 79 w 14845"/>
                <a:gd name="connsiteY6" fmla="*/ 69495 h 69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5" h="69506">
                  <a:moveTo>
                    <a:pt x="79" y="69495"/>
                  </a:moveTo>
                  <a:cubicBezTo>
                    <a:pt x="-950" y="68866"/>
                    <a:pt x="8423" y="55138"/>
                    <a:pt x="10537" y="35462"/>
                  </a:cubicBezTo>
                  <a:cubicBezTo>
                    <a:pt x="12652" y="15785"/>
                    <a:pt x="7051" y="343"/>
                    <a:pt x="8194" y="0"/>
                  </a:cubicBezTo>
                  <a:cubicBezTo>
                    <a:pt x="10423" y="2903"/>
                    <a:pt x="11852" y="6298"/>
                    <a:pt x="12480" y="9893"/>
                  </a:cubicBezTo>
                  <a:cubicBezTo>
                    <a:pt x="14766" y="18374"/>
                    <a:pt x="15395" y="27203"/>
                    <a:pt x="14366" y="35919"/>
                  </a:cubicBezTo>
                  <a:cubicBezTo>
                    <a:pt x="13338" y="44623"/>
                    <a:pt x="10708" y="53052"/>
                    <a:pt x="6594" y="60802"/>
                  </a:cubicBezTo>
                  <a:cubicBezTo>
                    <a:pt x="3336" y="66688"/>
                    <a:pt x="479" y="69723"/>
                    <a:pt x="79" y="69495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6" name="任意多边形: 形状 1135">
              <a:extLst>
                <a:ext uri="{FF2B5EF4-FFF2-40B4-BE49-F238E27FC236}">
                  <a16:creationId xmlns:a16="http://schemas.microsoft.com/office/drawing/2014/main" id="{9E2E526E-C50A-A605-81EC-2DD7302D2557}"/>
                </a:ext>
              </a:extLst>
            </p:cNvPr>
            <p:cNvSpPr/>
            <p:nvPr/>
          </p:nvSpPr>
          <p:spPr>
            <a:xfrm>
              <a:off x="9559738" y="-320964"/>
              <a:ext cx="366160" cy="309209"/>
            </a:xfrm>
            <a:custGeom>
              <a:avLst/>
              <a:gdLst>
                <a:gd name="connsiteX0" fmla="*/ 0 w 366160"/>
                <a:gd name="connsiteY0" fmla="*/ 0 h 309209"/>
                <a:gd name="connsiteX1" fmla="*/ 83325 w 366160"/>
                <a:gd name="connsiteY1" fmla="*/ 309210 h 309209"/>
                <a:gd name="connsiteX2" fmla="*/ 287808 w 366160"/>
                <a:gd name="connsiteY2" fmla="*/ 309210 h 309209"/>
                <a:gd name="connsiteX3" fmla="*/ 366160 w 366160"/>
                <a:gd name="connsiteY3" fmla="*/ 0 h 309209"/>
                <a:gd name="connsiteX4" fmla="*/ 0 w 366160"/>
                <a:gd name="connsiteY4" fmla="*/ 0 h 30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160" h="309209">
                  <a:moveTo>
                    <a:pt x="0" y="0"/>
                  </a:moveTo>
                  <a:cubicBezTo>
                    <a:pt x="5715" y="101527"/>
                    <a:pt x="36291" y="204825"/>
                    <a:pt x="83325" y="309210"/>
                  </a:cubicBezTo>
                  <a:lnTo>
                    <a:pt x="287808" y="309210"/>
                  </a:lnTo>
                  <a:cubicBezTo>
                    <a:pt x="332671" y="205854"/>
                    <a:pt x="361131" y="102727"/>
                    <a:pt x="366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7" name="任意多边形: 形状 1136">
              <a:extLst>
                <a:ext uri="{FF2B5EF4-FFF2-40B4-BE49-F238E27FC236}">
                  <a16:creationId xmlns:a16="http://schemas.microsoft.com/office/drawing/2014/main" id="{D5253D66-280E-5ED3-C67C-A626E4E0F29E}"/>
                </a:ext>
              </a:extLst>
            </p:cNvPr>
            <p:cNvSpPr/>
            <p:nvPr/>
          </p:nvSpPr>
          <p:spPr>
            <a:xfrm>
              <a:off x="9545108" y="-353334"/>
              <a:ext cx="397821" cy="33632"/>
            </a:xfrm>
            <a:custGeom>
              <a:avLst/>
              <a:gdLst>
                <a:gd name="connsiteX0" fmla="*/ 397821 w 397821"/>
                <a:gd name="connsiteY0" fmla="*/ 0 h 33632"/>
                <a:gd name="connsiteX1" fmla="*/ 0 w 397821"/>
                <a:gd name="connsiteY1" fmla="*/ 0 h 33632"/>
                <a:gd name="connsiteX2" fmla="*/ 0 w 397821"/>
                <a:gd name="connsiteY2" fmla="*/ 33633 h 33632"/>
                <a:gd name="connsiteX3" fmla="*/ 397821 w 397821"/>
                <a:gd name="connsiteY3" fmla="*/ 33633 h 33632"/>
                <a:gd name="connsiteX4" fmla="*/ 397821 w 397821"/>
                <a:gd name="connsiteY4" fmla="*/ 0 h 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821" h="33632">
                  <a:moveTo>
                    <a:pt x="397821" y="0"/>
                  </a:moveTo>
                  <a:lnTo>
                    <a:pt x="0" y="0"/>
                  </a:lnTo>
                  <a:lnTo>
                    <a:pt x="0" y="33633"/>
                  </a:lnTo>
                  <a:lnTo>
                    <a:pt x="397821" y="33633"/>
                  </a:lnTo>
                  <a:lnTo>
                    <a:pt x="397821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8" name="任意多边形: 形状 1137">
              <a:extLst>
                <a:ext uri="{FF2B5EF4-FFF2-40B4-BE49-F238E27FC236}">
                  <a16:creationId xmlns:a16="http://schemas.microsoft.com/office/drawing/2014/main" id="{9F49D4DC-FCB7-AC4D-05BA-365797859735}"/>
                </a:ext>
              </a:extLst>
            </p:cNvPr>
            <p:cNvSpPr/>
            <p:nvPr/>
          </p:nvSpPr>
          <p:spPr>
            <a:xfrm>
              <a:off x="9559738" y="-320964"/>
              <a:ext cx="366103" cy="309209"/>
            </a:xfrm>
            <a:custGeom>
              <a:avLst/>
              <a:gdLst>
                <a:gd name="connsiteX0" fmla="*/ 0 w 366103"/>
                <a:gd name="connsiteY0" fmla="*/ 0 h 309209"/>
                <a:gd name="connsiteX1" fmla="*/ 1086 w 366103"/>
                <a:gd name="connsiteY1" fmla="*/ 15442 h 309209"/>
                <a:gd name="connsiteX2" fmla="*/ 287922 w 366103"/>
                <a:gd name="connsiteY2" fmla="*/ 15442 h 309209"/>
                <a:gd name="connsiteX3" fmla="*/ 229972 w 366103"/>
                <a:gd name="connsiteY3" fmla="*/ 309210 h 309209"/>
                <a:gd name="connsiteX4" fmla="*/ 287808 w 366103"/>
                <a:gd name="connsiteY4" fmla="*/ 309210 h 309209"/>
                <a:gd name="connsiteX5" fmla="*/ 366103 w 366103"/>
                <a:gd name="connsiteY5" fmla="*/ 1257 h 309209"/>
                <a:gd name="connsiteX6" fmla="*/ 0 w 366103"/>
                <a:gd name="connsiteY6" fmla="*/ 0 h 30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03" h="309209">
                  <a:moveTo>
                    <a:pt x="0" y="0"/>
                  </a:moveTo>
                  <a:cubicBezTo>
                    <a:pt x="0" y="5149"/>
                    <a:pt x="686" y="10298"/>
                    <a:pt x="1086" y="15442"/>
                  </a:cubicBezTo>
                  <a:lnTo>
                    <a:pt x="287922" y="15442"/>
                  </a:lnTo>
                  <a:cubicBezTo>
                    <a:pt x="287922" y="15442"/>
                    <a:pt x="289694" y="190926"/>
                    <a:pt x="229972" y="309210"/>
                  </a:cubicBezTo>
                  <a:lnTo>
                    <a:pt x="287808" y="309210"/>
                  </a:lnTo>
                  <a:cubicBezTo>
                    <a:pt x="332442" y="206254"/>
                    <a:pt x="360845" y="103299"/>
                    <a:pt x="366103" y="125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9" name="任意多边形: 形状 1138">
              <a:extLst>
                <a:ext uri="{FF2B5EF4-FFF2-40B4-BE49-F238E27FC236}">
                  <a16:creationId xmlns:a16="http://schemas.microsoft.com/office/drawing/2014/main" id="{78A82243-1D4C-E148-DE3E-0BB63B45A87A}"/>
                </a:ext>
              </a:extLst>
            </p:cNvPr>
            <p:cNvSpPr/>
            <p:nvPr/>
          </p:nvSpPr>
          <p:spPr>
            <a:xfrm>
              <a:off x="9847889" y="-353334"/>
              <a:ext cx="95040" cy="33632"/>
            </a:xfrm>
            <a:custGeom>
              <a:avLst/>
              <a:gdLst>
                <a:gd name="connsiteX0" fmla="*/ 0 w 95040"/>
                <a:gd name="connsiteY0" fmla="*/ 0 h 33632"/>
                <a:gd name="connsiteX1" fmla="*/ 0 w 95040"/>
                <a:gd name="connsiteY1" fmla="*/ 33347 h 33632"/>
                <a:gd name="connsiteX2" fmla="*/ 95040 w 95040"/>
                <a:gd name="connsiteY2" fmla="*/ 33633 h 33632"/>
                <a:gd name="connsiteX3" fmla="*/ 95040 w 95040"/>
                <a:gd name="connsiteY3" fmla="*/ 0 h 33632"/>
                <a:gd name="connsiteX4" fmla="*/ 0 w 95040"/>
                <a:gd name="connsiteY4" fmla="*/ 0 h 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40" h="33632">
                  <a:moveTo>
                    <a:pt x="0" y="0"/>
                  </a:moveTo>
                  <a:lnTo>
                    <a:pt x="0" y="33347"/>
                  </a:lnTo>
                  <a:lnTo>
                    <a:pt x="95040" y="33633"/>
                  </a:lnTo>
                  <a:lnTo>
                    <a:pt x="950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6" name="组合 1295">
            <a:extLst>
              <a:ext uri="{FF2B5EF4-FFF2-40B4-BE49-F238E27FC236}">
                <a16:creationId xmlns:a16="http://schemas.microsoft.com/office/drawing/2014/main" id="{B0A69722-6277-EFBE-B07E-AD4CDC4DF638}"/>
              </a:ext>
            </a:extLst>
          </p:cNvPr>
          <p:cNvGrpSpPr/>
          <p:nvPr/>
        </p:nvGrpSpPr>
        <p:grpSpPr>
          <a:xfrm>
            <a:off x="1393642" y="809820"/>
            <a:ext cx="3152541" cy="4963418"/>
            <a:chOff x="7209753" y="2733931"/>
            <a:chExt cx="656034" cy="1032872"/>
          </a:xfrm>
        </p:grpSpPr>
        <p:sp>
          <p:nvSpPr>
            <p:cNvPr id="1297" name="任意多边形: 形状 1296">
              <a:extLst>
                <a:ext uri="{FF2B5EF4-FFF2-40B4-BE49-F238E27FC236}">
                  <a16:creationId xmlns:a16="http://schemas.microsoft.com/office/drawing/2014/main" id="{9706CBAA-1B4E-41A8-E343-27C0816AAB3C}"/>
                </a:ext>
              </a:extLst>
            </p:cNvPr>
            <p:cNvSpPr/>
            <p:nvPr/>
          </p:nvSpPr>
          <p:spPr>
            <a:xfrm>
              <a:off x="7304196" y="2733931"/>
              <a:ext cx="248067" cy="883310"/>
            </a:xfrm>
            <a:custGeom>
              <a:avLst/>
              <a:gdLst>
                <a:gd name="connsiteX0" fmla="*/ 207433 w 248067"/>
                <a:gd name="connsiteY0" fmla="*/ 351130 h 883310"/>
                <a:gd name="connsiteX1" fmla="*/ 4551 w 248067"/>
                <a:gd name="connsiteY1" fmla="*/ 0 h 883310"/>
                <a:gd name="connsiteX2" fmla="*/ 109021 w 248067"/>
                <a:gd name="connsiteY2" fmla="*/ 620420 h 883310"/>
                <a:gd name="connsiteX3" fmla="*/ 248067 w 248067"/>
                <a:gd name="connsiteY3" fmla="*/ 883310 h 883310"/>
                <a:gd name="connsiteX4" fmla="*/ 207433 w 248067"/>
                <a:gd name="connsiteY4" fmla="*/ 351130 h 88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67" h="883310">
                  <a:moveTo>
                    <a:pt x="207433" y="351130"/>
                  </a:moveTo>
                  <a:cubicBezTo>
                    <a:pt x="191546" y="174936"/>
                    <a:pt x="93133" y="102356"/>
                    <a:pt x="4551" y="0"/>
                  </a:cubicBezTo>
                  <a:cubicBezTo>
                    <a:pt x="2894" y="130931"/>
                    <a:pt x="-30025" y="357702"/>
                    <a:pt x="109021" y="620420"/>
                  </a:cubicBezTo>
                  <a:lnTo>
                    <a:pt x="248067" y="883310"/>
                  </a:lnTo>
                  <a:cubicBezTo>
                    <a:pt x="231436" y="452285"/>
                    <a:pt x="207433" y="351130"/>
                    <a:pt x="207433" y="351130"/>
                  </a:cubicBezTo>
                  <a:close/>
                </a:path>
              </a:pathLst>
            </a:custGeom>
            <a:solidFill>
              <a:srgbClr val="868A91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8" name="任意多边形: 形状 1297">
              <a:extLst>
                <a:ext uri="{FF2B5EF4-FFF2-40B4-BE49-F238E27FC236}">
                  <a16:creationId xmlns:a16="http://schemas.microsoft.com/office/drawing/2014/main" id="{B7252CA2-A0E8-C925-FBF4-E7ADD75248EE}"/>
                </a:ext>
              </a:extLst>
            </p:cNvPr>
            <p:cNvSpPr/>
            <p:nvPr/>
          </p:nvSpPr>
          <p:spPr>
            <a:xfrm>
              <a:off x="7339780" y="3299116"/>
              <a:ext cx="127272" cy="178622"/>
            </a:xfrm>
            <a:custGeom>
              <a:avLst/>
              <a:gdLst>
                <a:gd name="connsiteX0" fmla="*/ 103327 w 127272"/>
                <a:gd name="connsiteY0" fmla="*/ 171364 h 178622"/>
                <a:gd name="connsiteX1" fmla="*/ 0 w 127272"/>
                <a:gd name="connsiteY1" fmla="*/ 1000 h 178622"/>
                <a:gd name="connsiteX2" fmla="*/ 100412 w 127272"/>
                <a:gd name="connsiteY2" fmla="*/ 95298 h 178622"/>
                <a:gd name="connsiteX3" fmla="*/ 127273 w 127272"/>
                <a:gd name="connsiteY3" fmla="*/ 178622 h 178622"/>
                <a:gd name="connsiteX4" fmla="*/ 103327 w 127272"/>
                <a:gd name="connsiteY4" fmla="*/ 171364 h 178622"/>
                <a:gd name="connsiteX5" fmla="*/ 103327 w 127272"/>
                <a:gd name="connsiteY5" fmla="*/ 171364 h 17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272" h="178622">
                  <a:moveTo>
                    <a:pt x="103327" y="171364"/>
                  </a:moveTo>
                  <a:cubicBezTo>
                    <a:pt x="23774" y="118100"/>
                    <a:pt x="5086" y="31918"/>
                    <a:pt x="0" y="1000"/>
                  </a:cubicBezTo>
                  <a:cubicBezTo>
                    <a:pt x="14745" y="-8030"/>
                    <a:pt x="75324" y="45749"/>
                    <a:pt x="100412" y="95298"/>
                  </a:cubicBezTo>
                  <a:cubicBezTo>
                    <a:pt x="125501" y="144847"/>
                    <a:pt x="127273" y="178622"/>
                    <a:pt x="127273" y="178622"/>
                  </a:cubicBezTo>
                  <a:cubicBezTo>
                    <a:pt x="119786" y="174811"/>
                    <a:pt x="111677" y="172353"/>
                    <a:pt x="103327" y="171364"/>
                  </a:cubicBezTo>
                  <a:lnTo>
                    <a:pt x="103327" y="171364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9" name="任意多边形: 形状 1298">
              <a:extLst>
                <a:ext uri="{FF2B5EF4-FFF2-40B4-BE49-F238E27FC236}">
                  <a16:creationId xmlns:a16="http://schemas.microsoft.com/office/drawing/2014/main" id="{2D429DB9-3CEE-545B-8150-C8D07B3E6C22}"/>
                </a:ext>
              </a:extLst>
            </p:cNvPr>
            <p:cNvSpPr/>
            <p:nvPr/>
          </p:nvSpPr>
          <p:spPr>
            <a:xfrm>
              <a:off x="7374527" y="3336064"/>
              <a:ext cx="92182" cy="141674"/>
            </a:xfrm>
            <a:custGeom>
              <a:avLst/>
              <a:gdLst>
                <a:gd name="connsiteX0" fmla="*/ 0 w 92182"/>
                <a:gd name="connsiteY0" fmla="*/ 0 h 141674"/>
                <a:gd name="connsiteX1" fmla="*/ 15488 w 92182"/>
                <a:gd name="connsiteY1" fmla="*/ 30347 h 141674"/>
                <a:gd name="connsiteX2" fmla="*/ 35776 w 92182"/>
                <a:gd name="connsiteY2" fmla="*/ 70751 h 141674"/>
                <a:gd name="connsiteX3" fmla="*/ 58636 w 92182"/>
                <a:gd name="connsiteY3" fmla="*/ 108471 h 141674"/>
                <a:gd name="connsiteX4" fmla="*/ 87211 w 92182"/>
                <a:gd name="connsiteY4" fmla="*/ 137560 h 141674"/>
                <a:gd name="connsiteX5" fmla="*/ 92183 w 92182"/>
                <a:gd name="connsiteY5" fmla="*/ 141675 h 141674"/>
                <a:gd name="connsiteX6" fmla="*/ 69780 w 92182"/>
                <a:gd name="connsiteY6" fmla="*/ 113843 h 141674"/>
                <a:gd name="connsiteX7" fmla="*/ 46234 w 92182"/>
                <a:gd name="connsiteY7" fmla="*/ 75838 h 141674"/>
                <a:gd name="connsiteX8" fmla="*/ 2000 w 92182"/>
                <a:gd name="connsiteY8" fmla="*/ 2629 h 141674"/>
                <a:gd name="connsiteX9" fmla="*/ 0 w 92182"/>
                <a:gd name="connsiteY9" fmla="*/ 0 h 14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82" h="141674">
                  <a:moveTo>
                    <a:pt x="0" y="0"/>
                  </a:moveTo>
                  <a:cubicBezTo>
                    <a:pt x="4915" y="10230"/>
                    <a:pt x="10344" y="20231"/>
                    <a:pt x="15488" y="30347"/>
                  </a:cubicBezTo>
                  <a:cubicBezTo>
                    <a:pt x="22403" y="43777"/>
                    <a:pt x="29089" y="57264"/>
                    <a:pt x="35776" y="70751"/>
                  </a:cubicBezTo>
                  <a:cubicBezTo>
                    <a:pt x="42062" y="84085"/>
                    <a:pt x="49721" y="96726"/>
                    <a:pt x="58636" y="108471"/>
                  </a:cubicBezTo>
                  <a:cubicBezTo>
                    <a:pt x="67151" y="119106"/>
                    <a:pt x="76724" y="128850"/>
                    <a:pt x="87211" y="137560"/>
                  </a:cubicBezTo>
                  <a:lnTo>
                    <a:pt x="92183" y="141675"/>
                  </a:lnTo>
                  <a:cubicBezTo>
                    <a:pt x="84811" y="132359"/>
                    <a:pt x="76981" y="123387"/>
                    <a:pt x="69780" y="113843"/>
                  </a:cubicBezTo>
                  <a:cubicBezTo>
                    <a:pt x="60865" y="101864"/>
                    <a:pt x="52990" y="89148"/>
                    <a:pt x="46234" y="75838"/>
                  </a:cubicBezTo>
                  <a:cubicBezTo>
                    <a:pt x="33690" y="50172"/>
                    <a:pt x="18888" y="25671"/>
                    <a:pt x="2000" y="26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0" name="任意多边形: 形状 1299">
              <a:extLst>
                <a:ext uri="{FF2B5EF4-FFF2-40B4-BE49-F238E27FC236}">
                  <a16:creationId xmlns:a16="http://schemas.microsoft.com/office/drawing/2014/main" id="{F149B9B8-BC72-FC19-7A9E-BB3EE4A9F0E1}"/>
                </a:ext>
              </a:extLst>
            </p:cNvPr>
            <p:cNvSpPr/>
            <p:nvPr/>
          </p:nvSpPr>
          <p:spPr>
            <a:xfrm>
              <a:off x="7339780" y="2804569"/>
              <a:ext cx="152819" cy="631621"/>
            </a:xfrm>
            <a:custGeom>
              <a:avLst/>
              <a:gdLst>
                <a:gd name="connsiteX0" fmla="*/ 0 w 152819"/>
                <a:gd name="connsiteY0" fmla="*/ 0 h 631621"/>
                <a:gd name="connsiteX1" fmla="*/ 7544 w 152819"/>
                <a:gd name="connsiteY1" fmla="*/ 20402 h 631621"/>
                <a:gd name="connsiteX2" fmla="*/ 21774 w 152819"/>
                <a:gd name="connsiteY2" fmla="*/ 61493 h 631621"/>
                <a:gd name="connsiteX3" fmla="*/ 47377 w 152819"/>
                <a:gd name="connsiteY3" fmla="*/ 147904 h 631621"/>
                <a:gd name="connsiteX4" fmla="*/ 91040 w 152819"/>
                <a:gd name="connsiteY4" fmla="*/ 327241 h 631621"/>
                <a:gd name="connsiteX5" fmla="*/ 128645 w 152819"/>
                <a:gd name="connsiteY5" fmla="*/ 506692 h 631621"/>
                <a:gd name="connsiteX6" fmla="*/ 152819 w 152819"/>
                <a:gd name="connsiteY6" fmla="*/ 631622 h 631621"/>
                <a:gd name="connsiteX7" fmla="*/ 127559 w 152819"/>
                <a:gd name="connsiteY7" fmla="*/ 473888 h 631621"/>
                <a:gd name="connsiteX8" fmla="*/ 90640 w 152819"/>
                <a:gd name="connsiteY8" fmla="*/ 293237 h 631621"/>
                <a:gd name="connsiteX9" fmla="*/ 42863 w 152819"/>
                <a:gd name="connsiteY9" fmla="*/ 114986 h 631621"/>
                <a:gd name="connsiteX10" fmla="*/ 31433 w 152819"/>
                <a:gd name="connsiteY10" fmla="*/ 79496 h 631621"/>
                <a:gd name="connsiteX11" fmla="*/ 19317 w 152819"/>
                <a:gd name="connsiteY11" fmla="*/ 46406 h 631621"/>
                <a:gd name="connsiteX12" fmla="*/ 0 w 152819"/>
                <a:gd name="connsiteY12" fmla="*/ 0 h 63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819" h="631621">
                  <a:moveTo>
                    <a:pt x="0" y="0"/>
                  </a:moveTo>
                  <a:lnTo>
                    <a:pt x="7544" y="20402"/>
                  </a:lnTo>
                  <a:cubicBezTo>
                    <a:pt x="12573" y="34004"/>
                    <a:pt x="17316" y="47663"/>
                    <a:pt x="21774" y="61493"/>
                  </a:cubicBezTo>
                  <a:cubicBezTo>
                    <a:pt x="30975" y="90068"/>
                    <a:pt x="39662" y="118643"/>
                    <a:pt x="47377" y="147904"/>
                  </a:cubicBezTo>
                  <a:cubicBezTo>
                    <a:pt x="63208" y="207397"/>
                    <a:pt x="77495" y="267176"/>
                    <a:pt x="91040" y="327241"/>
                  </a:cubicBezTo>
                  <a:cubicBezTo>
                    <a:pt x="104584" y="387305"/>
                    <a:pt x="116757" y="446741"/>
                    <a:pt x="128645" y="506692"/>
                  </a:cubicBezTo>
                  <a:cubicBezTo>
                    <a:pt x="136874" y="548297"/>
                    <a:pt x="144932" y="589936"/>
                    <a:pt x="152819" y="631622"/>
                  </a:cubicBezTo>
                  <a:cubicBezTo>
                    <a:pt x="145733" y="578872"/>
                    <a:pt x="137046" y="526294"/>
                    <a:pt x="127559" y="473888"/>
                  </a:cubicBezTo>
                  <a:cubicBezTo>
                    <a:pt x="116626" y="413383"/>
                    <a:pt x="104322" y="353170"/>
                    <a:pt x="90640" y="293237"/>
                  </a:cubicBezTo>
                  <a:cubicBezTo>
                    <a:pt x="76924" y="233286"/>
                    <a:pt x="61665" y="173565"/>
                    <a:pt x="42863" y="114986"/>
                  </a:cubicBezTo>
                  <a:cubicBezTo>
                    <a:pt x="39091" y="103156"/>
                    <a:pt x="35490" y="91211"/>
                    <a:pt x="31433" y="79496"/>
                  </a:cubicBezTo>
                  <a:cubicBezTo>
                    <a:pt x="27375" y="67780"/>
                    <a:pt x="23374" y="57436"/>
                    <a:pt x="19317" y="46406"/>
                  </a:cubicBezTo>
                  <a:cubicBezTo>
                    <a:pt x="13487" y="30690"/>
                    <a:pt x="6572" y="15202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1" name="任意多边形: 形状 1300">
              <a:extLst>
                <a:ext uri="{FF2B5EF4-FFF2-40B4-BE49-F238E27FC236}">
                  <a16:creationId xmlns:a16="http://schemas.microsoft.com/office/drawing/2014/main" id="{58455E41-8F80-8B44-87B2-AD948F6CFAF6}"/>
                </a:ext>
              </a:extLst>
            </p:cNvPr>
            <p:cNvSpPr/>
            <p:nvPr/>
          </p:nvSpPr>
          <p:spPr>
            <a:xfrm>
              <a:off x="7503914" y="3108435"/>
              <a:ext cx="361873" cy="401992"/>
            </a:xfrm>
            <a:custGeom>
              <a:avLst/>
              <a:gdLst>
                <a:gd name="connsiteX0" fmla="*/ 61379 w 361873"/>
                <a:gd name="connsiteY0" fmla="*/ 364560 h 401992"/>
                <a:gd name="connsiteX1" fmla="*/ 361874 w 361873"/>
                <a:gd name="connsiteY1" fmla="*/ 0 h 401992"/>
                <a:gd name="connsiteX2" fmla="*/ 0 w 361873"/>
                <a:gd name="connsiteY2" fmla="*/ 401993 h 401992"/>
                <a:gd name="connsiteX3" fmla="*/ 61379 w 361873"/>
                <a:gd name="connsiteY3" fmla="*/ 364560 h 40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873" h="401992">
                  <a:moveTo>
                    <a:pt x="61379" y="364560"/>
                  </a:moveTo>
                  <a:cubicBezTo>
                    <a:pt x="142075" y="320383"/>
                    <a:pt x="315811" y="201511"/>
                    <a:pt x="361874" y="0"/>
                  </a:cubicBezTo>
                  <a:cubicBezTo>
                    <a:pt x="130188" y="115500"/>
                    <a:pt x="10973" y="281692"/>
                    <a:pt x="0" y="401993"/>
                  </a:cubicBezTo>
                  <a:cubicBezTo>
                    <a:pt x="12459" y="396278"/>
                    <a:pt x="61379" y="364560"/>
                    <a:pt x="61379" y="364560"/>
                  </a:cubicBez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2" name="任意多边形: 形状 1301">
              <a:extLst>
                <a:ext uri="{FF2B5EF4-FFF2-40B4-BE49-F238E27FC236}">
                  <a16:creationId xmlns:a16="http://schemas.microsoft.com/office/drawing/2014/main" id="{3778F825-EA7C-1F5C-9AD1-47EC9B6B202C}"/>
                </a:ext>
              </a:extLst>
            </p:cNvPr>
            <p:cNvSpPr/>
            <p:nvPr/>
          </p:nvSpPr>
          <p:spPr>
            <a:xfrm>
              <a:off x="7511115" y="3150560"/>
              <a:ext cx="327812" cy="354730"/>
            </a:xfrm>
            <a:custGeom>
              <a:avLst/>
              <a:gdLst>
                <a:gd name="connsiteX0" fmla="*/ 327813 w 327812"/>
                <a:gd name="connsiteY0" fmla="*/ 0 h 354730"/>
                <a:gd name="connsiteX1" fmla="*/ 272091 w 327812"/>
                <a:gd name="connsiteY1" fmla="*/ 43605 h 354730"/>
                <a:gd name="connsiteX2" fmla="*/ 208140 w 327812"/>
                <a:gd name="connsiteY2" fmla="*/ 99270 h 354730"/>
                <a:gd name="connsiteX3" fmla="*/ 151676 w 327812"/>
                <a:gd name="connsiteY3" fmla="*/ 154248 h 354730"/>
                <a:gd name="connsiteX4" fmla="*/ 102813 w 327812"/>
                <a:gd name="connsiteY4" fmla="*/ 207512 h 354730"/>
                <a:gd name="connsiteX5" fmla="*/ 49549 w 327812"/>
                <a:gd name="connsiteY5" fmla="*/ 274320 h 354730"/>
                <a:gd name="connsiteX6" fmla="*/ 26003 w 327812"/>
                <a:gd name="connsiteY6" fmla="*/ 308610 h 354730"/>
                <a:gd name="connsiteX7" fmla="*/ 6629 w 327812"/>
                <a:gd name="connsiteY7" fmla="*/ 341586 h 354730"/>
                <a:gd name="connsiteX8" fmla="*/ 0 w 327812"/>
                <a:gd name="connsiteY8" fmla="*/ 354730 h 354730"/>
                <a:gd name="connsiteX9" fmla="*/ 39433 w 327812"/>
                <a:gd name="connsiteY9" fmla="*/ 294951 h 354730"/>
                <a:gd name="connsiteX10" fmla="*/ 92697 w 327812"/>
                <a:gd name="connsiteY10" fmla="*/ 228314 h 354730"/>
                <a:gd name="connsiteX11" fmla="*/ 196310 w 327812"/>
                <a:gd name="connsiteY11" fmla="*/ 118701 h 354730"/>
                <a:gd name="connsiteX12" fmla="*/ 317925 w 327812"/>
                <a:gd name="connsiteY12" fmla="*/ 8230 h 354730"/>
                <a:gd name="connsiteX13" fmla="*/ 327813 w 327812"/>
                <a:gd name="connsiteY13" fmla="*/ 0 h 35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7812" h="354730">
                  <a:moveTo>
                    <a:pt x="327813" y="0"/>
                  </a:moveTo>
                  <a:cubicBezTo>
                    <a:pt x="309010" y="14230"/>
                    <a:pt x="290379" y="28575"/>
                    <a:pt x="272091" y="43605"/>
                  </a:cubicBezTo>
                  <a:cubicBezTo>
                    <a:pt x="250203" y="61493"/>
                    <a:pt x="229114" y="80296"/>
                    <a:pt x="208140" y="99270"/>
                  </a:cubicBezTo>
                  <a:cubicBezTo>
                    <a:pt x="188709" y="116872"/>
                    <a:pt x="169793" y="135331"/>
                    <a:pt x="151676" y="154248"/>
                  </a:cubicBezTo>
                  <a:cubicBezTo>
                    <a:pt x="134988" y="171393"/>
                    <a:pt x="118472" y="189224"/>
                    <a:pt x="102813" y="207512"/>
                  </a:cubicBezTo>
                  <a:cubicBezTo>
                    <a:pt x="84296" y="229172"/>
                    <a:pt x="66237" y="251174"/>
                    <a:pt x="49549" y="274320"/>
                  </a:cubicBezTo>
                  <a:cubicBezTo>
                    <a:pt x="41434" y="285750"/>
                    <a:pt x="33376" y="297180"/>
                    <a:pt x="26003" y="308610"/>
                  </a:cubicBezTo>
                  <a:cubicBezTo>
                    <a:pt x="19317" y="319411"/>
                    <a:pt x="12459" y="330213"/>
                    <a:pt x="6629" y="341586"/>
                  </a:cubicBezTo>
                  <a:cubicBezTo>
                    <a:pt x="4401" y="345929"/>
                    <a:pt x="2229" y="350330"/>
                    <a:pt x="0" y="354730"/>
                  </a:cubicBezTo>
                  <a:cubicBezTo>
                    <a:pt x="12230" y="334099"/>
                    <a:pt x="25318" y="314268"/>
                    <a:pt x="39433" y="294951"/>
                  </a:cubicBezTo>
                  <a:cubicBezTo>
                    <a:pt x="56236" y="272091"/>
                    <a:pt x="74295" y="249974"/>
                    <a:pt x="92697" y="228314"/>
                  </a:cubicBezTo>
                  <a:cubicBezTo>
                    <a:pt x="125216" y="189967"/>
                    <a:pt x="160420" y="154019"/>
                    <a:pt x="196310" y="118701"/>
                  </a:cubicBezTo>
                  <a:cubicBezTo>
                    <a:pt x="235458" y="80353"/>
                    <a:pt x="276320" y="44063"/>
                    <a:pt x="317925" y="8230"/>
                  </a:cubicBezTo>
                  <a:lnTo>
                    <a:pt x="32781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3" name="任意多边形: 形状 1302">
              <a:extLst>
                <a:ext uri="{FF2B5EF4-FFF2-40B4-BE49-F238E27FC236}">
                  <a16:creationId xmlns:a16="http://schemas.microsoft.com/office/drawing/2014/main" id="{9D91DCFC-DA04-7344-5837-6B61C565CE2F}"/>
                </a:ext>
              </a:extLst>
            </p:cNvPr>
            <p:cNvSpPr/>
            <p:nvPr/>
          </p:nvSpPr>
          <p:spPr>
            <a:xfrm>
              <a:off x="7425805" y="2847540"/>
              <a:ext cx="136399" cy="690200"/>
            </a:xfrm>
            <a:custGeom>
              <a:avLst/>
              <a:gdLst>
                <a:gd name="connsiteX0" fmla="*/ 77710 w 136399"/>
                <a:gd name="connsiteY0" fmla="*/ 636537 h 690200"/>
                <a:gd name="connsiteX1" fmla="*/ 135374 w 136399"/>
                <a:gd name="connsiteY1" fmla="*/ 205740 h 690200"/>
                <a:gd name="connsiteX2" fmla="*/ 116400 w 136399"/>
                <a:gd name="connsiteY2" fmla="*/ 0 h 690200"/>
                <a:gd name="connsiteX3" fmla="*/ 23303 w 136399"/>
                <a:gd name="connsiteY3" fmla="*/ 575158 h 690200"/>
                <a:gd name="connsiteX4" fmla="*/ 55021 w 136399"/>
                <a:gd name="connsiteY4" fmla="*/ 690201 h 690200"/>
                <a:gd name="connsiteX5" fmla="*/ 77710 w 136399"/>
                <a:gd name="connsiteY5" fmla="*/ 636537 h 69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399" h="690200">
                  <a:moveTo>
                    <a:pt x="77710" y="636537"/>
                  </a:moveTo>
                  <a:cubicBezTo>
                    <a:pt x="109028" y="458457"/>
                    <a:pt x="142746" y="367189"/>
                    <a:pt x="135374" y="205740"/>
                  </a:cubicBezTo>
                  <a:cubicBezTo>
                    <a:pt x="128002" y="44291"/>
                    <a:pt x="116400" y="0"/>
                    <a:pt x="116400" y="0"/>
                  </a:cubicBezTo>
                  <a:cubicBezTo>
                    <a:pt x="-30647" y="240830"/>
                    <a:pt x="-8415" y="460172"/>
                    <a:pt x="23303" y="575158"/>
                  </a:cubicBezTo>
                  <a:lnTo>
                    <a:pt x="55021" y="690201"/>
                  </a:lnTo>
                  <a:cubicBezTo>
                    <a:pt x="75081" y="649967"/>
                    <a:pt x="77710" y="636537"/>
                    <a:pt x="77710" y="636537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4" name="任意多边形: 形状 1303">
              <a:extLst>
                <a:ext uri="{FF2B5EF4-FFF2-40B4-BE49-F238E27FC236}">
                  <a16:creationId xmlns:a16="http://schemas.microsoft.com/office/drawing/2014/main" id="{BA279BA9-DE30-38E5-2CAF-63E324D35373}"/>
                </a:ext>
              </a:extLst>
            </p:cNvPr>
            <p:cNvSpPr/>
            <p:nvPr/>
          </p:nvSpPr>
          <p:spPr>
            <a:xfrm>
              <a:off x="7478025" y="2954473"/>
              <a:ext cx="44062" cy="583272"/>
            </a:xfrm>
            <a:custGeom>
              <a:avLst/>
              <a:gdLst>
                <a:gd name="connsiteX0" fmla="*/ 44063 w 44062"/>
                <a:gd name="connsiteY0" fmla="*/ 0 h 583272"/>
                <a:gd name="connsiteX1" fmla="*/ 29889 w 44062"/>
                <a:gd name="connsiteY1" fmla="*/ 64465 h 583272"/>
                <a:gd name="connsiteX2" fmla="*/ 15831 w 44062"/>
                <a:gd name="connsiteY2" fmla="*/ 152133 h 583272"/>
                <a:gd name="connsiteX3" fmla="*/ 1372 w 44062"/>
                <a:gd name="connsiteY3" fmla="*/ 338271 h 583272"/>
                <a:gd name="connsiteX4" fmla="*/ 1372 w 44062"/>
                <a:gd name="connsiteY4" fmla="*/ 518922 h 583272"/>
                <a:gd name="connsiteX5" fmla="*/ 2800 w 44062"/>
                <a:gd name="connsiteY5" fmla="*/ 583273 h 583272"/>
                <a:gd name="connsiteX6" fmla="*/ 4572 w 44062"/>
                <a:gd name="connsiteY6" fmla="*/ 509664 h 583272"/>
                <a:gd name="connsiteX7" fmla="*/ 5887 w 44062"/>
                <a:gd name="connsiteY7" fmla="*/ 420910 h 583272"/>
                <a:gd name="connsiteX8" fmla="*/ 8687 w 44062"/>
                <a:gd name="connsiteY8" fmla="*/ 328212 h 583272"/>
                <a:gd name="connsiteX9" fmla="*/ 14116 w 44062"/>
                <a:gd name="connsiteY9" fmla="*/ 234143 h 583272"/>
                <a:gd name="connsiteX10" fmla="*/ 22517 w 44062"/>
                <a:gd name="connsiteY10" fmla="*/ 142989 h 583272"/>
                <a:gd name="connsiteX11" fmla="*/ 34347 w 44062"/>
                <a:gd name="connsiteY11" fmla="*/ 55550 h 583272"/>
                <a:gd name="connsiteX12" fmla="*/ 44063 w 44062"/>
                <a:gd name="connsiteY12" fmla="*/ 0 h 58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062" h="583272">
                  <a:moveTo>
                    <a:pt x="44063" y="0"/>
                  </a:moveTo>
                  <a:cubicBezTo>
                    <a:pt x="39033" y="21431"/>
                    <a:pt x="34004" y="42863"/>
                    <a:pt x="29889" y="64465"/>
                  </a:cubicBezTo>
                  <a:cubicBezTo>
                    <a:pt x="24174" y="93555"/>
                    <a:pt x="19374" y="122758"/>
                    <a:pt x="15831" y="152133"/>
                  </a:cubicBezTo>
                  <a:cubicBezTo>
                    <a:pt x="8344" y="213970"/>
                    <a:pt x="3315" y="275977"/>
                    <a:pt x="1372" y="338271"/>
                  </a:cubicBezTo>
                  <a:cubicBezTo>
                    <a:pt x="-457" y="398507"/>
                    <a:pt x="-457" y="458726"/>
                    <a:pt x="1372" y="518922"/>
                  </a:cubicBezTo>
                  <a:cubicBezTo>
                    <a:pt x="2057" y="540353"/>
                    <a:pt x="2915" y="561784"/>
                    <a:pt x="2800" y="583273"/>
                  </a:cubicBezTo>
                  <a:cubicBezTo>
                    <a:pt x="4343" y="558756"/>
                    <a:pt x="4286" y="534181"/>
                    <a:pt x="4572" y="509664"/>
                  </a:cubicBezTo>
                  <a:cubicBezTo>
                    <a:pt x="4915" y="480060"/>
                    <a:pt x="5258" y="450514"/>
                    <a:pt x="5887" y="420910"/>
                  </a:cubicBezTo>
                  <a:cubicBezTo>
                    <a:pt x="6532" y="389974"/>
                    <a:pt x="7469" y="359074"/>
                    <a:pt x="8687" y="328212"/>
                  </a:cubicBezTo>
                  <a:cubicBezTo>
                    <a:pt x="9887" y="296894"/>
                    <a:pt x="11430" y="265347"/>
                    <a:pt x="14116" y="234143"/>
                  </a:cubicBezTo>
                  <a:cubicBezTo>
                    <a:pt x="16745" y="203740"/>
                    <a:pt x="19317" y="173336"/>
                    <a:pt x="22517" y="142989"/>
                  </a:cubicBezTo>
                  <a:cubicBezTo>
                    <a:pt x="25603" y="113728"/>
                    <a:pt x="30004" y="84639"/>
                    <a:pt x="34347" y="55550"/>
                  </a:cubicBezTo>
                  <a:cubicBezTo>
                    <a:pt x="37148" y="36747"/>
                    <a:pt x="40805" y="18517"/>
                    <a:pt x="44063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5" name="任意多边形: 形状 1304">
              <a:extLst>
                <a:ext uri="{FF2B5EF4-FFF2-40B4-BE49-F238E27FC236}">
                  <a16:creationId xmlns:a16="http://schemas.microsoft.com/office/drawing/2014/main" id="{412FE2C5-49A5-C0FC-8C06-254D0D937D80}"/>
                </a:ext>
              </a:extLst>
            </p:cNvPr>
            <p:cNvSpPr/>
            <p:nvPr/>
          </p:nvSpPr>
          <p:spPr>
            <a:xfrm>
              <a:off x="7263513" y="3317855"/>
              <a:ext cx="116328" cy="92238"/>
            </a:xfrm>
            <a:custGeom>
              <a:avLst/>
              <a:gdLst>
                <a:gd name="connsiteX0" fmla="*/ 116328 w 116328"/>
                <a:gd name="connsiteY0" fmla="*/ 79131 h 92238"/>
                <a:gd name="connsiteX1" fmla="*/ 37804 w 116328"/>
                <a:gd name="connsiteY1" fmla="*/ 835 h 92238"/>
                <a:gd name="connsiteX2" fmla="*/ 4600 w 116328"/>
                <a:gd name="connsiteY2" fmla="*/ 70787 h 92238"/>
                <a:gd name="connsiteX3" fmla="*/ 78895 w 116328"/>
                <a:gd name="connsiteY3" fmla="*/ 91875 h 92238"/>
                <a:gd name="connsiteX4" fmla="*/ 115128 w 116328"/>
                <a:gd name="connsiteY4" fmla="*/ 88561 h 92238"/>
                <a:gd name="connsiteX5" fmla="*/ 116328 w 116328"/>
                <a:gd name="connsiteY5" fmla="*/ 79131 h 9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328" h="92238">
                  <a:moveTo>
                    <a:pt x="116328" y="79131"/>
                  </a:moveTo>
                  <a:cubicBezTo>
                    <a:pt x="99640" y="19009"/>
                    <a:pt x="62664" y="-4937"/>
                    <a:pt x="37804" y="835"/>
                  </a:cubicBezTo>
                  <a:cubicBezTo>
                    <a:pt x="12944" y="6607"/>
                    <a:pt x="-10088" y="52270"/>
                    <a:pt x="4600" y="70787"/>
                  </a:cubicBezTo>
                  <a:cubicBezTo>
                    <a:pt x="19287" y="89303"/>
                    <a:pt x="59635" y="93647"/>
                    <a:pt x="78895" y="91875"/>
                  </a:cubicBezTo>
                  <a:cubicBezTo>
                    <a:pt x="98154" y="90103"/>
                    <a:pt x="115128" y="88561"/>
                    <a:pt x="115128" y="88561"/>
                  </a:cubicBezTo>
                  <a:cubicBezTo>
                    <a:pt x="115871" y="83074"/>
                    <a:pt x="116328" y="79131"/>
                    <a:pt x="116328" y="7913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6" name="任意多边形: 形状 1305">
              <a:extLst>
                <a:ext uri="{FF2B5EF4-FFF2-40B4-BE49-F238E27FC236}">
                  <a16:creationId xmlns:a16="http://schemas.microsoft.com/office/drawing/2014/main" id="{A7CB0CC5-42BB-EA26-BC8E-60BBD08FF5B2}"/>
                </a:ext>
              </a:extLst>
            </p:cNvPr>
            <p:cNvSpPr/>
            <p:nvPr/>
          </p:nvSpPr>
          <p:spPr>
            <a:xfrm>
              <a:off x="7639493" y="2936158"/>
              <a:ext cx="100532" cy="173076"/>
            </a:xfrm>
            <a:custGeom>
              <a:avLst/>
              <a:gdLst>
                <a:gd name="connsiteX0" fmla="*/ 42901 w 100532"/>
                <a:gd name="connsiteY0" fmla="*/ 167533 h 173076"/>
                <a:gd name="connsiteX1" fmla="*/ 18327 w 100532"/>
                <a:gd name="connsiteY1" fmla="*/ 12771 h 173076"/>
                <a:gd name="connsiteX2" fmla="*/ 100051 w 100532"/>
                <a:gd name="connsiteY2" fmla="*/ 62777 h 173076"/>
                <a:gd name="connsiteX3" fmla="*/ 47587 w 100532"/>
                <a:gd name="connsiteY3" fmla="*/ 173077 h 173076"/>
                <a:gd name="connsiteX4" fmla="*/ 42901 w 100532"/>
                <a:gd name="connsiteY4" fmla="*/ 167533 h 173076"/>
                <a:gd name="connsiteX5" fmla="*/ 42901 w 100532"/>
                <a:gd name="connsiteY5" fmla="*/ 167533 h 17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32" h="173076">
                  <a:moveTo>
                    <a:pt x="42901" y="167533"/>
                  </a:moveTo>
                  <a:cubicBezTo>
                    <a:pt x="-5505" y="85809"/>
                    <a:pt x="-11849" y="38146"/>
                    <a:pt x="18327" y="12771"/>
                  </a:cubicBezTo>
                  <a:cubicBezTo>
                    <a:pt x="48502" y="-12604"/>
                    <a:pt x="106395" y="-2260"/>
                    <a:pt x="100051" y="62777"/>
                  </a:cubicBezTo>
                  <a:cubicBezTo>
                    <a:pt x="93707" y="127814"/>
                    <a:pt x="47587" y="173077"/>
                    <a:pt x="47587" y="173077"/>
                  </a:cubicBezTo>
                  <a:cubicBezTo>
                    <a:pt x="46301" y="171008"/>
                    <a:pt x="44724" y="169145"/>
                    <a:pt x="42901" y="167533"/>
                  </a:cubicBezTo>
                  <a:lnTo>
                    <a:pt x="42901" y="167533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7" name="任意多边形: 形状 1306">
              <a:extLst>
                <a:ext uri="{FF2B5EF4-FFF2-40B4-BE49-F238E27FC236}">
                  <a16:creationId xmlns:a16="http://schemas.microsoft.com/office/drawing/2014/main" id="{8FB7B3DB-1597-F265-8D7D-D8B81254FDA4}"/>
                </a:ext>
              </a:extLst>
            </p:cNvPr>
            <p:cNvSpPr/>
            <p:nvPr/>
          </p:nvSpPr>
          <p:spPr>
            <a:xfrm>
              <a:off x="7704997" y="3029105"/>
              <a:ext cx="158696" cy="99625"/>
            </a:xfrm>
            <a:custGeom>
              <a:avLst/>
              <a:gdLst>
                <a:gd name="connsiteX0" fmla="*/ 2600 w 158696"/>
                <a:gd name="connsiteY0" fmla="*/ 76415 h 99625"/>
                <a:gd name="connsiteX1" fmla="*/ 149189 w 158696"/>
                <a:gd name="connsiteY1" fmla="*/ 16865 h 99625"/>
                <a:gd name="connsiteX2" fmla="*/ 99012 w 158696"/>
                <a:gd name="connsiteY2" fmla="*/ 98418 h 99625"/>
                <a:gd name="connsiteX3" fmla="*/ 199 w 158696"/>
                <a:gd name="connsiteY3" fmla="*/ 88303 h 99625"/>
                <a:gd name="connsiteX4" fmla="*/ 2600 w 158696"/>
                <a:gd name="connsiteY4" fmla="*/ 76415 h 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96" h="99625">
                  <a:moveTo>
                    <a:pt x="2600" y="76415"/>
                  </a:moveTo>
                  <a:cubicBezTo>
                    <a:pt x="60321" y="22866"/>
                    <a:pt x="112899" y="-27140"/>
                    <a:pt x="149189" y="16865"/>
                  </a:cubicBezTo>
                  <a:cubicBezTo>
                    <a:pt x="170335" y="42525"/>
                    <a:pt x="157305" y="93275"/>
                    <a:pt x="99012" y="98418"/>
                  </a:cubicBezTo>
                  <a:cubicBezTo>
                    <a:pt x="44834" y="103161"/>
                    <a:pt x="9115" y="92703"/>
                    <a:pt x="199" y="88303"/>
                  </a:cubicBezTo>
                  <a:cubicBezTo>
                    <a:pt x="-423" y="84182"/>
                    <a:pt x="422" y="79970"/>
                    <a:pt x="2600" y="7641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8" name="任意多边形: 形状 1307">
              <a:extLst>
                <a:ext uri="{FF2B5EF4-FFF2-40B4-BE49-F238E27FC236}">
                  <a16:creationId xmlns:a16="http://schemas.microsoft.com/office/drawing/2014/main" id="{8A371528-EBE9-58AA-9E1B-3E14117E0604}"/>
                </a:ext>
              </a:extLst>
            </p:cNvPr>
            <p:cNvSpPr/>
            <p:nvPr/>
          </p:nvSpPr>
          <p:spPr>
            <a:xfrm>
              <a:off x="7489913" y="3114493"/>
              <a:ext cx="202482" cy="431425"/>
            </a:xfrm>
            <a:custGeom>
              <a:avLst/>
              <a:gdLst>
                <a:gd name="connsiteX0" fmla="*/ 7201 w 202482"/>
                <a:gd name="connsiteY0" fmla="*/ 431425 h 431425"/>
                <a:gd name="connsiteX1" fmla="*/ 40005 w 202482"/>
                <a:gd name="connsiteY1" fmla="*/ 275863 h 431425"/>
                <a:gd name="connsiteX2" fmla="*/ 202482 w 202482"/>
                <a:gd name="connsiteY2" fmla="*/ 5372 h 431425"/>
                <a:gd name="connsiteX3" fmla="*/ 197739 w 202482"/>
                <a:gd name="connsiteY3" fmla="*/ 0 h 431425"/>
                <a:gd name="connsiteX4" fmla="*/ 33147 w 202482"/>
                <a:gd name="connsiteY4" fmla="*/ 273863 h 431425"/>
                <a:gd name="connsiteX5" fmla="*/ 0 w 202482"/>
                <a:gd name="connsiteY5" fmla="*/ 431082 h 431425"/>
                <a:gd name="connsiteX6" fmla="*/ 7201 w 202482"/>
                <a:gd name="connsiteY6" fmla="*/ 431425 h 43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2482" h="431425">
                  <a:moveTo>
                    <a:pt x="7201" y="431425"/>
                  </a:moveTo>
                  <a:cubicBezTo>
                    <a:pt x="12967" y="378619"/>
                    <a:pt x="23952" y="326510"/>
                    <a:pt x="40005" y="275863"/>
                  </a:cubicBezTo>
                  <a:cubicBezTo>
                    <a:pt x="64694" y="196253"/>
                    <a:pt x="112928" y="84696"/>
                    <a:pt x="202482" y="5372"/>
                  </a:cubicBezTo>
                  <a:lnTo>
                    <a:pt x="197739" y="0"/>
                  </a:lnTo>
                  <a:cubicBezTo>
                    <a:pt x="106928" y="80467"/>
                    <a:pt x="58122" y="193395"/>
                    <a:pt x="33147" y="273863"/>
                  </a:cubicBezTo>
                  <a:cubicBezTo>
                    <a:pt x="16922" y="325046"/>
                    <a:pt x="5818" y="377710"/>
                    <a:pt x="0" y="431082"/>
                  </a:cubicBezTo>
                  <a:lnTo>
                    <a:pt x="7201" y="431425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4C3815D0-8238-E3BE-71BD-68A130A55A37}"/>
                </a:ext>
              </a:extLst>
            </p:cNvPr>
            <p:cNvSpPr/>
            <p:nvPr/>
          </p:nvSpPr>
          <p:spPr>
            <a:xfrm>
              <a:off x="7368183" y="3218792"/>
              <a:ext cx="94103" cy="343928"/>
            </a:xfrm>
            <a:custGeom>
              <a:avLst/>
              <a:gdLst>
                <a:gd name="connsiteX0" fmla="*/ 92411 w 94103"/>
                <a:gd name="connsiteY0" fmla="*/ 343929 h 343928"/>
                <a:gd name="connsiteX1" fmla="*/ 6344 w 94103"/>
                <a:gd name="connsiteY1" fmla="*/ 0 h 343928"/>
                <a:gd name="connsiteX2" fmla="*/ 0 w 94103"/>
                <a:gd name="connsiteY2" fmla="*/ 3315 h 343928"/>
                <a:gd name="connsiteX3" fmla="*/ 85325 w 94103"/>
                <a:gd name="connsiteY3" fmla="*/ 342786 h 343928"/>
                <a:gd name="connsiteX4" fmla="*/ 92411 w 94103"/>
                <a:gd name="connsiteY4" fmla="*/ 343929 h 34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03" h="343928">
                  <a:moveTo>
                    <a:pt x="92411" y="343929"/>
                  </a:moveTo>
                  <a:cubicBezTo>
                    <a:pt x="92411" y="342557"/>
                    <a:pt x="113557" y="204997"/>
                    <a:pt x="6344" y="0"/>
                  </a:cubicBezTo>
                  <a:lnTo>
                    <a:pt x="0" y="3315"/>
                  </a:lnTo>
                  <a:cubicBezTo>
                    <a:pt x="106013" y="205968"/>
                    <a:pt x="85725" y="341414"/>
                    <a:pt x="85325" y="342786"/>
                  </a:cubicBezTo>
                  <a:lnTo>
                    <a:pt x="92411" y="3439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0" name="任意多边形: 形状 1309">
              <a:extLst>
                <a:ext uri="{FF2B5EF4-FFF2-40B4-BE49-F238E27FC236}">
                  <a16:creationId xmlns:a16="http://schemas.microsoft.com/office/drawing/2014/main" id="{C9A347BC-DA25-E832-AAD8-97AA0EEA61D3}"/>
                </a:ext>
              </a:extLst>
            </p:cNvPr>
            <p:cNvSpPr/>
            <p:nvPr/>
          </p:nvSpPr>
          <p:spPr>
            <a:xfrm>
              <a:off x="7378927" y="3403672"/>
              <a:ext cx="112640" cy="193624"/>
            </a:xfrm>
            <a:custGeom>
              <a:avLst/>
              <a:gdLst>
                <a:gd name="connsiteX0" fmla="*/ 100413 w 112640"/>
                <a:gd name="connsiteY0" fmla="*/ 191967 h 193624"/>
                <a:gd name="connsiteX1" fmla="*/ 0 w 112640"/>
                <a:gd name="connsiteY1" fmla="*/ 4858 h 193624"/>
                <a:gd name="connsiteX2" fmla="*/ 2743 w 112640"/>
                <a:gd name="connsiteY2" fmla="*/ 0 h 193624"/>
                <a:gd name="connsiteX3" fmla="*/ 102356 w 112640"/>
                <a:gd name="connsiteY3" fmla="*/ 98869 h 193624"/>
                <a:gd name="connsiteX4" fmla="*/ 105785 w 112640"/>
                <a:gd name="connsiteY4" fmla="*/ 193624 h 193624"/>
                <a:gd name="connsiteX5" fmla="*/ 100413 w 112640"/>
                <a:gd name="connsiteY5" fmla="*/ 191967 h 19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640" h="193624">
                  <a:moveTo>
                    <a:pt x="100413" y="191967"/>
                  </a:moveTo>
                  <a:cubicBezTo>
                    <a:pt x="116186" y="140532"/>
                    <a:pt x="111500" y="66637"/>
                    <a:pt x="0" y="4858"/>
                  </a:cubicBezTo>
                  <a:lnTo>
                    <a:pt x="2743" y="0"/>
                  </a:lnTo>
                  <a:cubicBezTo>
                    <a:pt x="53150" y="27889"/>
                    <a:pt x="86639" y="61151"/>
                    <a:pt x="102356" y="98869"/>
                  </a:cubicBezTo>
                  <a:cubicBezTo>
                    <a:pt x="114769" y="129033"/>
                    <a:pt x="115986" y="162643"/>
                    <a:pt x="105785" y="193624"/>
                  </a:cubicBezTo>
                  <a:lnTo>
                    <a:pt x="100413" y="191967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1" name="任意多边形: 形状 1310">
              <a:extLst>
                <a:ext uri="{FF2B5EF4-FFF2-40B4-BE49-F238E27FC236}">
                  <a16:creationId xmlns:a16="http://schemas.microsoft.com/office/drawing/2014/main" id="{64E5C416-D44B-A003-7B10-A42B61B134F1}"/>
                </a:ext>
              </a:extLst>
            </p:cNvPr>
            <p:cNvSpPr/>
            <p:nvPr/>
          </p:nvSpPr>
          <p:spPr>
            <a:xfrm>
              <a:off x="7543176" y="3360809"/>
              <a:ext cx="67208" cy="244887"/>
            </a:xfrm>
            <a:custGeom>
              <a:avLst/>
              <a:gdLst>
                <a:gd name="connsiteX0" fmla="*/ 3886 w 67208"/>
                <a:gd name="connsiteY0" fmla="*/ 244888 h 244887"/>
                <a:gd name="connsiteX1" fmla="*/ 10916 w 67208"/>
                <a:gd name="connsiteY1" fmla="*/ 243573 h 244887"/>
                <a:gd name="connsiteX2" fmla="*/ 67208 w 67208"/>
                <a:gd name="connsiteY2" fmla="*/ 4686 h 244887"/>
                <a:gd name="connsiteX3" fmla="*/ 61493 w 67208"/>
                <a:gd name="connsiteY3" fmla="*/ 0 h 244887"/>
                <a:gd name="connsiteX4" fmla="*/ 3886 w 67208"/>
                <a:gd name="connsiteY4" fmla="*/ 244888 h 24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08" h="244887">
                  <a:moveTo>
                    <a:pt x="3886" y="244888"/>
                  </a:moveTo>
                  <a:lnTo>
                    <a:pt x="10916" y="243573"/>
                  </a:lnTo>
                  <a:cubicBezTo>
                    <a:pt x="10630" y="242145"/>
                    <a:pt x="-14745" y="100698"/>
                    <a:pt x="67208" y="4686"/>
                  </a:cubicBezTo>
                  <a:lnTo>
                    <a:pt x="61493" y="0"/>
                  </a:lnTo>
                  <a:cubicBezTo>
                    <a:pt x="-22346" y="98584"/>
                    <a:pt x="3886" y="243459"/>
                    <a:pt x="3886" y="244888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2" name="任意多边形: 形状 1311">
              <a:extLst>
                <a:ext uri="{FF2B5EF4-FFF2-40B4-BE49-F238E27FC236}">
                  <a16:creationId xmlns:a16="http://schemas.microsoft.com/office/drawing/2014/main" id="{62DE14E2-A3C8-DA56-7E1C-10D239E6BD2A}"/>
                </a:ext>
              </a:extLst>
            </p:cNvPr>
            <p:cNvSpPr/>
            <p:nvPr/>
          </p:nvSpPr>
          <p:spPr>
            <a:xfrm>
              <a:off x="7444193" y="3038255"/>
              <a:ext cx="54935" cy="468630"/>
            </a:xfrm>
            <a:custGeom>
              <a:avLst/>
              <a:gdLst>
                <a:gd name="connsiteX0" fmla="*/ 44977 w 54935"/>
                <a:gd name="connsiteY0" fmla="*/ 468630 h 468630"/>
                <a:gd name="connsiteX1" fmla="*/ 6687 w 54935"/>
                <a:gd name="connsiteY1" fmla="*/ 0 h 468630"/>
                <a:gd name="connsiteX2" fmla="*/ 0 w 54935"/>
                <a:gd name="connsiteY2" fmla="*/ 2572 h 468630"/>
                <a:gd name="connsiteX3" fmla="*/ 37890 w 54935"/>
                <a:gd name="connsiteY3" fmla="*/ 467716 h 468630"/>
                <a:gd name="connsiteX4" fmla="*/ 44977 w 54935"/>
                <a:gd name="connsiteY4" fmla="*/ 468630 h 46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35" h="468630">
                  <a:moveTo>
                    <a:pt x="44977" y="468630"/>
                  </a:moveTo>
                  <a:cubicBezTo>
                    <a:pt x="45377" y="466001"/>
                    <a:pt x="83896" y="198425"/>
                    <a:pt x="6687" y="0"/>
                  </a:cubicBezTo>
                  <a:lnTo>
                    <a:pt x="0" y="2572"/>
                  </a:lnTo>
                  <a:cubicBezTo>
                    <a:pt x="76524" y="199339"/>
                    <a:pt x="38291" y="465087"/>
                    <a:pt x="37890" y="467716"/>
                  </a:cubicBezTo>
                  <a:lnTo>
                    <a:pt x="44977" y="46863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3" name="任意多边形: 形状 1312">
              <a:extLst>
                <a:ext uri="{FF2B5EF4-FFF2-40B4-BE49-F238E27FC236}">
                  <a16:creationId xmlns:a16="http://schemas.microsoft.com/office/drawing/2014/main" id="{5579E14C-802F-CD2C-C79A-75448A32AAE9}"/>
                </a:ext>
              </a:extLst>
            </p:cNvPr>
            <p:cNvSpPr/>
            <p:nvPr/>
          </p:nvSpPr>
          <p:spPr>
            <a:xfrm>
              <a:off x="7271107" y="3389688"/>
              <a:ext cx="104048" cy="62287"/>
            </a:xfrm>
            <a:custGeom>
              <a:avLst/>
              <a:gdLst>
                <a:gd name="connsiteX0" fmla="*/ 99133 w 104048"/>
                <a:gd name="connsiteY0" fmla="*/ 30849 h 62287"/>
                <a:gd name="connsiteX1" fmla="*/ 7693 w 104048"/>
                <a:gd name="connsiteY1" fmla="*/ 49194 h 62287"/>
                <a:gd name="connsiteX2" fmla="*/ 15408 w 104048"/>
                <a:gd name="connsiteY2" fmla="*/ 4160 h 62287"/>
                <a:gd name="connsiteX3" fmla="*/ 104048 w 104048"/>
                <a:gd name="connsiteY3" fmla="*/ 17704 h 62287"/>
                <a:gd name="connsiteX4" fmla="*/ 99133 w 104048"/>
                <a:gd name="connsiteY4" fmla="*/ 30849 h 62287"/>
                <a:gd name="connsiteX5" fmla="*/ 99133 w 104048"/>
                <a:gd name="connsiteY5" fmla="*/ 30849 h 6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048" h="62287">
                  <a:moveTo>
                    <a:pt x="99133" y="30849"/>
                  </a:moveTo>
                  <a:cubicBezTo>
                    <a:pt x="58842" y="73197"/>
                    <a:pt x="23409" y="65711"/>
                    <a:pt x="7693" y="49194"/>
                  </a:cubicBezTo>
                  <a:cubicBezTo>
                    <a:pt x="-6023" y="34907"/>
                    <a:pt x="-136" y="18333"/>
                    <a:pt x="15408" y="4160"/>
                  </a:cubicBezTo>
                  <a:cubicBezTo>
                    <a:pt x="24267" y="-3898"/>
                    <a:pt x="83074" y="-698"/>
                    <a:pt x="104048" y="17704"/>
                  </a:cubicBezTo>
                  <a:cubicBezTo>
                    <a:pt x="103019" y="22288"/>
                    <a:pt x="101362" y="26711"/>
                    <a:pt x="99133" y="30849"/>
                  </a:cubicBezTo>
                  <a:lnTo>
                    <a:pt x="99133" y="3084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4" name="任意多边形: 形状 1313">
              <a:extLst>
                <a:ext uri="{FF2B5EF4-FFF2-40B4-BE49-F238E27FC236}">
                  <a16:creationId xmlns:a16="http://schemas.microsoft.com/office/drawing/2014/main" id="{87C54F46-5131-529C-E340-BCD611EB9666}"/>
                </a:ext>
              </a:extLst>
            </p:cNvPr>
            <p:cNvSpPr/>
            <p:nvPr/>
          </p:nvSpPr>
          <p:spPr>
            <a:xfrm>
              <a:off x="7314805" y="3298857"/>
              <a:ext cx="78010" cy="106190"/>
            </a:xfrm>
            <a:custGeom>
              <a:avLst/>
              <a:gdLst>
                <a:gd name="connsiteX0" fmla="*/ 72238 w 78010"/>
                <a:gd name="connsiteY0" fmla="*/ 103501 h 106190"/>
                <a:gd name="connsiteX1" fmla="*/ 56579 w 78010"/>
                <a:gd name="connsiteY1" fmla="*/ 8975 h 106190"/>
                <a:gd name="connsiteX2" fmla="*/ 0 w 78010"/>
                <a:gd name="connsiteY2" fmla="*/ 28463 h 106190"/>
                <a:gd name="connsiteX3" fmla="*/ 68580 w 78010"/>
                <a:gd name="connsiteY3" fmla="*/ 106130 h 106190"/>
                <a:gd name="connsiteX4" fmla="*/ 69837 w 78010"/>
                <a:gd name="connsiteY4" fmla="*/ 106118 h 106190"/>
                <a:gd name="connsiteX5" fmla="*/ 70980 w 78010"/>
                <a:gd name="connsiteY5" fmla="*/ 105609 h 106190"/>
                <a:gd name="connsiteX6" fmla="*/ 71826 w 78010"/>
                <a:gd name="connsiteY6" fmla="*/ 104689 h 106190"/>
                <a:gd name="connsiteX7" fmla="*/ 72238 w 78010"/>
                <a:gd name="connsiteY7" fmla="*/ 103501 h 106190"/>
                <a:gd name="connsiteX8" fmla="*/ 72238 w 78010"/>
                <a:gd name="connsiteY8" fmla="*/ 103501 h 10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010" h="106190">
                  <a:moveTo>
                    <a:pt x="72238" y="103501"/>
                  </a:moveTo>
                  <a:cubicBezTo>
                    <a:pt x="86525" y="59267"/>
                    <a:pt x="71609" y="22919"/>
                    <a:pt x="56579" y="8975"/>
                  </a:cubicBezTo>
                  <a:cubicBezTo>
                    <a:pt x="41548" y="-4970"/>
                    <a:pt x="7315" y="-5599"/>
                    <a:pt x="0" y="28463"/>
                  </a:cubicBezTo>
                  <a:cubicBezTo>
                    <a:pt x="6858" y="72811"/>
                    <a:pt x="68580" y="106130"/>
                    <a:pt x="68580" y="106130"/>
                  </a:cubicBezTo>
                  <a:cubicBezTo>
                    <a:pt x="68997" y="106215"/>
                    <a:pt x="69420" y="106209"/>
                    <a:pt x="69837" y="106118"/>
                  </a:cubicBezTo>
                  <a:cubicBezTo>
                    <a:pt x="70249" y="106032"/>
                    <a:pt x="70637" y="105855"/>
                    <a:pt x="70980" y="105609"/>
                  </a:cubicBezTo>
                  <a:cubicBezTo>
                    <a:pt x="71323" y="105364"/>
                    <a:pt x="71615" y="105049"/>
                    <a:pt x="71826" y="104689"/>
                  </a:cubicBezTo>
                  <a:cubicBezTo>
                    <a:pt x="72043" y="104323"/>
                    <a:pt x="72186" y="103923"/>
                    <a:pt x="72238" y="103501"/>
                  </a:cubicBezTo>
                  <a:lnTo>
                    <a:pt x="72238" y="10350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5" name="任意多边形: 形状 1314">
              <a:extLst>
                <a:ext uri="{FF2B5EF4-FFF2-40B4-BE49-F238E27FC236}">
                  <a16:creationId xmlns:a16="http://schemas.microsoft.com/office/drawing/2014/main" id="{0FC19313-D39B-FAB2-856F-921E2673128E}"/>
                </a:ext>
              </a:extLst>
            </p:cNvPr>
            <p:cNvSpPr/>
            <p:nvPr/>
          </p:nvSpPr>
          <p:spPr>
            <a:xfrm>
              <a:off x="7271107" y="3389688"/>
              <a:ext cx="104048" cy="62287"/>
            </a:xfrm>
            <a:custGeom>
              <a:avLst/>
              <a:gdLst>
                <a:gd name="connsiteX0" fmla="*/ 99133 w 104048"/>
                <a:gd name="connsiteY0" fmla="*/ 30849 h 62287"/>
                <a:gd name="connsiteX1" fmla="*/ 7693 w 104048"/>
                <a:gd name="connsiteY1" fmla="*/ 49194 h 62287"/>
                <a:gd name="connsiteX2" fmla="*/ 15408 w 104048"/>
                <a:gd name="connsiteY2" fmla="*/ 4160 h 62287"/>
                <a:gd name="connsiteX3" fmla="*/ 104048 w 104048"/>
                <a:gd name="connsiteY3" fmla="*/ 17704 h 62287"/>
                <a:gd name="connsiteX4" fmla="*/ 99133 w 104048"/>
                <a:gd name="connsiteY4" fmla="*/ 30849 h 62287"/>
                <a:gd name="connsiteX5" fmla="*/ 99133 w 104048"/>
                <a:gd name="connsiteY5" fmla="*/ 30849 h 62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048" h="62287">
                  <a:moveTo>
                    <a:pt x="99133" y="30849"/>
                  </a:moveTo>
                  <a:cubicBezTo>
                    <a:pt x="58842" y="73197"/>
                    <a:pt x="23409" y="65711"/>
                    <a:pt x="7693" y="49194"/>
                  </a:cubicBezTo>
                  <a:cubicBezTo>
                    <a:pt x="-6023" y="34907"/>
                    <a:pt x="-136" y="18333"/>
                    <a:pt x="15408" y="4160"/>
                  </a:cubicBezTo>
                  <a:cubicBezTo>
                    <a:pt x="24267" y="-3898"/>
                    <a:pt x="83074" y="-698"/>
                    <a:pt x="104048" y="17704"/>
                  </a:cubicBezTo>
                  <a:cubicBezTo>
                    <a:pt x="103019" y="22288"/>
                    <a:pt x="101362" y="26711"/>
                    <a:pt x="99133" y="30849"/>
                  </a:cubicBezTo>
                  <a:lnTo>
                    <a:pt x="99133" y="3084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6" name="任意多边形: 形状 1315">
              <a:extLst>
                <a:ext uri="{FF2B5EF4-FFF2-40B4-BE49-F238E27FC236}">
                  <a16:creationId xmlns:a16="http://schemas.microsoft.com/office/drawing/2014/main" id="{4EED9D4F-BBCA-918D-34D9-3FD5D1BE92D1}"/>
                </a:ext>
              </a:extLst>
            </p:cNvPr>
            <p:cNvSpPr/>
            <p:nvPr/>
          </p:nvSpPr>
          <p:spPr>
            <a:xfrm>
              <a:off x="7314805" y="3298857"/>
              <a:ext cx="78010" cy="106190"/>
            </a:xfrm>
            <a:custGeom>
              <a:avLst/>
              <a:gdLst>
                <a:gd name="connsiteX0" fmla="*/ 72238 w 78010"/>
                <a:gd name="connsiteY0" fmla="*/ 103501 h 106190"/>
                <a:gd name="connsiteX1" fmla="*/ 56579 w 78010"/>
                <a:gd name="connsiteY1" fmla="*/ 8975 h 106190"/>
                <a:gd name="connsiteX2" fmla="*/ 0 w 78010"/>
                <a:gd name="connsiteY2" fmla="*/ 28463 h 106190"/>
                <a:gd name="connsiteX3" fmla="*/ 68580 w 78010"/>
                <a:gd name="connsiteY3" fmla="*/ 106130 h 106190"/>
                <a:gd name="connsiteX4" fmla="*/ 69837 w 78010"/>
                <a:gd name="connsiteY4" fmla="*/ 106118 h 106190"/>
                <a:gd name="connsiteX5" fmla="*/ 70980 w 78010"/>
                <a:gd name="connsiteY5" fmla="*/ 105609 h 106190"/>
                <a:gd name="connsiteX6" fmla="*/ 71826 w 78010"/>
                <a:gd name="connsiteY6" fmla="*/ 104689 h 106190"/>
                <a:gd name="connsiteX7" fmla="*/ 72238 w 78010"/>
                <a:gd name="connsiteY7" fmla="*/ 103501 h 106190"/>
                <a:gd name="connsiteX8" fmla="*/ 72238 w 78010"/>
                <a:gd name="connsiteY8" fmla="*/ 103501 h 10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010" h="106190">
                  <a:moveTo>
                    <a:pt x="72238" y="103501"/>
                  </a:moveTo>
                  <a:cubicBezTo>
                    <a:pt x="86525" y="59267"/>
                    <a:pt x="71609" y="22919"/>
                    <a:pt x="56579" y="8975"/>
                  </a:cubicBezTo>
                  <a:cubicBezTo>
                    <a:pt x="41548" y="-4970"/>
                    <a:pt x="7315" y="-5599"/>
                    <a:pt x="0" y="28463"/>
                  </a:cubicBezTo>
                  <a:cubicBezTo>
                    <a:pt x="6858" y="72811"/>
                    <a:pt x="68580" y="106130"/>
                    <a:pt x="68580" y="106130"/>
                  </a:cubicBezTo>
                  <a:cubicBezTo>
                    <a:pt x="68997" y="106215"/>
                    <a:pt x="69420" y="106209"/>
                    <a:pt x="69837" y="106118"/>
                  </a:cubicBezTo>
                  <a:cubicBezTo>
                    <a:pt x="70249" y="106032"/>
                    <a:pt x="70637" y="105855"/>
                    <a:pt x="70980" y="105609"/>
                  </a:cubicBezTo>
                  <a:cubicBezTo>
                    <a:pt x="71323" y="105364"/>
                    <a:pt x="71615" y="105049"/>
                    <a:pt x="71826" y="104689"/>
                  </a:cubicBezTo>
                  <a:cubicBezTo>
                    <a:pt x="72043" y="104323"/>
                    <a:pt x="72186" y="103923"/>
                    <a:pt x="72238" y="103501"/>
                  </a:cubicBezTo>
                  <a:lnTo>
                    <a:pt x="72238" y="10350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7" name="任意多边形: 形状 1316">
              <a:extLst>
                <a:ext uri="{FF2B5EF4-FFF2-40B4-BE49-F238E27FC236}">
                  <a16:creationId xmlns:a16="http://schemas.microsoft.com/office/drawing/2014/main" id="{51C50686-0BE6-0CEE-2BFF-49EB2588CD92}"/>
                </a:ext>
              </a:extLst>
            </p:cNvPr>
            <p:cNvSpPr/>
            <p:nvPr/>
          </p:nvSpPr>
          <p:spPr>
            <a:xfrm>
              <a:off x="7606779" y="3214148"/>
              <a:ext cx="114721" cy="143232"/>
            </a:xfrm>
            <a:custGeom>
              <a:avLst/>
              <a:gdLst>
                <a:gd name="connsiteX0" fmla="*/ 3148 w 114721"/>
                <a:gd name="connsiteY0" fmla="*/ 143233 h 143232"/>
                <a:gd name="connsiteX1" fmla="*/ 110019 w 114721"/>
                <a:gd name="connsiteY1" fmla="*/ 68938 h 143232"/>
                <a:gd name="connsiteX2" fmla="*/ 81844 w 114721"/>
                <a:gd name="connsiteY2" fmla="*/ 4072 h 143232"/>
                <a:gd name="connsiteX3" fmla="*/ 16407 w 114721"/>
                <a:gd name="connsiteY3" fmla="*/ 35105 h 143232"/>
                <a:gd name="connsiteX4" fmla="*/ 3148 w 114721"/>
                <a:gd name="connsiteY4" fmla="*/ 143233 h 14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1" h="143232">
                  <a:moveTo>
                    <a:pt x="3148" y="143233"/>
                  </a:moveTo>
                  <a:cubicBezTo>
                    <a:pt x="74186" y="117458"/>
                    <a:pt x="96817" y="100599"/>
                    <a:pt x="110019" y="68938"/>
                  </a:cubicBezTo>
                  <a:cubicBezTo>
                    <a:pt x="121963" y="40363"/>
                    <a:pt x="110647" y="15445"/>
                    <a:pt x="81844" y="4072"/>
                  </a:cubicBezTo>
                  <a:cubicBezTo>
                    <a:pt x="54640" y="-6729"/>
                    <a:pt x="25894" y="4072"/>
                    <a:pt x="16407" y="35105"/>
                  </a:cubicBezTo>
                  <a:cubicBezTo>
                    <a:pt x="4691" y="72709"/>
                    <a:pt x="-5310" y="123801"/>
                    <a:pt x="3148" y="14323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8" name="任意多边形: 形状 1317">
              <a:extLst>
                <a:ext uri="{FF2B5EF4-FFF2-40B4-BE49-F238E27FC236}">
                  <a16:creationId xmlns:a16="http://schemas.microsoft.com/office/drawing/2014/main" id="{1E90F18C-01F7-DCB1-AFB6-565F5EBB63F2}"/>
                </a:ext>
              </a:extLst>
            </p:cNvPr>
            <p:cNvSpPr/>
            <p:nvPr/>
          </p:nvSpPr>
          <p:spPr>
            <a:xfrm>
              <a:off x="7613814" y="3281927"/>
              <a:ext cx="131889" cy="89215"/>
            </a:xfrm>
            <a:custGeom>
              <a:avLst/>
              <a:gdLst>
                <a:gd name="connsiteX0" fmla="*/ 0 w 131889"/>
                <a:gd name="connsiteY0" fmla="*/ 82369 h 89215"/>
                <a:gd name="connsiteX1" fmla="*/ 126530 w 131889"/>
                <a:gd name="connsiteY1" fmla="*/ 58708 h 89215"/>
                <a:gd name="connsiteX2" fmla="*/ 81610 w 131889"/>
                <a:gd name="connsiteY2" fmla="*/ 987 h 89215"/>
                <a:gd name="connsiteX3" fmla="*/ 0 w 131889"/>
                <a:gd name="connsiteY3" fmla="*/ 82369 h 8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889" h="89215">
                  <a:moveTo>
                    <a:pt x="0" y="82369"/>
                  </a:moveTo>
                  <a:cubicBezTo>
                    <a:pt x="75610" y="100428"/>
                    <a:pt x="114643" y="79339"/>
                    <a:pt x="126530" y="58708"/>
                  </a:cubicBezTo>
                  <a:cubicBezTo>
                    <a:pt x="142246" y="31333"/>
                    <a:pt x="122244" y="-6614"/>
                    <a:pt x="81610" y="987"/>
                  </a:cubicBezTo>
                  <a:cubicBezTo>
                    <a:pt x="46920" y="7387"/>
                    <a:pt x="13773" y="54251"/>
                    <a:pt x="0" y="8236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9" name="任意多边形: 形状 1318">
              <a:extLst>
                <a:ext uri="{FF2B5EF4-FFF2-40B4-BE49-F238E27FC236}">
                  <a16:creationId xmlns:a16="http://schemas.microsoft.com/office/drawing/2014/main" id="{697B75A3-568B-6085-C710-43BD2A8E2047}"/>
                </a:ext>
              </a:extLst>
            </p:cNvPr>
            <p:cNvSpPr/>
            <p:nvPr/>
          </p:nvSpPr>
          <p:spPr>
            <a:xfrm>
              <a:off x="7565987" y="3217498"/>
              <a:ext cx="72323" cy="141254"/>
            </a:xfrm>
            <a:custGeom>
              <a:avLst/>
              <a:gdLst>
                <a:gd name="connsiteX0" fmla="*/ 32967 w 72323"/>
                <a:gd name="connsiteY0" fmla="*/ 136511 h 141254"/>
                <a:gd name="connsiteX1" fmla="*/ 9250 w 72323"/>
                <a:gd name="connsiteY1" fmla="*/ 15124 h 141254"/>
                <a:gd name="connsiteX2" fmla="*/ 71029 w 72323"/>
                <a:gd name="connsiteY2" fmla="*/ 26954 h 141254"/>
                <a:gd name="connsiteX3" fmla="*/ 37368 w 72323"/>
                <a:gd name="connsiteY3" fmla="*/ 141254 h 141254"/>
                <a:gd name="connsiteX4" fmla="*/ 32967 w 72323"/>
                <a:gd name="connsiteY4" fmla="*/ 136511 h 141254"/>
                <a:gd name="connsiteX5" fmla="*/ 32967 w 72323"/>
                <a:gd name="connsiteY5" fmla="*/ 136511 h 14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23" h="141254">
                  <a:moveTo>
                    <a:pt x="32967" y="136511"/>
                  </a:moveTo>
                  <a:cubicBezTo>
                    <a:pt x="-10352" y="101650"/>
                    <a:pt x="-2523" y="34670"/>
                    <a:pt x="9250" y="15124"/>
                  </a:cubicBezTo>
                  <a:cubicBezTo>
                    <a:pt x="21023" y="-4421"/>
                    <a:pt x="61828" y="-9393"/>
                    <a:pt x="71029" y="26954"/>
                  </a:cubicBezTo>
                  <a:cubicBezTo>
                    <a:pt x="80231" y="63302"/>
                    <a:pt x="37368" y="141254"/>
                    <a:pt x="37368" y="141254"/>
                  </a:cubicBezTo>
                  <a:cubicBezTo>
                    <a:pt x="36111" y="139494"/>
                    <a:pt x="34631" y="137900"/>
                    <a:pt x="32967" y="136511"/>
                  </a:cubicBezTo>
                  <a:lnTo>
                    <a:pt x="32967" y="13651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0" name="任意多边形: 形状 1319">
              <a:extLst>
                <a:ext uri="{FF2B5EF4-FFF2-40B4-BE49-F238E27FC236}">
                  <a16:creationId xmlns:a16="http://schemas.microsoft.com/office/drawing/2014/main" id="{64FAEEF6-AD72-8DE8-B020-6C2021E1B2F1}"/>
                </a:ext>
              </a:extLst>
            </p:cNvPr>
            <p:cNvSpPr/>
            <p:nvPr/>
          </p:nvSpPr>
          <p:spPr>
            <a:xfrm>
              <a:off x="7613814" y="3281927"/>
              <a:ext cx="131889" cy="89215"/>
            </a:xfrm>
            <a:custGeom>
              <a:avLst/>
              <a:gdLst>
                <a:gd name="connsiteX0" fmla="*/ 0 w 131889"/>
                <a:gd name="connsiteY0" fmla="*/ 82369 h 89215"/>
                <a:gd name="connsiteX1" fmla="*/ 126530 w 131889"/>
                <a:gd name="connsiteY1" fmla="*/ 58708 h 89215"/>
                <a:gd name="connsiteX2" fmla="*/ 81610 w 131889"/>
                <a:gd name="connsiteY2" fmla="*/ 987 h 89215"/>
                <a:gd name="connsiteX3" fmla="*/ 0 w 131889"/>
                <a:gd name="connsiteY3" fmla="*/ 82369 h 8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889" h="89215">
                  <a:moveTo>
                    <a:pt x="0" y="82369"/>
                  </a:moveTo>
                  <a:cubicBezTo>
                    <a:pt x="75610" y="100428"/>
                    <a:pt x="114643" y="79339"/>
                    <a:pt x="126530" y="58708"/>
                  </a:cubicBezTo>
                  <a:cubicBezTo>
                    <a:pt x="142246" y="31333"/>
                    <a:pt x="122244" y="-6614"/>
                    <a:pt x="81610" y="987"/>
                  </a:cubicBezTo>
                  <a:cubicBezTo>
                    <a:pt x="46920" y="7387"/>
                    <a:pt x="13773" y="54251"/>
                    <a:pt x="0" y="8236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1" name="任意多边形: 形状 1320">
              <a:extLst>
                <a:ext uri="{FF2B5EF4-FFF2-40B4-BE49-F238E27FC236}">
                  <a16:creationId xmlns:a16="http://schemas.microsoft.com/office/drawing/2014/main" id="{92C02C78-042C-6A13-936E-9CD7F2198938}"/>
                </a:ext>
              </a:extLst>
            </p:cNvPr>
            <p:cNvSpPr/>
            <p:nvPr/>
          </p:nvSpPr>
          <p:spPr>
            <a:xfrm>
              <a:off x="7565987" y="3217498"/>
              <a:ext cx="72323" cy="141254"/>
            </a:xfrm>
            <a:custGeom>
              <a:avLst/>
              <a:gdLst>
                <a:gd name="connsiteX0" fmla="*/ 32967 w 72323"/>
                <a:gd name="connsiteY0" fmla="*/ 136511 h 141254"/>
                <a:gd name="connsiteX1" fmla="*/ 9250 w 72323"/>
                <a:gd name="connsiteY1" fmla="*/ 15124 h 141254"/>
                <a:gd name="connsiteX2" fmla="*/ 71029 w 72323"/>
                <a:gd name="connsiteY2" fmla="*/ 26954 h 141254"/>
                <a:gd name="connsiteX3" fmla="*/ 37368 w 72323"/>
                <a:gd name="connsiteY3" fmla="*/ 141254 h 141254"/>
                <a:gd name="connsiteX4" fmla="*/ 32967 w 72323"/>
                <a:gd name="connsiteY4" fmla="*/ 136511 h 141254"/>
                <a:gd name="connsiteX5" fmla="*/ 32967 w 72323"/>
                <a:gd name="connsiteY5" fmla="*/ 136511 h 14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23" h="141254">
                  <a:moveTo>
                    <a:pt x="32967" y="136511"/>
                  </a:moveTo>
                  <a:cubicBezTo>
                    <a:pt x="-10352" y="101650"/>
                    <a:pt x="-2523" y="34670"/>
                    <a:pt x="9250" y="15124"/>
                  </a:cubicBezTo>
                  <a:cubicBezTo>
                    <a:pt x="21023" y="-4421"/>
                    <a:pt x="61828" y="-9393"/>
                    <a:pt x="71029" y="26954"/>
                  </a:cubicBezTo>
                  <a:cubicBezTo>
                    <a:pt x="80231" y="63302"/>
                    <a:pt x="37368" y="141254"/>
                    <a:pt x="37368" y="141254"/>
                  </a:cubicBezTo>
                  <a:cubicBezTo>
                    <a:pt x="36111" y="139494"/>
                    <a:pt x="34631" y="137900"/>
                    <a:pt x="32967" y="136511"/>
                  </a:cubicBezTo>
                  <a:lnTo>
                    <a:pt x="32967" y="1365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2" name="任意多边形: 形状 1321">
              <a:extLst>
                <a:ext uri="{FF2B5EF4-FFF2-40B4-BE49-F238E27FC236}">
                  <a16:creationId xmlns:a16="http://schemas.microsoft.com/office/drawing/2014/main" id="{C9710E5A-C49D-C91D-45B2-982A69CA0C2B}"/>
                </a:ext>
              </a:extLst>
            </p:cNvPr>
            <p:cNvSpPr/>
            <p:nvPr/>
          </p:nvSpPr>
          <p:spPr>
            <a:xfrm>
              <a:off x="7687108" y="2954499"/>
              <a:ext cx="134743" cy="156342"/>
            </a:xfrm>
            <a:custGeom>
              <a:avLst/>
              <a:gdLst>
                <a:gd name="connsiteX0" fmla="*/ 1630 w 134743"/>
                <a:gd name="connsiteY0" fmla="*/ 151599 h 156342"/>
                <a:gd name="connsiteX1" fmla="*/ 80211 w 134743"/>
                <a:gd name="connsiteY1" fmla="*/ 37 h 156342"/>
                <a:gd name="connsiteX2" fmla="*/ 134160 w 134743"/>
                <a:gd name="connsiteY2" fmla="*/ 69874 h 156342"/>
                <a:gd name="connsiteX3" fmla="*/ 13517 w 134743"/>
                <a:gd name="connsiteY3" fmla="*/ 156342 h 156342"/>
                <a:gd name="connsiteX4" fmla="*/ 1630 w 134743"/>
                <a:gd name="connsiteY4" fmla="*/ 151599 h 156342"/>
                <a:gd name="connsiteX5" fmla="*/ 1630 w 134743"/>
                <a:gd name="connsiteY5" fmla="*/ 151599 h 15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43" h="156342">
                  <a:moveTo>
                    <a:pt x="1630" y="151599"/>
                  </a:moveTo>
                  <a:cubicBezTo>
                    <a:pt x="-9458" y="49243"/>
                    <a:pt x="38148" y="-1563"/>
                    <a:pt x="80211" y="37"/>
                  </a:cubicBezTo>
                  <a:cubicBezTo>
                    <a:pt x="122273" y="1637"/>
                    <a:pt x="138104" y="39699"/>
                    <a:pt x="134160" y="69874"/>
                  </a:cubicBezTo>
                  <a:cubicBezTo>
                    <a:pt x="130217" y="100049"/>
                    <a:pt x="73867" y="153141"/>
                    <a:pt x="13517" y="156342"/>
                  </a:cubicBezTo>
                  <a:cubicBezTo>
                    <a:pt x="9259" y="155633"/>
                    <a:pt x="5201" y="154016"/>
                    <a:pt x="1630" y="151599"/>
                  </a:cubicBezTo>
                  <a:lnTo>
                    <a:pt x="1630" y="15159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3" name="任意多边形: 形状 1322">
              <a:extLst>
                <a:ext uri="{FF2B5EF4-FFF2-40B4-BE49-F238E27FC236}">
                  <a16:creationId xmlns:a16="http://schemas.microsoft.com/office/drawing/2014/main" id="{E15AC9B4-65B1-7301-3533-B59CADC3B890}"/>
                </a:ext>
              </a:extLst>
            </p:cNvPr>
            <p:cNvSpPr/>
            <p:nvPr/>
          </p:nvSpPr>
          <p:spPr>
            <a:xfrm>
              <a:off x="7687108" y="2954499"/>
              <a:ext cx="134743" cy="156342"/>
            </a:xfrm>
            <a:custGeom>
              <a:avLst/>
              <a:gdLst>
                <a:gd name="connsiteX0" fmla="*/ 1630 w 134743"/>
                <a:gd name="connsiteY0" fmla="*/ 151599 h 156342"/>
                <a:gd name="connsiteX1" fmla="*/ 80211 w 134743"/>
                <a:gd name="connsiteY1" fmla="*/ 37 h 156342"/>
                <a:gd name="connsiteX2" fmla="*/ 134160 w 134743"/>
                <a:gd name="connsiteY2" fmla="*/ 69874 h 156342"/>
                <a:gd name="connsiteX3" fmla="*/ 13517 w 134743"/>
                <a:gd name="connsiteY3" fmla="*/ 156342 h 156342"/>
                <a:gd name="connsiteX4" fmla="*/ 1630 w 134743"/>
                <a:gd name="connsiteY4" fmla="*/ 151599 h 156342"/>
                <a:gd name="connsiteX5" fmla="*/ 1630 w 134743"/>
                <a:gd name="connsiteY5" fmla="*/ 151599 h 15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743" h="156342">
                  <a:moveTo>
                    <a:pt x="1630" y="151599"/>
                  </a:moveTo>
                  <a:cubicBezTo>
                    <a:pt x="-9458" y="49243"/>
                    <a:pt x="38148" y="-1563"/>
                    <a:pt x="80211" y="37"/>
                  </a:cubicBezTo>
                  <a:cubicBezTo>
                    <a:pt x="122273" y="1637"/>
                    <a:pt x="138104" y="39699"/>
                    <a:pt x="134160" y="69874"/>
                  </a:cubicBezTo>
                  <a:cubicBezTo>
                    <a:pt x="130217" y="100049"/>
                    <a:pt x="73867" y="153141"/>
                    <a:pt x="13517" y="156342"/>
                  </a:cubicBezTo>
                  <a:cubicBezTo>
                    <a:pt x="9259" y="155633"/>
                    <a:pt x="5201" y="154016"/>
                    <a:pt x="1630" y="151599"/>
                  </a:cubicBezTo>
                  <a:lnTo>
                    <a:pt x="1630" y="151599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4" name="任意多边形: 形状 1323">
              <a:extLst>
                <a:ext uri="{FF2B5EF4-FFF2-40B4-BE49-F238E27FC236}">
                  <a16:creationId xmlns:a16="http://schemas.microsoft.com/office/drawing/2014/main" id="{AA74BF2B-7A54-CBC0-109D-2C962BEC46E9}"/>
                </a:ext>
              </a:extLst>
            </p:cNvPr>
            <p:cNvSpPr/>
            <p:nvPr/>
          </p:nvSpPr>
          <p:spPr>
            <a:xfrm>
              <a:off x="7354119" y="2889670"/>
              <a:ext cx="117513" cy="149697"/>
            </a:xfrm>
            <a:custGeom>
              <a:avLst/>
              <a:gdLst>
                <a:gd name="connsiteX0" fmla="*/ 85102 w 117513"/>
                <a:gd name="connsiteY0" fmla="*/ 147265 h 149697"/>
                <a:gd name="connsiteX1" fmla="*/ 82873 w 117513"/>
                <a:gd name="connsiteY1" fmla="*/ 39308 h 149697"/>
                <a:gd name="connsiteX2" fmla="*/ 50754 w 117513"/>
                <a:gd name="connsiteY2" fmla="*/ 2681 h 149697"/>
                <a:gd name="connsiteX3" fmla="*/ 35895 w 117513"/>
                <a:gd name="connsiteY3" fmla="*/ 8396 h 149697"/>
                <a:gd name="connsiteX4" fmla="*/ 22294 w 117513"/>
                <a:gd name="connsiteY4" fmla="*/ 11819 h 149697"/>
                <a:gd name="connsiteX5" fmla="*/ 12864 w 117513"/>
                <a:gd name="connsiteY5" fmla="*/ 25364 h 149697"/>
                <a:gd name="connsiteX6" fmla="*/ 3777 w 117513"/>
                <a:gd name="connsiteY6" fmla="*/ 40171 h 149697"/>
                <a:gd name="connsiteX7" fmla="*/ 22694 w 117513"/>
                <a:gd name="connsiteY7" fmla="*/ 121033 h 149697"/>
                <a:gd name="connsiteX8" fmla="*/ 85102 w 117513"/>
                <a:gd name="connsiteY8" fmla="*/ 147265 h 14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13" h="149697">
                  <a:moveTo>
                    <a:pt x="85102" y="147265"/>
                  </a:moveTo>
                  <a:cubicBezTo>
                    <a:pt x="133108" y="123147"/>
                    <a:pt x="123906" y="72970"/>
                    <a:pt x="82873" y="39308"/>
                  </a:cubicBezTo>
                  <a:cubicBezTo>
                    <a:pt x="58927" y="19706"/>
                    <a:pt x="62127" y="-8921"/>
                    <a:pt x="50754" y="2681"/>
                  </a:cubicBezTo>
                  <a:cubicBezTo>
                    <a:pt x="43725" y="15711"/>
                    <a:pt x="40982" y="-748"/>
                    <a:pt x="35895" y="8396"/>
                  </a:cubicBezTo>
                  <a:cubicBezTo>
                    <a:pt x="32924" y="13368"/>
                    <a:pt x="22980" y="2675"/>
                    <a:pt x="22294" y="11819"/>
                  </a:cubicBezTo>
                  <a:cubicBezTo>
                    <a:pt x="21151" y="26107"/>
                    <a:pt x="6920" y="13648"/>
                    <a:pt x="12864" y="25364"/>
                  </a:cubicBezTo>
                  <a:cubicBezTo>
                    <a:pt x="2005" y="24392"/>
                    <a:pt x="-4567" y="28741"/>
                    <a:pt x="3777" y="40171"/>
                  </a:cubicBezTo>
                  <a:cubicBezTo>
                    <a:pt x="15207" y="60288"/>
                    <a:pt x="3777" y="89257"/>
                    <a:pt x="22694" y="121033"/>
                  </a:cubicBezTo>
                  <a:cubicBezTo>
                    <a:pt x="40696" y="151208"/>
                    <a:pt x="71386" y="152637"/>
                    <a:pt x="85102" y="14726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5" name="任意多边形: 形状 1324">
              <a:extLst>
                <a:ext uri="{FF2B5EF4-FFF2-40B4-BE49-F238E27FC236}">
                  <a16:creationId xmlns:a16="http://schemas.microsoft.com/office/drawing/2014/main" id="{8CB165ED-42ED-DA04-080C-745D5E992E2F}"/>
                </a:ext>
              </a:extLst>
            </p:cNvPr>
            <p:cNvSpPr/>
            <p:nvPr/>
          </p:nvSpPr>
          <p:spPr>
            <a:xfrm>
              <a:off x="7322367" y="3056754"/>
              <a:ext cx="76391" cy="150836"/>
            </a:xfrm>
            <a:custGeom>
              <a:avLst/>
              <a:gdLst>
                <a:gd name="connsiteX0" fmla="*/ 1067 w 76391"/>
                <a:gd name="connsiteY0" fmla="*/ 26878 h 150836"/>
                <a:gd name="connsiteX1" fmla="*/ 70790 w 76391"/>
                <a:gd name="connsiteY1" fmla="*/ 19906 h 150836"/>
                <a:gd name="connsiteX2" fmla="*/ 50902 w 76391"/>
                <a:gd name="connsiteY2" fmla="*/ 150837 h 150836"/>
                <a:gd name="connsiteX3" fmla="*/ 1067 w 76391"/>
                <a:gd name="connsiteY3" fmla="*/ 26878 h 15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391" h="150836">
                  <a:moveTo>
                    <a:pt x="1067" y="26878"/>
                  </a:moveTo>
                  <a:cubicBezTo>
                    <a:pt x="11983" y="-4269"/>
                    <a:pt x="54388" y="-10612"/>
                    <a:pt x="70790" y="19906"/>
                  </a:cubicBezTo>
                  <a:cubicBezTo>
                    <a:pt x="87192" y="50424"/>
                    <a:pt x="63589" y="135920"/>
                    <a:pt x="50902" y="150837"/>
                  </a:cubicBezTo>
                  <a:cubicBezTo>
                    <a:pt x="28728" y="126948"/>
                    <a:pt x="-6591" y="48767"/>
                    <a:pt x="1067" y="2687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6" name="任意多边形: 形状 1325">
              <a:extLst>
                <a:ext uri="{FF2B5EF4-FFF2-40B4-BE49-F238E27FC236}">
                  <a16:creationId xmlns:a16="http://schemas.microsoft.com/office/drawing/2014/main" id="{AC39B246-7B80-A14F-1C0A-535D38E57917}"/>
                </a:ext>
              </a:extLst>
            </p:cNvPr>
            <p:cNvSpPr/>
            <p:nvPr/>
          </p:nvSpPr>
          <p:spPr>
            <a:xfrm>
              <a:off x="7209753" y="3147692"/>
              <a:ext cx="153286" cy="82629"/>
            </a:xfrm>
            <a:custGeom>
              <a:avLst/>
              <a:gdLst>
                <a:gd name="connsiteX0" fmla="*/ 52817 w 153286"/>
                <a:gd name="connsiteY0" fmla="*/ 62 h 82629"/>
                <a:gd name="connsiteX1" fmla="*/ 1097 w 153286"/>
                <a:gd name="connsiteY1" fmla="*/ 52469 h 82629"/>
                <a:gd name="connsiteX2" fmla="*/ 153287 w 153286"/>
                <a:gd name="connsiteY2" fmla="*/ 64470 h 82629"/>
                <a:gd name="connsiteX3" fmla="*/ 52817 w 153286"/>
                <a:gd name="connsiteY3" fmla="*/ 62 h 8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286" h="82629">
                  <a:moveTo>
                    <a:pt x="52817" y="62"/>
                  </a:moveTo>
                  <a:cubicBezTo>
                    <a:pt x="10012" y="-1538"/>
                    <a:pt x="-4333" y="28009"/>
                    <a:pt x="1097" y="52469"/>
                  </a:cubicBezTo>
                  <a:cubicBezTo>
                    <a:pt x="8355" y="87044"/>
                    <a:pt x="85164" y="93045"/>
                    <a:pt x="153287" y="64470"/>
                  </a:cubicBezTo>
                  <a:cubicBezTo>
                    <a:pt x="107967" y="19950"/>
                    <a:pt x="77563" y="977"/>
                    <a:pt x="52817" y="6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7" name="任意多边形: 形状 1326">
              <a:extLst>
                <a:ext uri="{FF2B5EF4-FFF2-40B4-BE49-F238E27FC236}">
                  <a16:creationId xmlns:a16="http://schemas.microsoft.com/office/drawing/2014/main" id="{82D08684-CF1D-91BB-01FE-1F7912FA4BBA}"/>
                </a:ext>
              </a:extLst>
            </p:cNvPr>
            <p:cNvSpPr/>
            <p:nvPr/>
          </p:nvSpPr>
          <p:spPr>
            <a:xfrm>
              <a:off x="7232842" y="3065056"/>
              <a:ext cx="129692" cy="148649"/>
            </a:xfrm>
            <a:custGeom>
              <a:avLst/>
              <a:gdLst>
                <a:gd name="connsiteX0" fmla="*/ 128655 w 129692"/>
                <a:gd name="connsiteY0" fmla="*/ 148650 h 148649"/>
                <a:gd name="connsiteX1" fmla="*/ 53902 w 129692"/>
                <a:gd name="connsiteY1" fmla="*/ 60 h 148649"/>
                <a:gd name="connsiteX2" fmla="*/ 1839 w 129692"/>
                <a:gd name="connsiteY2" fmla="*/ 70297 h 148649"/>
                <a:gd name="connsiteX3" fmla="*/ 128655 w 129692"/>
                <a:gd name="connsiteY3" fmla="*/ 148650 h 1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92" h="148649">
                  <a:moveTo>
                    <a:pt x="128655" y="148650"/>
                  </a:moveTo>
                  <a:cubicBezTo>
                    <a:pt x="137341" y="51495"/>
                    <a:pt x="89678" y="1660"/>
                    <a:pt x="53902" y="60"/>
                  </a:cubicBezTo>
                  <a:cubicBezTo>
                    <a:pt x="18127" y="-1540"/>
                    <a:pt x="-7191" y="29206"/>
                    <a:pt x="1839" y="70297"/>
                  </a:cubicBezTo>
                  <a:cubicBezTo>
                    <a:pt x="10869" y="111388"/>
                    <a:pt x="63504" y="140306"/>
                    <a:pt x="128655" y="14865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8" name="任意多边形: 形状 1327">
              <a:extLst>
                <a:ext uri="{FF2B5EF4-FFF2-40B4-BE49-F238E27FC236}">
                  <a16:creationId xmlns:a16="http://schemas.microsoft.com/office/drawing/2014/main" id="{C62B507B-19B8-EAA4-EF24-6BA253960A1C}"/>
                </a:ext>
              </a:extLst>
            </p:cNvPr>
            <p:cNvSpPr/>
            <p:nvPr/>
          </p:nvSpPr>
          <p:spPr>
            <a:xfrm>
              <a:off x="7232842" y="3065056"/>
              <a:ext cx="129692" cy="148649"/>
            </a:xfrm>
            <a:custGeom>
              <a:avLst/>
              <a:gdLst>
                <a:gd name="connsiteX0" fmla="*/ 128655 w 129692"/>
                <a:gd name="connsiteY0" fmla="*/ 148650 h 148649"/>
                <a:gd name="connsiteX1" fmla="*/ 53902 w 129692"/>
                <a:gd name="connsiteY1" fmla="*/ 60 h 148649"/>
                <a:gd name="connsiteX2" fmla="*/ 1839 w 129692"/>
                <a:gd name="connsiteY2" fmla="*/ 70297 h 148649"/>
                <a:gd name="connsiteX3" fmla="*/ 128655 w 129692"/>
                <a:gd name="connsiteY3" fmla="*/ 148650 h 14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92" h="148649">
                  <a:moveTo>
                    <a:pt x="128655" y="148650"/>
                  </a:moveTo>
                  <a:cubicBezTo>
                    <a:pt x="137341" y="51495"/>
                    <a:pt x="89678" y="1660"/>
                    <a:pt x="53902" y="60"/>
                  </a:cubicBezTo>
                  <a:cubicBezTo>
                    <a:pt x="18127" y="-1540"/>
                    <a:pt x="-7191" y="29206"/>
                    <a:pt x="1839" y="70297"/>
                  </a:cubicBezTo>
                  <a:cubicBezTo>
                    <a:pt x="10869" y="111388"/>
                    <a:pt x="63504" y="140306"/>
                    <a:pt x="128655" y="14865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9" name="任意多边形: 形状 1328">
              <a:extLst>
                <a:ext uri="{FF2B5EF4-FFF2-40B4-BE49-F238E27FC236}">
                  <a16:creationId xmlns:a16="http://schemas.microsoft.com/office/drawing/2014/main" id="{8B810337-7A1C-FF84-26C3-FAB178765235}"/>
                </a:ext>
              </a:extLst>
            </p:cNvPr>
            <p:cNvSpPr/>
            <p:nvPr/>
          </p:nvSpPr>
          <p:spPr>
            <a:xfrm>
              <a:off x="7309376" y="3156285"/>
              <a:ext cx="83301" cy="78282"/>
            </a:xfrm>
            <a:custGeom>
              <a:avLst/>
              <a:gdLst>
                <a:gd name="connsiteX0" fmla="*/ 64065 w 83301"/>
                <a:gd name="connsiteY0" fmla="*/ 67817 h 78282"/>
                <a:gd name="connsiteX1" fmla="*/ 76867 w 83301"/>
                <a:gd name="connsiteY1" fmla="*/ 779 h 78282"/>
                <a:gd name="connsiteX2" fmla="*/ 53664 w 83301"/>
                <a:gd name="connsiteY2" fmla="*/ 33926 h 78282"/>
                <a:gd name="connsiteX3" fmla="*/ 10916 w 83301"/>
                <a:gd name="connsiteY3" fmla="*/ 10209 h 78282"/>
                <a:gd name="connsiteX4" fmla="*/ 36576 w 83301"/>
                <a:gd name="connsiteY4" fmla="*/ 50728 h 78282"/>
                <a:gd name="connsiteX5" fmla="*/ 0 w 83301"/>
                <a:gd name="connsiteY5" fmla="*/ 71245 h 78282"/>
                <a:gd name="connsiteX6" fmla="*/ 64065 w 83301"/>
                <a:gd name="connsiteY6" fmla="*/ 67817 h 78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01" h="78282">
                  <a:moveTo>
                    <a:pt x="64065" y="67817"/>
                  </a:moveTo>
                  <a:cubicBezTo>
                    <a:pt x="81210" y="55815"/>
                    <a:pt x="90240" y="7580"/>
                    <a:pt x="76867" y="779"/>
                  </a:cubicBezTo>
                  <a:cubicBezTo>
                    <a:pt x="63494" y="-6022"/>
                    <a:pt x="53664" y="33926"/>
                    <a:pt x="53664" y="33926"/>
                  </a:cubicBezTo>
                  <a:cubicBezTo>
                    <a:pt x="41605" y="6094"/>
                    <a:pt x="17374" y="2551"/>
                    <a:pt x="10916" y="10209"/>
                  </a:cubicBezTo>
                  <a:cubicBezTo>
                    <a:pt x="4458" y="17867"/>
                    <a:pt x="13030" y="44499"/>
                    <a:pt x="36576" y="50728"/>
                  </a:cubicBezTo>
                  <a:cubicBezTo>
                    <a:pt x="13202" y="51300"/>
                    <a:pt x="57" y="61301"/>
                    <a:pt x="0" y="71245"/>
                  </a:cubicBezTo>
                  <a:cubicBezTo>
                    <a:pt x="-57" y="81189"/>
                    <a:pt x="39548" y="81075"/>
                    <a:pt x="64065" y="67817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0" name="任意多边形: 形状 1329">
              <a:extLst>
                <a:ext uri="{FF2B5EF4-FFF2-40B4-BE49-F238E27FC236}">
                  <a16:creationId xmlns:a16="http://schemas.microsoft.com/office/drawing/2014/main" id="{E9BB87DD-0EE8-8413-D900-2F1B861681EC}"/>
                </a:ext>
              </a:extLst>
            </p:cNvPr>
            <p:cNvSpPr/>
            <p:nvPr/>
          </p:nvSpPr>
          <p:spPr>
            <a:xfrm>
              <a:off x="7397281" y="2993889"/>
              <a:ext cx="77047" cy="52818"/>
            </a:xfrm>
            <a:custGeom>
              <a:avLst/>
              <a:gdLst>
                <a:gd name="connsiteX0" fmla="*/ 51426 w 77047"/>
                <a:gd name="connsiteY0" fmla="*/ 49281 h 52818"/>
                <a:gd name="connsiteX1" fmla="*/ 70223 w 77047"/>
                <a:gd name="connsiteY1" fmla="*/ 418 h 52818"/>
                <a:gd name="connsiteX2" fmla="*/ 48683 w 77047"/>
                <a:gd name="connsiteY2" fmla="*/ 24706 h 52818"/>
                <a:gd name="connsiteX3" fmla="*/ 26395 w 77047"/>
                <a:gd name="connsiteY3" fmla="*/ 4875 h 52818"/>
                <a:gd name="connsiteX4" fmla="*/ 34396 w 77047"/>
                <a:gd name="connsiteY4" fmla="*/ 32650 h 52818"/>
                <a:gd name="connsiteX5" fmla="*/ 106 w 77047"/>
                <a:gd name="connsiteY5" fmla="*/ 37794 h 52818"/>
                <a:gd name="connsiteX6" fmla="*/ 51426 w 77047"/>
                <a:gd name="connsiteY6" fmla="*/ 49281 h 52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047" h="52818">
                  <a:moveTo>
                    <a:pt x="51426" y="49281"/>
                  </a:moveTo>
                  <a:cubicBezTo>
                    <a:pt x="70857" y="42137"/>
                    <a:pt x="86568" y="5047"/>
                    <a:pt x="70223" y="418"/>
                  </a:cubicBezTo>
                  <a:cubicBezTo>
                    <a:pt x="55593" y="-3754"/>
                    <a:pt x="48683" y="24706"/>
                    <a:pt x="48683" y="24706"/>
                  </a:cubicBezTo>
                  <a:cubicBezTo>
                    <a:pt x="43368" y="4761"/>
                    <a:pt x="36853" y="-2040"/>
                    <a:pt x="26395" y="4875"/>
                  </a:cubicBezTo>
                  <a:cubicBezTo>
                    <a:pt x="13593" y="13448"/>
                    <a:pt x="34396" y="32650"/>
                    <a:pt x="34396" y="32650"/>
                  </a:cubicBezTo>
                  <a:cubicBezTo>
                    <a:pt x="12164" y="26935"/>
                    <a:pt x="1763" y="30193"/>
                    <a:pt x="106" y="37794"/>
                  </a:cubicBezTo>
                  <a:cubicBezTo>
                    <a:pt x="-2123" y="47509"/>
                    <a:pt x="31424" y="58653"/>
                    <a:pt x="51426" y="4928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BFD9240D-B36D-8D28-4E90-9DD89B5F743E}"/>
                </a:ext>
              </a:extLst>
            </p:cNvPr>
            <p:cNvSpPr/>
            <p:nvPr/>
          </p:nvSpPr>
          <p:spPr>
            <a:xfrm>
              <a:off x="7572632" y="3305669"/>
              <a:ext cx="89389" cy="67527"/>
            </a:xfrm>
            <a:custGeom>
              <a:avLst/>
              <a:gdLst>
                <a:gd name="connsiteX0" fmla="*/ 28037 w 89389"/>
                <a:gd name="connsiteY0" fmla="*/ 62741 h 67527"/>
                <a:gd name="connsiteX1" fmla="*/ 85701 w 89389"/>
                <a:gd name="connsiteY1" fmla="*/ 60112 h 67527"/>
                <a:gd name="connsiteX2" fmla="*/ 57126 w 89389"/>
                <a:gd name="connsiteY2" fmla="*/ 37938 h 67527"/>
                <a:gd name="connsiteX3" fmla="*/ 33980 w 89389"/>
                <a:gd name="connsiteY3" fmla="*/ 26508 h 67527"/>
                <a:gd name="connsiteX4" fmla="*/ 1634 w 89389"/>
                <a:gd name="connsiteY4" fmla="*/ 5763 h 67527"/>
                <a:gd name="connsiteX5" fmla="*/ 28037 w 89389"/>
                <a:gd name="connsiteY5" fmla="*/ 62741 h 6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389" h="67527">
                  <a:moveTo>
                    <a:pt x="28037" y="62741"/>
                  </a:moveTo>
                  <a:cubicBezTo>
                    <a:pt x="39467" y="67427"/>
                    <a:pt x="76271" y="71656"/>
                    <a:pt x="85701" y="60112"/>
                  </a:cubicBezTo>
                  <a:cubicBezTo>
                    <a:pt x="95131" y="48568"/>
                    <a:pt x="86787" y="23422"/>
                    <a:pt x="57126" y="37938"/>
                  </a:cubicBezTo>
                  <a:cubicBezTo>
                    <a:pt x="82272" y="11592"/>
                    <a:pt x="43753" y="-11268"/>
                    <a:pt x="33980" y="26508"/>
                  </a:cubicBezTo>
                  <a:cubicBezTo>
                    <a:pt x="33580" y="-5096"/>
                    <a:pt x="9463" y="-3324"/>
                    <a:pt x="1634" y="5763"/>
                  </a:cubicBezTo>
                  <a:cubicBezTo>
                    <a:pt x="-3967" y="12163"/>
                    <a:pt x="4834" y="47539"/>
                    <a:pt x="28037" y="6274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1D32D0FB-CC35-8CDB-C4D8-9EED1C941200}"/>
                </a:ext>
              </a:extLst>
            </p:cNvPr>
            <p:cNvSpPr/>
            <p:nvPr/>
          </p:nvSpPr>
          <p:spPr>
            <a:xfrm>
              <a:off x="7355789" y="3381381"/>
              <a:ext cx="38551" cy="46893"/>
            </a:xfrm>
            <a:custGeom>
              <a:avLst/>
              <a:gdLst>
                <a:gd name="connsiteX0" fmla="*/ 36454 w 38551"/>
                <a:gd name="connsiteY0" fmla="*/ 31721 h 46893"/>
                <a:gd name="connsiteX1" fmla="*/ 30739 w 38551"/>
                <a:gd name="connsiteY1" fmla="*/ 3 h 46893"/>
                <a:gd name="connsiteX2" fmla="*/ 22852 w 38551"/>
                <a:gd name="connsiteY2" fmla="*/ 14976 h 46893"/>
                <a:gd name="connsiteX3" fmla="*/ 449 w 38551"/>
                <a:gd name="connsiteY3" fmla="*/ 15776 h 46893"/>
                <a:gd name="connsiteX4" fmla="*/ 15080 w 38551"/>
                <a:gd name="connsiteY4" fmla="*/ 27835 h 46893"/>
                <a:gd name="connsiteX5" fmla="*/ 8965 w 38551"/>
                <a:gd name="connsiteY5" fmla="*/ 45608 h 46893"/>
                <a:gd name="connsiteX6" fmla="*/ 36454 w 38551"/>
                <a:gd name="connsiteY6" fmla="*/ 31721 h 4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51" h="46893">
                  <a:moveTo>
                    <a:pt x="36454" y="31721"/>
                  </a:moveTo>
                  <a:cubicBezTo>
                    <a:pt x="39712" y="20805"/>
                    <a:pt x="40112" y="231"/>
                    <a:pt x="30739" y="3"/>
                  </a:cubicBezTo>
                  <a:cubicBezTo>
                    <a:pt x="21366" y="-226"/>
                    <a:pt x="22852" y="14976"/>
                    <a:pt x="22852" y="14976"/>
                  </a:cubicBezTo>
                  <a:cubicBezTo>
                    <a:pt x="11422" y="2460"/>
                    <a:pt x="3936" y="6517"/>
                    <a:pt x="449" y="15776"/>
                  </a:cubicBezTo>
                  <a:cubicBezTo>
                    <a:pt x="-2465" y="23548"/>
                    <a:pt x="9536" y="28863"/>
                    <a:pt x="15080" y="27835"/>
                  </a:cubicBezTo>
                  <a:cubicBezTo>
                    <a:pt x="4393" y="34121"/>
                    <a:pt x="4679" y="42465"/>
                    <a:pt x="8965" y="45608"/>
                  </a:cubicBezTo>
                  <a:cubicBezTo>
                    <a:pt x="16509" y="50923"/>
                    <a:pt x="30110" y="38464"/>
                    <a:pt x="36454" y="3172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52729554-E929-A959-4E1A-9BC0A32201F2}"/>
                </a:ext>
              </a:extLst>
            </p:cNvPr>
            <p:cNvSpPr/>
            <p:nvPr/>
          </p:nvSpPr>
          <p:spPr>
            <a:xfrm>
              <a:off x="7664215" y="3075316"/>
              <a:ext cx="68476" cy="55651"/>
            </a:xfrm>
            <a:custGeom>
              <a:avLst/>
              <a:gdLst>
                <a:gd name="connsiteX0" fmla="*/ 21551 w 68476"/>
                <a:gd name="connsiteY0" fmla="*/ 51356 h 55651"/>
                <a:gd name="connsiteX1" fmla="*/ 68357 w 68476"/>
                <a:gd name="connsiteY1" fmla="*/ 43869 h 55651"/>
                <a:gd name="connsiteX2" fmla="*/ 42239 w 68476"/>
                <a:gd name="connsiteY2" fmla="*/ 32439 h 55651"/>
                <a:gd name="connsiteX3" fmla="*/ 26923 w 68476"/>
                <a:gd name="connsiteY3" fmla="*/ 21523 h 55651"/>
                <a:gd name="connsiteX4" fmla="*/ 805 w 68476"/>
                <a:gd name="connsiteY4" fmla="*/ 9122 h 55651"/>
                <a:gd name="connsiteX5" fmla="*/ 21551 w 68476"/>
                <a:gd name="connsiteY5" fmla="*/ 51356 h 5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76" h="55651">
                  <a:moveTo>
                    <a:pt x="21551" y="51356"/>
                  </a:moveTo>
                  <a:cubicBezTo>
                    <a:pt x="48754" y="59700"/>
                    <a:pt x="66871" y="55184"/>
                    <a:pt x="68357" y="43869"/>
                  </a:cubicBezTo>
                  <a:cubicBezTo>
                    <a:pt x="70300" y="29124"/>
                    <a:pt x="48068" y="28724"/>
                    <a:pt x="42239" y="32439"/>
                  </a:cubicBezTo>
                  <a:cubicBezTo>
                    <a:pt x="69385" y="11979"/>
                    <a:pt x="36010" y="-8252"/>
                    <a:pt x="26923" y="21523"/>
                  </a:cubicBezTo>
                  <a:cubicBezTo>
                    <a:pt x="26523" y="-9795"/>
                    <a:pt x="3606" y="-365"/>
                    <a:pt x="805" y="9122"/>
                  </a:cubicBezTo>
                  <a:cubicBezTo>
                    <a:pt x="-1995" y="18609"/>
                    <a:pt x="1948" y="33011"/>
                    <a:pt x="21551" y="5135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4" name="任意多边形: 形状 1333">
              <a:extLst>
                <a:ext uri="{FF2B5EF4-FFF2-40B4-BE49-F238E27FC236}">
                  <a16:creationId xmlns:a16="http://schemas.microsoft.com/office/drawing/2014/main" id="{DCC07823-B137-5C2E-1F40-3519D6E553BC}"/>
                </a:ext>
              </a:extLst>
            </p:cNvPr>
            <p:cNvSpPr/>
            <p:nvPr/>
          </p:nvSpPr>
          <p:spPr>
            <a:xfrm>
              <a:off x="7358010" y="3491575"/>
              <a:ext cx="275177" cy="275228"/>
            </a:xfrm>
            <a:custGeom>
              <a:avLst/>
              <a:gdLst>
                <a:gd name="connsiteX0" fmla="*/ 37319 w 275177"/>
                <a:gd name="connsiteY0" fmla="*/ 275229 h 275228"/>
                <a:gd name="connsiteX1" fmla="*/ 237858 w 275177"/>
                <a:gd name="connsiteY1" fmla="*/ 275229 h 275228"/>
                <a:gd name="connsiteX2" fmla="*/ 275177 w 275177"/>
                <a:gd name="connsiteY2" fmla="*/ 0 h 275228"/>
                <a:gd name="connsiteX3" fmla="*/ 0 w 275177"/>
                <a:gd name="connsiteY3" fmla="*/ 0 h 275228"/>
                <a:gd name="connsiteX4" fmla="*/ 37319 w 275177"/>
                <a:gd name="connsiteY4" fmla="*/ 275229 h 27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77" h="275228">
                  <a:moveTo>
                    <a:pt x="37319" y="275229"/>
                  </a:moveTo>
                  <a:lnTo>
                    <a:pt x="237858" y="275229"/>
                  </a:lnTo>
                  <a:lnTo>
                    <a:pt x="275177" y="0"/>
                  </a:lnTo>
                  <a:lnTo>
                    <a:pt x="0" y="0"/>
                  </a:lnTo>
                  <a:lnTo>
                    <a:pt x="37319" y="275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5" name="任意多边形: 形状 1334">
              <a:extLst>
                <a:ext uri="{FF2B5EF4-FFF2-40B4-BE49-F238E27FC236}">
                  <a16:creationId xmlns:a16="http://schemas.microsoft.com/office/drawing/2014/main" id="{5C75CDA2-3F90-4C58-9F20-73FFF9237A55}"/>
                </a:ext>
              </a:extLst>
            </p:cNvPr>
            <p:cNvSpPr/>
            <p:nvPr/>
          </p:nvSpPr>
          <p:spPr>
            <a:xfrm>
              <a:off x="7330007" y="3472932"/>
              <a:ext cx="331184" cy="60636"/>
            </a:xfrm>
            <a:custGeom>
              <a:avLst/>
              <a:gdLst>
                <a:gd name="connsiteX0" fmla="*/ 4629 w 331184"/>
                <a:gd name="connsiteY0" fmla="*/ 60636 h 60636"/>
                <a:gd name="connsiteX1" fmla="*/ 326498 w 331184"/>
                <a:gd name="connsiteY1" fmla="*/ 60636 h 60636"/>
                <a:gd name="connsiteX2" fmla="*/ 331184 w 331184"/>
                <a:gd name="connsiteY2" fmla="*/ 0 h 60636"/>
                <a:gd name="connsiteX3" fmla="*/ 0 w 331184"/>
                <a:gd name="connsiteY3" fmla="*/ 0 h 60636"/>
                <a:gd name="connsiteX4" fmla="*/ 4629 w 331184"/>
                <a:gd name="connsiteY4" fmla="*/ 60636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84" h="60636">
                  <a:moveTo>
                    <a:pt x="4629" y="60636"/>
                  </a:moveTo>
                  <a:lnTo>
                    <a:pt x="326498" y="60636"/>
                  </a:lnTo>
                  <a:lnTo>
                    <a:pt x="331184" y="0"/>
                  </a:lnTo>
                  <a:lnTo>
                    <a:pt x="0" y="0"/>
                  </a:lnTo>
                  <a:lnTo>
                    <a:pt x="4629" y="60636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6" name="任意多边形: 形状 1335">
              <a:extLst>
                <a:ext uri="{FF2B5EF4-FFF2-40B4-BE49-F238E27FC236}">
                  <a16:creationId xmlns:a16="http://schemas.microsoft.com/office/drawing/2014/main" id="{21BDB5D2-4049-787E-9707-5D5156C48000}"/>
                </a:ext>
              </a:extLst>
            </p:cNvPr>
            <p:cNvSpPr/>
            <p:nvPr/>
          </p:nvSpPr>
          <p:spPr>
            <a:xfrm>
              <a:off x="7363668" y="3533574"/>
              <a:ext cx="263861" cy="233229"/>
            </a:xfrm>
            <a:custGeom>
              <a:avLst/>
              <a:gdLst>
                <a:gd name="connsiteX0" fmla="*/ 263861 w 263861"/>
                <a:gd name="connsiteY0" fmla="*/ 0 h 233229"/>
                <a:gd name="connsiteX1" fmla="*/ 0 w 263861"/>
                <a:gd name="connsiteY1" fmla="*/ 0 h 233229"/>
                <a:gd name="connsiteX2" fmla="*/ 31661 w 263861"/>
                <a:gd name="connsiteY2" fmla="*/ 233229 h 233229"/>
                <a:gd name="connsiteX3" fmla="*/ 63322 w 263861"/>
                <a:gd name="connsiteY3" fmla="*/ 231057 h 233229"/>
                <a:gd name="connsiteX4" fmla="*/ 45606 w 263861"/>
                <a:gd name="connsiteY4" fmla="*/ 18631 h 233229"/>
                <a:gd name="connsiteX5" fmla="*/ 261804 w 263861"/>
                <a:gd name="connsiteY5" fmla="*/ 15030 h 233229"/>
                <a:gd name="connsiteX6" fmla="*/ 263861 w 263861"/>
                <a:gd name="connsiteY6" fmla="*/ 0 h 23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861" h="233229">
                  <a:moveTo>
                    <a:pt x="263861" y="0"/>
                  </a:moveTo>
                  <a:lnTo>
                    <a:pt x="0" y="0"/>
                  </a:lnTo>
                  <a:lnTo>
                    <a:pt x="31661" y="233229"/>
                  </a:lnTo>
                  <a:lnTo>
                    <a:pt x="63322" y="231057"/>
                  </a:lnTo>
                  <a:lnTo>
                    <a:pt x="45606" y="18631"/>
                  </a:lnTo>
                  <a:lnTo>
                    <a:pt x="261804" y="15030"/>
                  </a:lnTo>
                  <a:lnTo>
                    <a:pt x="26386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7" name="任意多边形: 形状 1336">
              <a:extLst>
                <a:ext uri="{FF2B5EF4-FFF2-40B4-BE49-F238E27FC236}">
                  <a16:creationId xmlns:a16="http://schemas.microsoft.com/office/drawing/2014/main" id="{E1AB81EA-CE52-EA3A-AA04-EA9121FC6357}"/>
                </a:ext>
              </a:extLst>
            </p:cNvPr>
            <p:cNvSpPr/>
            <p:nvPr/>
          </p:nvSpPr>
          <p:spPr>
            <a:xfrm>
              <a:off x="7330007" y="3472932"/>
              <a:ext cx="82924" cy="60636"/>
            </a:xfrm>
            <a:custGeom>
              <a:avLst/>
              <a:gdLst>
                <a:gd name="connsiteX0" fmla="*/ 73552 w 82924"/>
                <a:gd name="connsiteY0" fmla="*/ 457 h 60636"/>
                <a:gd name="connsiteX1" fmla="*/ 82925 w 82924"/>
                <a:gd name="connsiteY1" fmla="*/ 60636 h 60636"/>
                <a:gd name="connsiteX2" fmla="*/ 4629 w 82924"/>
                <a:gd name="connsiteY2" fmla="*/ 60636 h 60636"/>
                <a:gd name="connsiteX3" fmla="*/ 0 w 82924"/>
                <a:gd name="connsiteY3" fmla="*/ 0 h 60636"/>
                <a:gd name="connsiteX4" fmla="*/ 73552 w 82924"/>
                <a:gd name="connsiteY4" fmla="*/ 457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24" h="60636">
                  <a:moveTo>
                    <a:pt x="73552" y="457"/>
                  </a:moveTo>
                  <a:lnTo>
                    <a:pt x="82925" y="60636"/>
                  </a:lnTo>
                  <a:lnTo>
                    <a:pt x="4629" y="60636"/>
                  </a:lnTo>
                  <a:lnTo>
                    <a:pt x="0" y="0"/>
                  </a:lnTo>
                  <a:lnTo>
                    <a:pt x="73552" y="4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A4B3E85C-88E2-B4FB-7533-A4EB47CF400D}"/>
                </a:ext>
              </a:extLst>
            </p:cNvPr>
            <p:cNvSpPr/>
            <p:nvPr/>
          </p:nvSpPr>
          <p:spPr>
            <a:xfrm>
              <a:off x="7376641" y="3602840"/>
              <a:ext cx="238601" cy="4686"/>
            </a:xfrm>
            <a:custGeom>
              <a:avLst/>
              <a:gdLst>
                <a:gd name="connsiteX0" fmla="*/ 238601 w 238601"/>
                <a:gd name="connsiteY0" fmla="*/ 0 h 4686"/>
                <a:gd name="connsiteX1" fmla="*/ 0 w 238601"/>
                <a:gd name="connsiteY1" fmla="*/ 0 h 4686"/>
                <a:gd name="connsiteX2" fmla="*/ 0 w 238601"/>
                <a:gd name="connsiteY2" fmla="*/ 4686 h 4686"/>
                <a:gd name="connsiteX3" fmla="*/ 238601 w 238601"/>
                <a:gd name="connsiteY3" fmla="*/ 4686 h 4686"/>
                <a:gd name="connsiteX4" fmla="*/ 238601 w 238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01" h="4686">
                  <a:moveTo>
                    <a:pt x="238601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38601" y="4686"/>
                  </a:lnTo>
                  <a:lnTo>
                    <a:pt x="23860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4820D998-0DFC-DF78-2B79-77FCFBC0118A}"/>
                </a:ext>
              </a:extLst>
            </p:cNvPr>
            <p:cNvSpPr/>
            <p:nvPr/>
          </p:nvSpPr>
          <p:spPr>
            <a:xfrm>
              <a:off x="7376641" y="3621465"/>
              <a:ext cx="238601" cy="4686"/>
            </a:xfrm>
            <a:custGeom>
              <a:avLst/>
              <a:gdLst>
                <a:gd name="connsiteX0" fmla="*/ 238601 w 238601"/>
                <a:gd name="connsiteY0" fmla="*/ 0 h 4686"/>
                <a:gd name="connsiteX1" fmla="*/ 0 w 238601"/>
                <a:gd name="connsiteY1" fmla="*/ 0 h 4686"/>
                <a:gd name="connsiteX2" fmla="*/ 0 w 238601"/>
                <a:gd name="connsiteY2" fmla="*/ 4686 h 4686"/>
                <a:gd name="connsiteX3" fmla="*/ 238601 w 238601"/>
                <a:gd name="connsiteY3" fmla="*/ 4686 h 4686"/>
                <a:gd name="connsiteX4" fmla="*/ 238601 w 238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01" h="4686">
                  <a:moveTo>
                    <a:pt x="238601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38601" y="4686"/>
                  </a:lnTo>
                  <a:lnTo>
                    <a:pt x="23860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995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DECBB119-DAEF-AB9A-3A7B-A92A0FEF86CC}"/>
              </a:ext>
            </a:extLst>
          </p:cNvPr>
          <p:cNvGrpSpPr/>
          <p:nvPr/>
        </p:nvGrpSpPr>
        <p:grpSpPr>
          <a:xfrm>
            <a:off x="1485827" y="1182873"/>
            <a:ext cx="2012232" cy="4166589"/>
            <a:chOff x="1143419" y="951071"/>
            <a:chExt cx="2012232" cy="416658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0545E7D-CC20-2BC9-C2AF-668BE54E5E61}"/>
                </a:ext>
              </a:extLst>
            </p:cNvPr>
            <p:cNvSpPr/>
            <p:nvPr/>
          </p:nvSpPr>
          <p:spPr>
            <a:xfrm>
              <a:off x="1143419" y="1059622"/>
              <a:ext cx="2012232" cy="4043567"/>
            </a:xfrm>
            <a:custGeom>
              <a:avLst/>
              <a:gdLst>
                <a:gd name="connsiteX0" fmla="*/ 972 w 2012232"/>
                <a:gd name="connsiteY0" fmla="*/ 1218763 h 4043567"/>
                <a:gd name="connsiteX1" fmla="*/ 392163 w 2012232"/>
                <a:gd name="connsiteY1" fmla="*/ 1333063 h 4043567"/>
                <a:gd name="connsiteX2" fmla="*/ 699230 w 2012232"/>
                <a:gd name="connsiteY2" fmla="*/ 1907306 h 4043567"/>
                <a:gd name="connsiteX3" fmla="*/ 640651 w 2012232"/>
                <a:gd name="connsiteY3" fmla="*/ 4043568 h 4043567"/>
                <a:gd name="connsiteX4" fmla="*/ 1111739 w 2012232"/>
                <a:gd name="connsiteY4" fmla="*/ 4041796 h 4043567"/>
                <a:gd name="connsiteX5" fmla="*/ 1070191 w 2012232"/>
                <a:gd name="connsiteY5" fmla="*/ 2290840 h 4043567"/>
                <a:gd name="connsiteX6" fmla="*/ 1712614 w 2012232"/>
                <a:gd name="connsiteY6" fmla="*/ 1495598 h 4043567"/>
                <a:gd name="connsiteX7" fmla="*/ 2010594 w 2012232"/>
                <a:gd name="connsiteY7" fmla="*/ 1242995 h 4043567"/>
                <a:gd name="connsiteX8" fmla="*/ 2012212 w 2012232"/>
                <a:gd name="connsiteY8" fmla="*/ 1239663 h 4043567"/>
                <a:gd name="connsiteX9" fmla="*/ 2011200 w 2012232"/>
                <a:gd name="connsiteY9" fmla="*/ 1236102 h 4043567"/>
                <a:gd name="connsiteX10" fmla="*/ 2008079 w 2012232"/>
                <a:gd name="connsiteY10" fmla="*/ 1234114 h 4043567"/>
                <a:gd name="connsiteX11" fmla="*/ 2004422 w 2012232"/>
                <a:gd name="connsiteY11" fmla="*/ 1234708 h 4043567"/>
                <a:gd name="connsiteX12" fmla="*/ 1746561 w 2012232"/>
                <a:gd name="connsiteY12" fmla="*/ 1402500 h 4043567"/>
                <a:gd name="connsiteX13" fmla="*/ 1812741 w 2012232"/>
                <a:gd name="connsiteY13" fmla="*/ 1082460 h 4043567"/>
                <a:gd name="connsiteX14" fmla="*/ 1811992 w 2012232"/>
                <a:gd name="connsiteY14" fmla="*/ 1078786 h 4043567"/>
                <a:gd name="connsiteX15" fmla="*/ 1808963 w 2012232"/>
                <a:gd name="connsiteY15" fmla="*/ 1076568 h 4043567"/>
                <a:gd name="connsiteX16" fmla="*/ 1805232 w 2012232"/>
                <a:gd name="connsiteY16" fmla="*/ 1076968 h 4043567"/>
                <a:gd name="connsiteX17" fmla="*/ 1802740 w 2012232"/>
                <a:gd name="connsiteY17" fmla="*/ 1079774 h 4043567"/>
                <a:gd name="connsiteX18" fmla="*/ 1675981 w 2012232"/>
                <a:gd name="connsiteY18" fmla="*/ 1460851 h 4043567"/>
                <a:gd name="connsiteX19" fmla="*/ 1070191 w 2012232"/>
                <a:gd name="connsiteY19" fmla="*/ 2026636 h 4043567"/>
                <a:gd name="connsiteX20" fmla="*/ 1236955 w 2012232"/>
                <a:gd name="connsiteY20" fmla="*/ 1367353 h 4043567"/>
                <a:gd name="connsiteX21" fmla="*/ 1355084 w 2012232"/>
                <a:gd name="connsiteY21" fmla="*/ 919354 h 4043567"/>
                <a:gd name="connsiteX22" fmla="*/ 1568825 w 2012232"/>
                <a:gd name="connsiteY22" fmla="*/ 203036 h 4043567"/>
                <a:gd name="connsiteX23" fmla="*/ 1568436 w 2012232"/>
                <a:gd name="connsiteY23" fmla="*/ 199247 h 4043567"/>
                <a:gd name="connsiteX24" fmla="*/ 1565567 w 2012232"/>
                <a:gd name="connsiteY24" fmla="*/ 196738 h 4043567"/>
                <a:gd name="connsiteX25" fmla="*/ 1561755 w 2012232"/>
                <a:gd name="connsiteY25" fmla="*/ 196864 h 4043567"/>
                <a:gd name="connsiteX26" fmla="*/ 1559052 w 2012232"/>
                <a:gd name="connsiteY26" fmla="*/ 199550 h 4043567"/>
                <a:gd name="connsiteX27" fmla="*/ 1318736 w 2012232"/>
                <a:gd name="connsiteY27" fmla="*/ 759620 h 4043567"/>
                <a:gd name="connsiteX28" fmla="*/ 1258214 w 2012232"/>
                <a:gd name="connsiteY28" fmla="*/ 551080 h 4043567"/>
                <a:gd name="connsiteX29" fmla="*/ 1232726 w 2012232"/>
                <a:gd name="connsiteY29" fmla="*/ 491472 h 4043567"/>
                <a:gd name="connsiteX30" fmla="*/ 1124712 w 2012232"/>
                <a:gd name="connsiteY30" fmla="*/ 304363 h 4043567"/>
                <a:gd name="connsiteX31" fmla="*/ 1097509 w 2012232"/>
                <a:gd name="connsiteY31" fmla="*/ 238355 h 4043567"/>
                <a:gd name="connsiteX32" fmla="*/ 1035501 w 2012232"/>
                <a:gd name="connsiteY32" fmla="*/ 3754 h 4043567"/>
                <a:gd name="connsiteX33" fmla="*/ 1033226 w 2012232"/>
                <a:gd name="connsiteY33" fmla="*/ 765 h 4043567"/>
                <a:gd name="connsiteX34" fmla="*/ 1029529 w 2012232"/>
                <a:gd name="connsiteY34" fmla="*/ 91 h 4043567"/>
                <a:gd name="connsiteX35" fmla="*/ 1026345 w 2012232"/>
                <a:gd name="connsiteY35" fmla="*/ 2085 h 4043567"/>
                <a:gd name="connsiteX36" fmla="*/ 1025328 w 2012232"/>
                <a:gd name="connsiteY36" fmla="*/ 5697 h 4043567"/>
                <a:gd name="connsiteX37" fmla="*/ 1058761 w 2012232"/>
                <a:gd name="connsiteY37" fmla="*/ 272759 h 4043567"/>
                <a:gd name="connsiteX38" fmla="*/ 1084879 w 2012232"/>
                <a:gd name="connsiteY38" fmla="*/ 359456 h 4043567"/>
                <a:gd name="connsiteX39" fmla="*/ 1152144 w 2012232"/>
                <a:gd name="connsiteY39" fmla="*/ 495015 h 4043567"/>
                <a:gd name="connsiteX40" fmla="*/ 1171461 w 2012232"/>
                <a:gd name="connsiteY40" fmla="*/ 546450 h 4043567"/>
                <a:gd name="connsiteX41" fmla="*/ 1249070 w 2012232"/>
                <a:gd name="connsiteY41" fmla="*/ 842716 h 4043567"/>
                <a:gd name="connsiteX42" fmla="*/ 891597 w 2012232"/>
                <a:gd name="connsiteY42" fmla="*/ 1939996 h 4043567"/>
                <a:gd name="connsiteX43" fmla="*/ 749236 w 2012232"/>
                <a:gd name="connsiteY43" fmla="*/ 1592696 h 4043567"/>
                <a:gd name="connsiteX44" fmla="*/ 681171 w 2012232"/>
                <a:gd name="connsiteY44" fmla="*/ 955416 h 4043567"/>
                <a:gd name="connsiteX45" fmla="*/ 679662 w 2012232"/>
                <a:gd name="connsiteY45" fmla="*/ 952084 h 4043567"/>
                <a:gd name="connsiteX46" fmla="*/ 676330 w 2012232"/>
                <a:gd name="connsiteY46" fmla="*/ 950575 h 4043567"/>
                <a:gd name="connsiteX47" fmla="*/ 672827 w 2012232"/>
                <a:gd name="connsiteY47" fmla="*/ 951627 h 4043567"/>
                <a:gd name="connsiteX48" fmla="*/ 670884 w 2012232"/>
                <a:gd name="connsiteY48" fmla="*/ 954730 h 4043567"/>
                <a:gd name="connsiteX49" fmla="*/ 654482 w 2012232"/>
                <a:gd name="connsiteY49" fmla="*/ 1584409 h 4043567"/>
                <a:gd name="connsiteX50" fmla="*/ 434168 w 2012232"/>
                <a:gd name="connsiteY50" fmla="*/ 1238480 h 4043567"/>
                <a:gd name="connsiteX51" fmla="*/ 127216 w 2012232"/>
                <a:gd name="connsiteY51" fmla="*/ 637776 h 4043567"/>
                <a:gd name="connsiteX52" fmla="*/ 109214 w 2012232"/>
                <a:gd name="connsiteY52" fmla="*/ 662694 h 4043567"/>
                <a:gd name="connsiteX53" fmla="*/ 354959 w 2012232"/>
                <a:gd name="connsiteY53" fmla="*/ 1252596 h 4043567"/>
                <a:gd name="connsiteX54" fmla="*/ 0 w 2012232"/>
                <a:gd name="connsiteY54" fmla="*/ 1203904 h 4043567"/>
                <a:gd name="connsiteX55" fmla="*/ 972 w 2012232"/>
                <a:gd name="connsiteY55" fmla="*/ 1218763 h 404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012232" h="4043567">
                  <a:moveTo>
                    <a:pt x="972" y="1218763"/>
                  </a:moveTo>
                  <a:cubicBezTo>
                    <a:pt x="253632" y="1255111"/>
                    <a:pt x="392163" y="1333063"/>
                    <a:pt x="392163" y="1333063"/>
                  </a:cubicBezTo>
                  <a:lnTo>
                    <a:pt x="699230" y="1907306"/>
                  </a:lnTo>
                  <a:lnTo>
                    <a:pt x="640651" y="4043568"/>
                  </a:lnTo>
                  <a:lnTo>
                    <a:pt x="1111739" y="4041796"/>
                  </a:lnTo>
                  <a:lnTo>
                    <a:pt x="1070191" y="2290840"/>
                  </a:lnTo>
                  <a:lnTo>
                    <a:pt x="1712614" y="1495598"/>
                  </a:lnTo>
                  <a:lnTo>
                    <a:pt x="2010594" y="1242995"/>
                  </a:lnTo>
                  <a:cubicBezTo>
                    <a:pt x="2011526" y="1242120"/>
                    <a:pt x="2012103" y="1240937"/>
                    <a:pt x="2012212" y="1239663"/>
                  </a:cubicBezTo>
                  <a:cubicBezTo>
                    <a:pt x="2012326" y="1238394"/>
                    <a:pt x="2011966" y="1237125"/>
                    <a:pt x="2011200" y="1236102"/>
                  </a:cubicBezTo>
                  <a:cubicBezTo>
                    <a:pt x="2010440" y="1235080"/>
                    <a:pt x="2009325" y="1234371"/>
                    <a:pt x="2008079" y="1234114"/>
                  </a:cubicBezTo>
                  <a:cubicBezTo>
                    <a:pt x="2006828" y="1233857"/>
                    <a:pt x="2005525" y="1234068"/>
                    <a:pt x="2004422" y="1234708"/>
                  </a:cubicBezTo>
                  <a:lnTo>
                    <a:pt x="1746561" y="1402500"/>
                  </a:lnTo>
                  <a:lnTo>
                    <a:pt x="1812741" y="1082460"/>
                  </a:lnTo>
                  <a:cubicBezTo>
                    <a:pt x="1812958" y="1081186"/>
                    <a:pt x="1812695" y="1079871"/>
                    <a:pt x="1811992" y="1078786"/>
                  </a:cubicBezTo>
                  <a:cubicBezTo>
                    <a:pt x="1811295" y="1077694"/>
                    <a:pt x="1810215" y="1076905"/>
                    <a:pt x="1808963" y="1076568"/>
                  </a:cubicBezTo>
                  <a:cubicBezTo>
                    <a:pt x="1807712" y="1076231"/>
                    <a:pt x="1806380" y="1076374"/>
                    <a:pt x="1805232" y="1076968"/>
                  </a:cubicBezTo>
                  <a:cubicBezTo>
                    <a:pt x="1804083" y="1077563"/>
                    <a:pt x="1803191" y="1078563"/>
                    <a:pt x="1802740" y="1079774"/>
                  </a:cubicBezTo>
                  <a:lnTo>
                    <a:pt x="1675981" y="1460851"/>
                  </a:lnTo>
                  <a:lnTo>
                    <a:pt x="1070191" y="2026636"/>
                  </a:lnTo>
                  <a:lnTo>
                    <a:pt x="1236955" y="1367353"/>
                  </a:lnTo>
                  <a:lnTo>
                    <a:pt x="1355084" y="919354"/>
                  </a:lnTo>
                  <a:lnTo>
                    <a:pt x="1568825" y="203036"/>
                  </a:lnTo>
                  <a:cubicBezTo>
                    <a:pt x="1569179" y="201773"/>
                    <a:pt x="1569042" y="200413"/>
                    <a:pt x="1568436" y="199247"/>
                  </a:cubicBezTo>
                  <a:cubicBezTo>
                    <a:pt x="1567830" y="198076"/>
                    <a:pt x="1566807" y="197184"/>
                    <a:pt x="1565567" y="196738"/>
                  </a:cubicBezTo>
                  <a:cubicBezTo>
                    <a:pt x="1564327" y="196298"/>
                    <a:pt x="1562961" y="196344"/>
                    <a:pt x="1561755" y="196864"/>
                  </a:cubicBezTo>
                  <a:cubicBezTo>
                    <a:pt x="1560549" y="197384"/>
                    <a:pt x="1559584" y="198344"/>
                    <a:pt x="1559052" y="199550"/>
                  </a:cubicBezTo>
                  <a:lnTo>
                    <a:pt x="1318736" y="759620"/>
                  </a:lnTo>
                  <a:lnTo>
                    <a:pt x="1258214" y="551080"/>
                  </a:lnTo>
                  <a:cubicBezTo>
                    <a:pt x="1252151" y="530260"/>
                    <a:pt x="1243596" y="510246"/>
                    <a:pt x="1232726" y="491472"/>
                  </a:cubicBezTo>
                  <a:lnTo>
                    <a:pt x="1124712" y="304363"/>
                  </a:lnTo>
                  <a:cubicBezTo>
                    <a:pt x="1112773" y="283658"/>
                    <a:pt x="1103624" y="261466"/>
                    <a:pt x="1097509" y="238355"/>
                  </a:cubicBezTo>
                  <a:lnTo>
                    <a:pt x="1035501" y="3754"/>
                  </a:lnTo>
                  <a:cubicBezTo>
                    <a:pt x="1035141" y="2514"/>
                    <a:pt x="1034329" y="1445"/>
                    <a:pt x="1033226" y="765"/>
                  </a:cubicBezTo>
                  <a:cubicBezTo>
                    <a:pt x="1032123" y="91"/>
                    <a:pt x="1030803" y="-149"/>
                    <a:pt x="1029529" y="91"/>
                  </a:cubicBezTo>
                  <a:cubicBezTo>
                    <a:pt x="1028260" y="337"/>
                    <a:pt x="1027123" y="1045"/>
                    <a:pt x="1026345" y="2085"/>
                  </a:cubicBezTo>
                  <a:cubicBezTo>
                    <a:pt x="1025568" y="3120"/>
                    <a:pt x="1025202" y="4411"/>
                    <a:pt x="1025328" y="5697"/>
                  </a:cubicBezTo>
                  <a:lnTo>
                    <a:pt x="1058761" y="272759"/>
                  </a:lnTo>
                  <a:cubicBezTo>
                    <a:pt x="1062521" y="302923"/>
                    <a:pt x="1071351" y="332235"/>
                    <a:pt x="1084879" y="359456"/>
                  </a:cubicBezTo>
                  <a:lnTo>
                    <a:pt x="1152144" y="495015"/>
                  </a:lnTo>
                  <a:cubicBezTo>
                    <a:pt x="1160322" y="511458"/>
                    <a:pt x="1166792" y="528694"/>
                    <a:pt x="1171461" y="546450"/>
                  </a:cubicBezTo>
                  <a:lnTo>
                    <a:pt x="1249070" y="842716"/>
                  </a:lnTo>
                  <a:lnTo>
                    <a:pt x="891597" y="1939996"/>
                  </a:lnTo>
                  <a:lnTo>
                    <a:pt x="749236" y="1592696"/>
                  </a:lnTo>
                  <a:cubicBezTo>
                    <a:pt x="708431" y="1472681"/>
                    <a:pt x="686943" y="1077717"/>
                    <a:pt x="681171" y="955416"/>
                  </a:cubicBezTo>
                  <a:cubicBezTo>
                    <a:pt x="681091" y="954159"/>
                    <a:pt x="680554" y="952976"/>
                    <a:pt x="679662" y="952084"/>
                  </a:cubicBezTo>
                  <a:cubicBezTo>
                    <a:pt x="678771" y="951193"/>
                    <a:pt x="677588" y="950655"/>
                    <a:pt x="676330" y="950575"/>
                  </a:cubicBezTo>
                  <a:cubicBezTo>
                    <a:pt x="675073" y="950490"/>
                    <a:pt x="673827" y="950867"/>
                    <a:pt x="672827" y="951627"/>
                  </a:cubicBezTo>
                  <a:cubicBezTo>
                    <a:pt x="671827" y="952393"/>
                    <a:pt x="671135" y="953496"/>
                    <a:pt x="670884" y="954730"/>
                  </a:cubicBezTo>
                  <a:cubicBezTo>
                    <a:pt x="642309" y="1117379"/>
                    <a:pt x="654482" y="1584409"/>
                    <a:pt x="654482" y="1584409"/>
                  </a:cubicBezTo>
                  <a:lnTo>
                    <a:pt x="434168" y="1238480"/>
                  </a:lnTo>
                  <a:lnTo>
                    <a:pt x="127216" y="637776"/>
                  </a:lnTo>
                  <a:lnTo>
                    <a:pt x="109214" y="662694"/>
                  </a:lnTo>
                  <a:cubicBezTo>
                    <a:pt x="200654" y="923983"/>
                    <a:pt x="354959" y="1252596"/>
                    <a:pt x="354959" y="1252596"/>
                  </a:cubicBezTo>
                  <a:cubicBezTo>
                    <a:pt x="233229" y="1216077"/>
                    <a:pt x="95840" y="1205904"/>
                    <a:pt x="0" y="1203904"/>
                  </a:cubicBezTo>
                  <a:lnTo>
                    <a:pt x="972" y="121876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41819CA-5949-E455-E251-3B03BD0E743A}"/>
                </a:ext>
              </a:extLst>
            </p:cNvPr>
            <p:cNvSpPr/>
            <p:nvPr/>
          </p:nvSpPr>
          <p:spPr>
            <a:xfrm>
              <a:off x="2932505" y="2208034"/>
              <a:ext cx="164477" cy="90772"/>
            </a:xfrm>
            <a:custGeom>
              <a:avLst/>
              <a:gdLst>
                <a:gd name="connsiteX0" fmla="*/ 164478 w 164477"/>
                <a:gd name="connsiteY0" fmla="*/ 13830 h 90772"/>
                <a:gd name="connsiteX1" fmla="*/ 0 w 164477"/>
                <a:gd name="connsiteY1" fmla="*/ 67894 h 90772"/>
                <a:gd name="connsiteX2" fmla="*/ 164478 w 164477"/>
                <a:gd name="connsiteY2" fmla="*/ 13830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477" h="90772">
                  <a:moveTo>
                    <a:pt x="164478" y="13830"/>
                  </a:moveTo>
                  <a:cubicBezTo>
                    <a:pt x="10573" y="-36805"/>
                    <a:pt x="0" y="67894"/>
                    <a:pt x="0" y="67894"/>
                  </a:cubicBezTo>
                  <a:cubicBezTo>
                    <a:pt x="0" y="67894"/>
                    <a:pt x="70637" y="145903"/>
                    <a:pt x="164478" y="1383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CEF119F-39EE-C0E6-8770-6D31699F1334}"/>
                </a:ext>
              </a:extLst>
            </p:cNvPr>
            <p:cNvSpPr/>
            <p:nvPr/>
          </p:nvSpPr>
          <p:spPr>
            <a:xfrm>
              <a:off x="2932505" y="2208034"/>
              <a:ext cx="164477" cy="90772"/>
            </a:xfrm>
            <a:custGeom>
              <a:avLst/>
              <a:gdLst>
                <a:gd name="connsiteX0" fmla="*/ 164478 w 164477"/>
                <a:gd name="connsiteY0" fmla="*/ 13830 h 90772"/>
                <a:gd name="connsiteX1" fmla="*/ 0 w 164477"/>
                <a:gd name="connsiteY1" fmla="*/ 67894 h 90772"/>
                <a:gd name="connsiteX2" fmla="*/ 164478 w 164477"/>
                <a:gd name="connsiteY2" fmla="*/ 13830 h 9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477" h="90772">
                  <a:moveTo>
                    <a:pt x="164478" y="13830"/>
                  </a:moveTo>
                  <a:cubicBezTo>
                    <a:pt x="10573" y="-36805"/>
                    <a:pt x="0" y="67894"/>
                    <a:pt x="0" y="67894"/>
                  </a:cubicBezTo>
                  <a:cubicBezTo>
                    <a:pt x="0" y="67894"/>
                    <a:pt x="70637" y="145903"/>
                    <a:pt x="164478" y="1383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4D11AF5-1720-3BBC-C474-25525D09AB89}"/>
                </a:ext>
              </a:extLst>
            </p:cNvPr>
            <p:cNvSpPr/>
            <p:nvPr/>
          </p:nvSpPr>
          <p:spPr>
            <a:xfrm>
              <a:off x="2184197" y="951071"/>
              <a:ext cx="97808" cy="154326"/>
            </a:xfrm>
            <a:custGeom>
              <a:avLst/>
              <a:gdLst>
                <a:gd name="connsiteX0" fmla="*/ 93364 w 97808"/>
                <a:gd name="connsiteY0" fmla="*/ 0 h 154326"/>
                <a:gd name="connsiteX1" fmla="*/ 15297 w 97808"/>
                <a:gd name="connsiteY1" fmla="*/ 154305 h 154326"/>
                <a:gd name="connsiteX2" fmla="*/ 93364 w 97808"/>
                <a:gd name="connsiteY2" fmla="*/ 0 h 15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08" h="154326">
                  <a:moveTo>
                    <a:pt x="93364" y="0"/>
                  </a:moveTo>
                  <a:cubicBezTo>
                    <a:pt x="-51283" y="72980"/>
                    <a:pt x="15297" y="154305"/>
                    <a:pt x="15297" y="154305"/>
                  </a:cubicBezTo>
                  <a:cubicBezTo>
                    <a:pt x="15297" y="154305"/>
                    <a:pt x="120396" y="159734"/>
                    <a:pt x="93364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1C8A959-D95B-71A9-0795-61F4983A1C8F}"/>
                </a:ext>
              </a:extLst>
            </p:cNvPr>
            <p:cNvSpPr/>
            <p:nvPr/>
          </p:nvSpPr>
          <p:spPr>
            <a:xfrm>
              <a:off x="2184197" y="951071"/>
              <a:ext cx="97808" cy="154326"/>
            </a:xfrm>
            <a:custGeom>
              <a:avLst/>
              <a:gdLst>
                <a:gd name="connsiteX0" fmla="*/ 93364 w 97808"/>
                <a:gd name="connsiteY0" fmla="*/ 0 h 154326"/>
                <a:gd name="connsiteX1" fmla="*/ 15297 w 97808"/>
                <a:gd name="connsiteY1" fmla="*/ 154305 h 154326"/>
                <a:gd name="connsiteX2" fmla="*/ 93364 w 97808"/>
                <a:gd name="connsiteY2" fmla="*/ 0 h 15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08" h="154326">
                  <a:moveTo>
                    <a:pt x="93364" y="0"/>
                  </a:moveTo>
                  <a:cubicBezTo>
                    <a:pt x="-51283" y="72980"/>
                    <a:pt x="15297" y="154305"/>
                    <a:pt x="15297" y="154305"/>
                  </a:cubicBezTo>
                  <a:cubicBezTo>
                    <a:pt x="15297" y="154305"/>
                    <a:pt x="120396" y="159734"/>
                    <a:pt x="93364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2E6DE6B-D4FE-CCB6-016B-5B024BD74170}"/>
                </a:ext>
              </a:extLst>
            </p:cNvPr>
            <p:cNvSpPr/>
            <p:nvPr/>
          </p:nvSpPr>
          <p:spPr>
            <a:xfrm>
              <a:off x="2692744" y="1095375"/>
              <a:ext cx="97836" cy="154330"/>
            </a:xfrm>
            <a:custGeom>
              <a:avLst/>
              <a:gdLst>
                <a:gd name="connsiteX0" fmla="*/ 93394 w 97836"/>
                <a:gd name="connsiteY0" fmla="*/ 0 h 154330"/>
                <a:gd name="connsiteX1" fmla="*/ 15270 w 97836"/>
                <a:gd name="connsiteY1" fmla="*/ 154305 h 154330"/>
                <a:gd name="connsiteX2" fmla="*/ 93394 w 97836"/>
                <a:gd name="connsiteY2" fmla="*/ 0 h 1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36" h="154330">
                  <a:moveTo>
                    <a:pt x="93394" y="0"/>
                  </a:moveTo>
                  <a:cubicBezTo>
                    <a:pt x="-51253" y="72980"/>
                    <a:pt x="15270" y="154305"/>
                    <a:pt x="15270" y="154305"/>
                  </a:cubicBezTo>
                  <a:cubicBezTo>
                    <a:pt x="15270" y="154305"/>
                    <a:pt x="120426" y="160020"/>
                    <a:pt x="93394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8D782D4-864A-37A9-FAD7-69CEE00EDB22}"/>
                </a:ext>
              </a:extLst>
            </p:cNvPr>
            <p:cNvSpPr/>
            <p:nvPr/>
          </p:nvSpPr>
          <p:spPr>
            <a:xfrm>
              <a:off x="2692744" y="1095375"/>
              <a:ext cx="97836" cy="154330"/>
            </a:xfrm>
            <a:custGeom>
              <a:avLst/>
              <a:gdLst>
                <a:gd name="connsiteX0" fmla="*/ 93394 w 97836"/>
                <a:gd name="connsiteY0" fmla="*/ 0 h 154330"/>
                <a:gd name="connsiteX1" fmla="*/ 15270 w 97836"/>
                <a:gd name="connsiteY1" fmla="*/ 154305 h 154330"/>
                <a:gd name="connsiteX2" fmla="*/ 93394 w 97836"/>
                <a:gd name="connsiteY2" fmla="*/ 0 h 1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836" h="154330">
                  <a:moveTo>
                    <a:pt x="93394" y="0"/>
                  </a:moveTo>
                  <a:cubicBezTo>
                    <a:pt x="-51253" y="72980"/>
                    <a:pt x="15270" y="154305"/>
                    <a:pt x="15270" y="154305"/>
                  </a:cubicBezTo>
                  <a:cubicBezTo>
                    <a:pt x="15270" y="154305"/>
                    <a:pt x="120426" y="160020"/>
                    <a:pt x="93394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3881776-A397-DCFF-64C8-F0D12980900D}"/>
                </a:ext>
              </a:extLst>
            </p:cNvPr>
            <p:cNvSpPr/>
            <p:nvPr/>
          </p:nvSpPr>
          <p:spPr>
            <a:xfrm>
              <a:off x="1179195" y="2310223"/>
              <a:ext cx="148811" cy="102235"/>
            </a:xfrm>
            <a:custGeom>
              <a:avLst/>
              <a:gdLst>
                <a:gd name="connsiteX0" fmla="*/ 0 w 148811"/>
                <a:gd name="connsiteY0" fmla="*/ 100522 h 102235"/>
                <a:gd name="connsiteX1" fmla="*/ 148590 w 148811"/>
                <a:gd name="connsiteY1" fmla="*/ 12339 h 102235"/>
                <a:gd name="connsiteX2" fmla="*/ 0 w 148811"/>
                <a:gd name="connsiteY2" fmla="*/ 100522 h 10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811" h="102235">
                  <a:moveTo>
                    <a:pt x="0" y="100522"/>
                  </a:moveTo>
                  <a:cubicBezTo>
                    <a:pt x="160992" y="116752"/>
                    <a:pt x="148590" y="12339"/>
                    <a:pt x="148590" y="12339"/>
                  </a:cubicBezTo>
                  <a:cubicBezTo>
                    <a:pt x="148590" y="12339"/>
                    <a:pt x="62865" y="-48640"/>
                    <a:pt x="0" y="10052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0FDFD7B-6925-C003-C074-2DD38DB77729}"/>
                </a:ext>
              </a:extLst>
            </p:cNvPr>
            <p:cNvSpPr/>
            <p:nvPr/>
          </p:nvSpPr>
          <p:spPr>
            <a:xfrm>
              <a:off x="1179195" y="2310223"/>
              <a:ext cx="148811" cy="102235"/>
            </a:xfrm>
            <a:custGeom>
              <a:avLst/>
              <a:gdLst>
                <a:gd name="connsiteX0" fmla="*/ 0 w 148811"/>
                <a:gd name="connsiteY0" fmla="*/ 100522 h 102235"/>
                <a:gd name="connsiteX1" fmla="*/ 148590 w 148811"/>
                <a:gd name="connsiteY1" fmla="*/ 12339 h 102235"/>
                <a:gd name="connsiteX2" fmla="*/ 0 w 148811"/>
                <a:gd name="connsiteY2" fmla="*/ 100522 h 102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811" h="102235">
                  <a:moveTo>
                    <a:pt x="0" y="100522"/>
                  </a:moveTo>
                  <a:cubicBezTo>
                    <a:pt x="160992" y="116752"/>
                    <a:pt x="148590" y="12339"/>
                    <a:pt x="148590" y="12339"/>
                  </a:cubicBezTo>
                  <a:cubicBezTo>
                    <a:pt x="148590" y="12339"/>
                    <a:pt x="62865" y="-48640"/>
                    <a:pt x="0" y="100522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BEBABF2-9CBE-5F2A-9D0A-73B5974E40B1}"/>
                </a:ext>
              </a:extLst>
            </p:cNvPr>
            <p:cNvSpPr/>
            <p:nvPr/>
          </p:nvSpPr>
          <p:spPr>
            <a:xfrm>
              <a:off x="1827253" y="1893200"/>
              <a:ext cx="106686" cy="144547"/>
            </a:xfrm>
            <a:custGeom>
              <a:avLst/>
              <a:gdLst>
                <a:gd name="connsiteX0" fmla="*/ 106322 w 106686"/>
                <a:gd name="connsiteY0" fmla="*/ 0 h 144547"/>
                <a:gd name="connsiteX1" fmla="*/ 10138 w 106686"/>
                <a:gd name="connsiteY1" fmla="*/ 143961 h 144547"/>
                <a:gd name="connsiteX2" fmla="*/ 106322 w 106686"/>
                <a:gd name="connsiteY2" fmla="*/ 0 h 14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686" h="144547">
                  <a:moveTo>
                    <a:pt x="106322" y="0"/>
                  </a:moveTo>
                  <a:cubicBezTo>
                    <a:pt x="-46097" y="54978"/>
                    <a:pt x="10138" y="143961"/>
                    <a:pt x="10138" y="143961"/>
                  </a:cubicBezTo>
                  <a:cubicBezTo>
                    <a:pt x="10138" y="143961"/>
                    <a:pt x="113580" y="161849"/>
                    <a:pt x="106322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E7C150D-CAF5-183A-2065-763DFEEED189}"/>
                </a:ext>
              </a:extLst>
            </p:cNvPr>
            <p:cNvSpPr/>
            <p:nvPr/>
          </p:nvSpPr>
          <p:spPr>
            <a:xfrm>
              <a:off x="1827253" y="1893200"/>
              <a:ext cx="106686" cy="144547"/>
            </a:xfrm>
            <a:custGeom>
              <a:avLst/>
              <a:gdLst>
                <a:gd name="connsiteX0" fmla="*/ 106322 w 106686"/>
                <a:gd name="connsiteY0" fmla="*/ 0 h 144547"/>
                <a:gd name="connsiteX1" fmla="*/ 10138 w 106686"/>
                <a:gd name="connsiteY1" fmla="*/ 143961 h 144547"/>
                <a:gd name="connsiteX2" fmla="*/ 106322 w 106686"/>
                <a:gd name="connsiteY2" fmla="*/ 0 h 14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686" h="144547">
                  <a:moveTo>
                    <a:pt x="106322" y="0"/>
                  </a:moveTo>
                  <a:cubicBezTo>
                    <a:pt x="-46097" y="54978"/>
                    <a:pt x="10138" y="143961"/>
                    <a:pt x="10138" y="143961"/>
                  </a:cubicBezTo>
                  <a:cubicBezTo>
                    <a:pt x="10138" y="143961"/>
                    <a:pt x="113580" y="161849"/>
                    <a:pt x="106322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485D952-670F-6AC5-1AE6-8A161DBECD02}"/>
                </a:ext>
              </a:extLst>
            </p:cNvPr>
            <p:cNvSpPr/>
            <p:nvPr/>
          </p:nvSpPr>
          <p:spPr>
            <a:xfrm>
              <a:off x="2804195" y="2107455"/>
              <a:ext cx="101643" cy="174593"/>
            </a:xfrm>
            <a:custGeom>
              <a:avLst/>
              <a:gdLst>
                <a:gd name="connsiteX0" fmla="*/ 10004 w 101643"/>
                <a:gd name="connsiteY0" fmla="*/ 0 h 174593"/>
                <a:gd name="connsiteX1" fmla="*/ 80584 w 101643"/>
                <a:gd name="connsiteY1" fmla="*/ 174593 h 174593"/>
                <a:gd name="connsiteX2" fmla="*/ 10004 w 101643"/>
                <a:gd name="connsiteY2" fmla="*/ 0 h 17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43" h="174593">
                  <a:moveTo>
                    <a:pt x="10004" y="0"/>
                  </a:moveTo>
                  <a:cubicBezTo>
                    <a:pt x="160137" y="92297"/>
                    <a:pt x="80584" y="174593"/>
                    <a:pt x="80584" y="174593"/>
                  </a:cubicBezTo>
                  <a:cubicBezTo>
                    <a:pt x="80584" y="174593"/>
                    <a:pt x="-33830" y="170936"/>
                    <a:pt x="10004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24A83D9-9FAD-DE22-6623-56A3AE5644B4}"/>
                </a:ext>
              </a:extLst>
            </p:cNvPr>
            <p:cNvSpPr/>
            <p:nvPr/>
          </p:nvSpPr>
          <p:spPr>
            <a:xfrm>
              <a:off x="2804195" y="2107455"/>
              <a:ext cx="101643" cy="174593"/>
            </a:xfrm>
            <a:custGeom>
              <a:avLst/>
              <a:gdLst>
                <a:gd name="connsiteX0" fmla="*/ 10004 w 101643"/>
                <a:gd name="connsiteY0" fmla="*/ 0 h 174593"/>
                <a:gd name="connsiteX1" fmla="*/ 80584 w 101643"/>
                <a:gd name="connsiteY1" fmla="*/ 174593 h 174593"/>
                <a:gd name="connsiteX2" fmla="*/ 10004 w 101643"/>
                <a:gd name="connsiteY2" fmla="*/ 0 h 17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43" h="174593">
                  <a:moveTo>
                    <a:pt x="10004" y="0"/>
                  </a:moveTo>
                  <a:cubicBezTo>
                    <a:pt x="160137" y="92297"/>
                    <a:pt x="80584" y="174593"/>
                    <a:pt x="80584" y="174593"/>
                  </a:cubicBezTo>
                  <a:cubicBezTo>
                    <a:pt x="80584" y="174593"/>
                    <a:pt x="-33830" y="170936"/>
                    <a:pt x="10004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B72FAF9-EFF0-AB9D-B631-A6AB60EC8E25}"/>
                </a:ext>
              </a:extLst>
            </p:cNvPr>
            <p:cNvSpPr/>
            <p:nvPr/>
          </p:nvSpPr>
          <p:spPr>
            <a:xfrm>
              <a:off x="2001640" y="1028246"/>
              <a:ext cx="161677" cy="89861"/>
            </a:xfrm>
            <a:custGeom>
              <a:avLst/>
              <a:gdLst>
                <a:gd name="connsiteX0" fmla="*/ 0 w 161677"/>
                <a:gd name="connsiteY0" fmla="*/ 12956 h 89861"/>
                <a:gd name="connsiteX1" fmla="*/ 161677 w 161677"/>
                <a:gd name="connsiteY1" fmla="*/ 67820 h 89861"/>
                <a:gd name="connsiteX2" fmla="*/ 0 w 161677"/>
                <a:gd name="connsiteY2" fmla="*/ 12956 h 8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677" h="89861">
                  <a:moveTo>
                    <a:pt x="0" y="12956"/>
                  </a:moveTo>
                  <a:cubicBezTo>
                    <a:pt x="152190" y="-35564"/>
                    <a:pt x="161677" y="67820"/>
                    <a:pt x="161677" y="67820"/>
                  </a:cubicBezTo>
                  <a:cubicBezTo>
                    <a:pt x="161677" y="67820"/>
                    <a:pt x="91269" y="144058"/>
                    <a:pt x="0" y="1295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6CCDF2A-34AC-4580-50D4-C92398977E77}"/>
                </a:ext>
              </a:extLst>
            </p:cNvPr>
            <p:cNvSpPr/>
            <p:nvPr/>
          </p:nvSpPr>
          <p:spPr>
            <a:xfrm>
              <a:off x="2001640" y="1028246"/>
              <a:ext cx="161677" cy="89861"/>
            </a:xfrm>
            <a:custGeom>
              <a:avLst/>
              <a:gdLst>
                <a:gd name="connsiteX0" fmla="*/ 0 w 161677"/>
                <a:gd name="connsiteY0" fmla="*/ 12956 h 89861"/>
                <a:gd name="connsiteX1" fmla="*/ 161677 w 161677"/>
                <a:gd name="connsiteY1" fmla="*/ 67820 h 89861"/>
                <a:gd name="connsiteX2" fmla="*/ 0 w 161677"/>
                <a:gd name="connsiteY2" fmla="*/ 12956 h 8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677" h="89861">
                  <a:moveTo>
                    <a:pt x="0" y="12956"/>
                  </a:moveTo>
                  <a:cubicBezTo>
                    <a:pt x="152190" y="-35564"/>
                    <a:pt x="161677" y="67820"/>
                    <a:pt x="161677" y="67820"/>
                  </a:cubicBezTo>
                  <a:cubicBezTo>
                    <a:pt x="161677" y="67820"/>
                    <a:pt x="91269" y="144058"/>
                    <a:pt x="0" y="12956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817B586-BE51-4DE6-ABBE-8741A4A115B6}"/>
                </a:ext>
              </a:extLst>
            </p:cNvPr>
            <p:cNvSpPr/>
            <p:nvPr/>
          </p:nvSpPr>
          <p:spPr>
            <a:xfrm>
              <a:off x="2572284" y="1217401"/>
              <a:ext cx="89129" cy="162820"/>
            </a:xfrm>
            <a:custGeom>
              <a:avLst/>
              <a:gdLst>
                <a:gd name="connsiteX0" fmla="*/ 14578 w 89129"/>
                <a:gd name="connsiteY0" fmla="*/ 0 h 162820"/>
                <a:gd name="connsiteX1" fmla="*/ 66013 w 89129"/>
                <a:gd name="connsiteY1" fmla="*/ 162820 h 162820"/>
                <a:gd name="connsiteX2" fmla="*/ 14578 w 89129"/>
                <a:gd name="connsiteY2" fmla="*/ 0 h 16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29" h="162820">
                  <a:moveTo>
                    <a:pt x="14578" y="0"/>
                  </a:moveTo>
                  <a:cubicBezTo>
                    <a:pt x="143565" y="94183"/>
                    <a:pt x="66013" y="162820"/>
                    <a:pt x="66013" y="162820"/>
                  </a:cubicBezTo>
                  <a:cubicBezTo>
                    <a:pt x="66013" y="162820"/>
                    <a:pt x="-37315" y="151048"/>
                    <a:pt x="14578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D191C16-2BB6-254F-B446-951E42DB89C0}"/>
                </a:ext>
              </a:extLst>
            </p:cNvPr>
            <p:cNvSpPr/>
            <p:nvPr/>
          </p:nvSpPr>
          <p:spPr>
            <a:xfrm>
              <a:off x="2572284" y="1217401"/>
              <a:ext cx="89129" cy="162820"/>
            </a:xfrm>
            <a:custGeom>
              <a:avLst/>
              <a:gdLst>
                <a:gd name="connsiteX0" fmla="*/ 14578 w 89129"/>
                <a:gd name="connsiteY0" fmla="*/ 0 h 162820"/>
                <a:gd name="connsiteX1" fmla="*/ 66013 w 89129"/>
                <a:gd name="connsiteY1" fmla="*/ 162820 h 162820"/>
                <a:gd name="connsiteX2" fmla="*/ 14578 w 89129"/>
                <a:gd name="connsiteY2" fmla="*/ 0 h 16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29" h="162820">
                  <a:moveTo>
                    <a:pt x="14578" y="0"/>
                  </a:moveTo>
                  <a:cubicBezTo>
                    <a:pt x="143565" y="94183"/>
                    <a:pt x="66013" y="162820"/>
                    <a:pt x="66013" y="162820"/>
                  </a:cubicBezTo>
                  <a:cubicBezTo>
                    <a:pt x="66013" y="162820"/>
                    <a:pt x="-37315" y="151048"/>
                    <a:pt x="14578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BBF5149-2444-5522-6CB1-49662CCF227D}"/>
                </a:ext>
              </a:extLst>
            </p:cNvPr>
            <p:cNvSpPr/>
            <p:nvPr/>
          </p:nvSpPr>
          <p:spPr>
            <a:xfrm>
              <a:off x="1681143" y="1986343"/>
              <a:ext cx="121933" cy="127058"/>
            </a:xfrm>
            <a:custGeom>
              <a:avLst/>
              <a:gdLst>
                <a:gd name="connsiteX0" fmla="*/ 0 w 121933"/>
                <a:gd name="connsiteY0" fmla="*/ 0 h 127058"/>
                <a:gd name="connsiteX1" fmla="*/ 117443 w 121933"/>
                <a:gd name="connsiteY1" fmla="*/ 123844 h 127058"/>
                <a:gd name="connsiteX2" fmla="*/ 0 w 121933"/>
                <a:gd name="connsiteY2" fmla="*/ 0 h 1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33" h="127058">
                  <a:moveTo>
                    <a:pt x="0" y="0"/>
                  </a:moveTo>
                  <a:cubicBezTo>
                    <a:pt x="157220" y="28003"/>
                    <a:pt x="117443" y="123844"/>
                    <a:pt x="117443" y="123844"/>
                  </a:cubicBezTo>
                  <a:cubicBezTo>
                    <a:pt x="117443" y="123844"/>
                    <a:pt x="19660" y="158534"/>
                    <a:pt x="0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8A38A15-349C-15E7-908F-55A6A12C5FBB}"/>
                </a:ext>
              </a:extLst>
            </p:cNvPr>
            <p:cNvSpPr/>
            <p:nvPr/>
          </p:nvSpPr>
          <p:spPr>
            <a:xfrm>
              <a:off x="1681143" y="1986343"/>
              <a:ext cx="121933" cy="127058"/>
            </a:xfrm>
            <a:custGeom>
              <a:avLst/>
              <a:gdLst>
                <a:gd name="connsiteX0" fmla="*/ 0 w 121933"/>
                <a:gd name="connsiteY0" fmla="*/ 0 h 127058"/>
                <a:gd name="connsiteX1" fmla="*/ 117443 w 121933"/>
                <a:gd name="connsiteY1" fmla="*/ 123844 h 127058"/>
                <a:gd name="connsiteX2" fmla="*/ 0 w 121933"/>
                <a:gd name="connsiteY2" fmla="*/ 0 h 1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33" h="127058">
                  <a:moveTo>
                    <a:pt x="0" y="0"/>
                  </a:moveTo>
                  <a:cubicBezTo>
                    <a:pt x="157220" y="28003"/>
                    <a:pt x="117443" y="123844"/>
                    <a:pt x="117443" y="123844"/>
                  </a:cubicBezTo>
                  <a:cubicBezTo>
                    <a:pt x="117443" y="123844"/>
                    <a:pt x="19660" y="1585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646DCAA-DB6C-3F61-3995-85FE80DAA266}"/>
                </a:ext>
              </a:extLst>
            </p:cNvPr>
            <p:cNvSpPr/>
            <p:nvPr/>
          </p:nvSpPr>
          <p:spPr>
            <a:xfrm>
              <a:off x="1418824" y="3303251"/>
              <a:ext cx="121988" cy="127058"/>
            </a:xfrm>
            <a:custGeom>
              <a:avLst/>
              <a:gdLst>
                <a:gd name="connsiteX0" fmla="*/ 0 w 121988"/>
                <a:gd name="connsiteY0" fmla="*/ 0 h 127058"/>
                <a:gd name="connsiteX1" fmla="*/ 117500 w 121988"/>
                <a:gd name="connsiteY1" fmla="*/ 123844 h 127058"/>
                <a:gd name="connsiteX2" fmla="*/ 0 w 121988"/>
                <a:gd name="connsiteY2" fmla="*/ 0 h 1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88" h="127058">
                  <a:moveTo>
                    <a:pt x="0" y="0"/>
                  </a:moveTo>
                  <a:cubicBezTo>
                    <a:pt x="157277" y="28003"/>
                    <a:pt x="117500" y="123844"/>
                    <a:pt x="117500" y="123844"/>
                  </a:cubicBezTo>
                  <a:cubicBezTo>
                    <a:pt x="117500" y="123844"/>
                    <a:pt x="19660" y="158534"/>
                    <a:pt x="0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BD8430F-797C-D6B9-98C0-0EDD74C300B2}"/>
                </a:ext>
              </a:extLst>
            </p:cNvPr>
            <p:cNvSpPr/>
            <p:nvPr/>
          </p:nvSpPr>
          <p:spPr>
            <a:xfrm>
              <a:off x="1418824" y="3303251"/>
              <a:ext cx="121988" cy="127058"/>
            </a:xfrm>
            <a:custGeom>
              <a:avLst/>
              <a:gdLst>
                <a:gd name="connsiteX0" fmla="*/ 0 w 121988"/>
                <a:gd name="connsiteY0" fmla="*/ 0 h 127058"/>
                <a:gd name="connsiteX1" fmla="*/ 117500 w 121988"/>
                <a:gd name="connsiteY1" fmla="*/ 123844 h 127058"/>
                <a:gd name="connsiteX2" fmla="*/ 0 w 121988"/>
                <a:gd name="connsiteY2" fmla="*/ 0 h 12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88" h="127058">
                  <a:moveTo>
                    <a:pt x="0" y="0"/>
                  </a:moveTo>
                  <a:cubicBezTo>
                    <a:pt x="157277" y="28003"/>
                    <a:pt x="117500" y="123844"/>
                    <a:pt x="117500" y="123844"/>
                  </a:cubicBezTo>
                  <a:cubicBezTo>
                    <a:pt x="117500" y="123844"/>
                    <a:pt x="19660" y="1585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52EEDD4-10A8-BA32-41E1-2D5A3CC2457D}"/>
                </a:ext>
              </a:extLst>
            </p:cNvPr>
            <p:cNvSpPr/>
            <p:nvPr/>
          </p:nvSpPr>
          <p:spPr>
            <a:xfrm>
              <a:off x="2939414" y="1967261"/>
              <a:ext cx="108114" cy="165807"/>
            </a:xfrm>
            <a:custGeom>
              <a:avLst/>
              <a:gdLst>
                <a:gd name="connsiteX0" fmla="*/ 104528 w 108114"/>
                <a:gd name="connsiteY0" fmla="*/ 0 h 165807"/>
                <a:gd name="connsiteX1" fmla="*/ 15374 w 108114"/>
                <a:gd name="connsiteY1" fmla="*/ 165735 h 165807"/>
                <a:gd name="connsiteX2" fmla="*/ 104528 w 108114"/>
                <a:gd name="connsiteY2" fmla="*/ 0 h 16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114" h="165807">
                  <a:moveTo>
                    <a:pt x="104528" y="0"/>
                  </a:moveTo>
                  <a:cubicBezTo>
                    <a:pt x="129559" y="174479"/>
                    <a:pt x="15374" y="165735"/>
                    <a:pt x="15374" y="165735"/>
                  </a:cubicBezTo>
                  <a:cubicBezTo>
                    <a:pt x="15374" y="165735"/>
                    <a:pt x="-54749" y="75438"/>
                    <a:pt x="104528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570F9A-1842-D31F-89C0-30F6B37877C7}"/>
                </a:ext>
              </a:extLst>
            </p:cNvPr>
            <p:cNvSpPr/>
            <p:nvPr/>
          </p:nvSpPr>
          <p:spPr>
            <a:xfrm>
              <a:off x="2939414" y="1967261"/>
              <a:ext cx="108114" cy="165807"/>
            </a:xfrm>
            <a:custGeom>
              <a:avLst/>
              <a:gdLst>
                <a:gd name="connsiteX0" fmla="*/ 104528 w 108114"/>
                <a:gd name="connsiteY0" fmla="*/ 0 h 165807"/>
                <a:gd name="connsiteX1" fmla="*/ 15374 w 108114"/>
                <a:gd name="connsiteY1" fmla="*/ 165735 h 165807"/>
                <a:gd name="connsiteX2" fmla="*/ 104528 w 108114"/>
                <a:gd name="connsiteY2" fmla="*/ 0 h 16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114" h="165807">
                  <a:moveTo>
                    <a:pt x="104528" y="0"/>
                  </a:moveTo>
                  <a:cubicBezTo>
                    <a:pt x="129559" y="174479"/>
                    <a:pt x="15374" y="165735"/>
                    <a:pt x="15374" y="165735"/>
                  </a:cubicBezTo>
                  <a:cubicBezTo>
                    <a:pt x="15374" y="165735"/>
                    <a:pt x="-54749" y="75438"/>
                    <a:pt x="104528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F0776C0-81DB-85E4-FB79-405745960D8D}"/>
                </a:ext>
              </a:extLst>
            </p:cNvPr>
            <p:cNvSpPr/>
            <p:nvPr/>
          </p:nvSpPr>
          <p:spPr>
            <a:xfrm>
              <a:off x="1872061" y="1533778"/>
              <a:ext cx="127870" cy="146692"/>
            </a:xfrm>
            <a:custGeom>
              <a:avLst/>
              <a:gdLst>
                <a:gd name="connsiteX0" fmla="*/ 127871 w 127870"/>
                <a:gd name="connsiteY0" fmla="*/ 0 h 146692"/>
                <a:gd name="connsiteX1" fmla="*/ 6884 w 127870"/>
                <a:gd name="connsiteY1" fmla="*/ 144532 h 146692"/>
                <a:gd name="connsiteX2" fmla="*/ 127871 w 127870"/>
                <a:gd name="connsiteY2" fmla="*/ 0 h 1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870" h="146692">
                  <a:moveTo>
                    <a:pt x="127871" y="0"/>
                  </a:moveTo>
                  <a:cubicBezTo>
                    <a:pt x="116898" y="175850"/>
                    <a:pt x="6884" y="144532"/>
                    <a:pt x="6884" y="144532"/>
                  </a:cubicBezTo>
                  <a:cubicBezTo>
                    <a:pt x="6884" y="144532"/>
                    <a:pt x="-43408" y="41662"/>
                    <a:pt x="127871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6D47AE1-0AF6-8F48-85BA-7B86871A588E}"/>
                </a:ext>
              </a:extLst>
            </p:cNvPr>
            <p:cNvSpPr/>
            <p:nvPr/>
          </p:nvSpPr>
          <p:spPr>
            <a:xfrm>
              <a:off x="1872061" y="1533778"/>
              <a:ext cx="127870" cy="146692"/>
            </a:xfrm>
            <a:custGeom>
              <a:avLst/>
              <a:gdLst>
                <a:gd name="connsiteX0" fmla="*/ 127871 w 127870"/>
                <a:gd name="connsiteY0" fmla="*/ 0 h 146692"/>
                <a:gd name="connsiteX1" fmla="*/ 6884 w 127870"/>
                <a:gd name="connsiteY1" fmla="*/ 144532 h 146692"/>
                <a:gd name="connsiteX2" fmla="*/ 127871 w 127870"/>
                <a:gd name="connsiteY2" fmla="*/ 0 h 146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870" h="146692">
                  <a:moveTo>
                    <a:pt x="127871" y="0"/>
                  </a:moveTo>
                  <a:cubicBezTo>
                    <a:pt x="116898" y="175850"/>
                    <a:pt x="6884" y="144532"/>
                    <a:pt x="6884" y="144532"/>
                  </a:cubicBezTo>
                  <a:cubicBezTo>
                    <a:pt x="6884" y="144532"/>
                    <a:pt x="-43408" y="41662"/>
                    <a:pt x="1278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AD0CB82-A909-8DEC-9E7F-C99810A2BB9C}"/>
                </a:ext>
              </a:extLst>
            </p:cNvPr>
            <p:cNvSpPr/>
            <p:nvPr/>
          </p:nvSpPr>
          <p:spPr>
            <a:xfrm>
              <a:off x="2423444" y="3771423"/>
              <a:ext cx="127870" cy="146512"/>
            </a:xfrm>
            <a:custGeom>
              <a:avLst/>
              <a:gdLst>
                <a:gd name="connsiteX0" fmla="*/ 127871 w 127870"/>
                <a:gd name="connsiteY0" fmla="*/ 0 h 146512"/>
                <a:gd name="connsiteX1" fmla="*/ 6884 w 127870"/>
                <a:gd name="connsiteY1" fmla="*/ 144304 h 146512"/>
                <a:gd name="connsiteX2" fmla="*/ 127871 w 127870"/>
                <a:gd name="connsiteY2" fmla="*/ 0 h 1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870" h="146512">
                  <a:moveTo>
                    <a:pt x="127871" y="0"/>
                  </a:moveTo>
                  <a:cubicBezTo>
                    <a:pt x="116898" y="175908"/>
                    <a:pt x="6884" y="144304"/>
                    <a:pt x="6884" y="144304"/>
                  </a:cubicBezTo>
                  <a:cubicBezTo>
                    <a:pt x="6884" y="144304"/>
                    <a:pt x="-43408" y="41434"/>
                    <a:pt x="127871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D1D59F6-37B0-6A2D-C961-B19091883FE1}"/>
                </a:ext>
              </a:extLst>
            </p:cNvPr>
            <p:cNvSpPr/>
            <p:nvPr/>
          </p:nvSpPr>
          <p:spPr>
            <a:xfrm>
              <a:off x="2423444" y="3771423"/>
              <a:ext cx="127870" cy="146512"/>
            </a:xfrm>
            <a:custGeom>
              <a:avLst/>
              <a:gdLst>
                <a:gd name="connsiteX0" fmla="*/ 127871 w 127870"/>
                <a:gd name="connsiteY0" fmla="*/ 0 h 146512"/>
                <a:gd name="connsiteX1" fmla="*/ 6884 w 127870"/>
                <a:gd name="connsiteY1" fmla="*/ 144304 h 146512"/>
                <a:gd name="connsiteX2" fmla="*/ 127871 w 127870"/>
                <a:gd name="connsiteY2" fmla="*/ 0 h 14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870" h="146512">
                  <a:moveTo>
                    <a:pt x="127871" y="0"/>
                  </a:moveTo>
                  <a:cubicBezTo>
                    <a:pt x="116898" y="175908"/>
                    <a:pt x="6884" y="144304"/>
                    <a:pt x="6884" y="144304"/>
                  </a:cubicBezTo>
                  <a:cubicBezTo>
                    <a:pt x="6884" y="144304"/>
                    <a:pt x="-43408" y="41434"/>
                    <a:pt x="127871" y="0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7D246-E70A-5F71-86A3-092925797F8B}"/>
                </a:ext>
              </a:extLst>
            </p:cNvPr>
            <p:cNvSpPr/>
            <p:nvPr/>
          </p:nvSpPr>
          <p:spPr>
            <a:xfrm>
              <a:off x="1380368" y="4763792"/>
              <a:ext cx="1615905" cy="348256"/>
            </a:xfrm>
            <a:custGeom>
              <a:avLst/>
              <a:gdLst>
                <a:gd name="connsiteX0" fmla="*/ 0 w 1615905"/>
                <a:gd name="connsiteY0" fmla="*/ 348198 h 348256"/>
                <a:gd name="connsiteX1" fmla="*/ 72581 w 1615905"/>
                <a:gd name="connsiteY1" fmla="*/ 273903 h 348256"/>
                <a:gd name="connsiteX2" fmla="*/ 151162 w 1615905"/>
                <a:gd name="connsiteY2" fmla="*/ 221394 h 348256"/>
                <a:gd name="connsiteX3" fmla="*/ 737749 w 1615905"/>
                <a:gd name="connsiteY3" fmla="*/ 7482 h 348256"/>
                <a:gd name="connsiteX4" fmla="*/ 816102 w 1615905"/>
                <a:gd name="connsiteY4" fmla="*/ 29199 h 348256"/>
                <a:gd name="connsiteX5" fmla="*/ 1556423 w 1615905"/>
                <a:gd name="connsiteY5" fmla="*/ 303507 h 348256"/>
                <a:gd name="connsiteX6" fmla="*/ 1599571 w 1615905"/>
                <a:gd name="connsiteY6" fmla="*/ 323738 h 348256"/>
                <a:gd name="connsiteX7" fmla="*/ 1592942 w 1615905"/>
                <a:gd name="connsiteY7" fmla="*/ 348256 h 348256"/>
                <a:gd name="connsiteX8" fmla="*/ 1533220 w 1615905"/>
                <a:gd name="connsiteY8" fmla="*/ 348256 h 348256"/>
                <a:gd name="connsiteX9" fmla="*/ 0 w 1615905"/>
                <a:gd name="connsiteY9" fmla="*/ 348198 h 34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5905" h="348256">
                  <a:moveTo>
                    <a:pt x="0" y="348198"/>
                  </a:moveTo>
                  <a:cubicBezTo>
                    <a:pt x="0" y="348198"/>
                    <a:pt x="20517" y="291734"/>
                    <a:pt x="72581" y="273903"/>
                  </a:cubicBezTo>
                  <a:cubicBezTo>
                    <a:pt x="103282" y="264302"/>
                    <a:pt x="130565" y="246088"/>
                    <a:pt x="151162" y="221394"/>
                  </a:cubicBezTo>
                  <a:cubicBezTo>
                    <a:pt x="220713" y="133954"/>
                    <a:pt x="403022" y="-37839"/>
                    <a:pt x="737749" y="7482"/>
                  </a:cubicBezTo>
                  <a:cubicBezTo>
                    <a:pt x="764690" y="11333"/>
                    <a:pt x="791025" y="18632"/>
                    <a:pt x="816102" y="29199"/>
                  </a:cubicBezTo>
                  <a:cubicBezTo>
                    <a:pt x="928116" y="74919"/>
                    <a:pt x="1288904" y="220594"/>
                    <a:pt x="1556423" y="303507"/>
                  </a:cubicBezTo>
                  <a:cubicBezTo>
                    <a:pt x="1571716" y="308136"/>
                    <a:pt x="1586250" y="314937"/>
                    <a:pt x="1599571" y="323738"/>
                  </a:cubicBezTo>
                  <a:cubicBezTo>
                    <a:pt x="1616145" y="335168"/>
                    <a:pt x="1628604" y="348370"/>
                    <a:pt x="1592942" y="348256"/>
                  </a:cubicBezTo>
                  <a:cubicBezTo>
                    <a:pt x="1493501" y="348256"/>
                    <a:pt x="1535278" y="348256"/>
                    <a:pt x="1533220" y="348256"/>
                  </a:cubicBezTo>
                  <a:lnTo>
                    <a:pt x="0" y="348198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B59173F-FE33-5ECA-660F-29C1A29C8385}"/>
                </a:ext>
              </a:extLst>
            </p:cNvPr>
            <p:cNvSpPr/>
            <p:nvPr/>
          </p:nvSpPr>
          <p:spPr>
            <a:xfrm>
              <a:off x="1380368" y="4763792"/>
              <a:ext cx="1615905" cy="348256"/>
            </a:xfrm>
            <a:custGeom>
              <a:avLst/>
              <a:gdLst>
                <a:gd name="connsiteX0" fmla="*/ 0 w 1615905"/>
                <a:gd name="connsiteY0" fmla="*/ 348198 h 348256"/>
                <a:gd name="connsiteX1" fmla="*/ 72581 w 1615905"/>
                <a:gd name="connsiteY1" fmla="*/ 273903 h 348256"/>
                <a:gd name="connsiteX2" fmla="*/ 151162 w 1615905"/>
                <a:gd name="connsiteY2" fmla="*/ 221394 h 348256"/>
                <a:gd name="connsiteX3" fmla="*/ 737749 w 1615905"/>
                <a:gd name="connsiteY3" fmla="*/ 7482 h 348256"/>
                <a:gd name="connsiteX4" fmla="*/ 816102 w 1615905"/>
                <a:gd name="connsiteY4" fmla="*/ 29199 h 348256"/>
                <a:gd name="connsiteX5" fmla="*/ 1556423 w 1615905"/>
                <a:gd name="connsiteY5" fmla="*/ 303507 h 348256"/>
                <a:gd name="connsiteX6" fmla="*/ 1599571 w 1615905"/>
                <a:gd name="connsiteY6" fmla="*/ 323738 h 348256"/>
                <a:gd name="connsiteX7" fmla="*/ 1592942 w 1615905"/>
                <a:gd name="connsiteY7" fmla="*/ 348256 h 348256"/>
                <a:gd name="connsiteX8" fmla="*/ 1533220 w 1615905"/>
                <a:gd name="connsiteY8" fmla="*/ 348256 h 348256"/>
                <a:gd name="connsiteX9" fmla="*/ 0 w 1615905"/>
                <a:gd name="connsiteY9" fmla="*/ 348198 h 34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5905" h="348256">
                  <a:moveTo>
                    <a:pt x="0" y="348198"/>
                  </a:moveTo>
                  <a:cubicBezTo>
                    <a:pt x="0" y="348198"/>
                    <a:pt x="20517" y="291734"/>
                    <a:pt x="72581" y="273903"/>
                  </a:cubicBezTo>
                  <a:cubicBezTo>
                    <a:pt x="103282" y="264302"/>
                    <a:pt x="130565" y="246088"/>
                    <a:pt x="151162" y="221394"/>
                  </a:cubicBezTo>
                  <a:cubicBezTo>
                    <a:pt x="220713" y="133954"/>
                    <a:pt x="403022" y="-37839"/>
                    <a:pt x="737749" y="7482"/>
                  </a:cubicBezTo>
                  <a:cubicBezTo>
                    <a:pt x="764690" y="11333"/>
                    <a:pt x="791025" y="18632"/>
                    <a:pt x="816102" y="29199"/>
                  </a:cubicBezTo>
                  <a:cubicBezTo>
                    <a:pt x="928116" y="74919"/>
                    <a:pt x="1288904" y="220594"/>
                    <a:pt x="1556423" y="303507"/>
                  </a:cubicBezTo>
                  <a:cubicBezTo>
                    <a:pt x="1571716" y="308136"/>
                    <a:pt x="1586250" y="314937"/>
                    <a:pt x="1599571" y="323738"/>
                  </a:cubicBezTo>
                  <a:cubicBezTo>
                    <a:pt x="1616145" y="335168"/>
                    <a:pt x="1628604" y="348370"/>
                    <a:pt x="1592942" y="348256"/>
                  </a:cubicBezTo>
                  <a:cubicBezTo>
                    <a:pt x="1493501" y="348256"/>
                    <a:pt x="1535278" y="348256"/>
                    <a:pt x="1533220" y="348256"/>
                  </a:cubicBezTo>
                  <a:lnTo>
                    <a:pt x="0" y="348198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FAB3A29-FB81-00D8-8EE2-C9F02E912AA0}"/>
                </a:ext>
              </a:extLst>
            </p:cNvPr>
            <p:cNvSpPr/>
            <p:nvPr/>
          </p:nvSpPr>
          <p:spPr>
            <a:xfrm>
              <a:off x="2188850" y="4782813"/>
              <a:ext cx="108661" cy="124296"/>
            </a:xfrm>
            <a:custGeom>
              <a:avLst/>
              <a:gdLst>
                <a:gd name="connsiteX0" fmla="*/ 108661 w 108661"/>
                <a:gd name="connsiteY0" fmla="*/ 0 h 124296"/>
                <a:gd name="connsiteX1" fmla="*/ 5791 w 108661"/>
                <a:gd name="connsiteY1" fmla="*/ 122415 h 124296"/>
                <a:gd name="connsiteX2" fmla="*/ 108661 w 108661"/>
                <a:gd name="connsiteY2" fmla="*/ 0 h 12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661" h="124296">
                  <a:moveTo>
                    <a:pt x="108661" y="0"/>
                  </a:moveTo>
                  <a:cubicBezTo>
                    <a:pt x="99346" y="149276"/>
                    <a:pt x="5791" y="122415"/>
                    <a:pt x="5791" y="122415"/>
                  </a:cubicBezTo>
                  <a:cubicBezTo>
                    <a:pt x="5791" y="122415"/>
                    <a:pt x="-36729" y="35147"/>
                    <a:pt x="108661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4C7050F-11EB-0E2F-D12B-6D29965DF4B3}"/>
                </a:ext>
              </a:extLst>
            </p:cNvPr>
            <p:cNvSpPr/>
            <p:nvPr/>
          </p:nvSpPr>
          <p:spPr>
            <a:xfrm>
              <a:off x="1862295" y="4841677"/>
              <a:ext cx="108660" cy="124343"/>
            </a:xfrm>
            <a:custGeom>
              <a:avLst/>
              <a:gdLst>
                <a:gd name="connsiteX0" fmla="*/ 108661 w 108660"/>
                <a:gd name="connsiteY0" fmla="*/ 0 h 124343"/>
                <a:gd name="connsiteX1" fmla="*/ 5791 w 108660"/>
                <a:gd name="connsiteY1" fmla="*/ 122472 h 124343"/>
                <a:gd name="connsiteX2" fmla="*/ 108661 w 108660"/>
                <a:gd name="connsiteY2" fmla="*/ 0 h 12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660" h="124343">
                  <a:moveTo>
                    <a:pt x="108661" y="0"/>
                  </a:moveTo>
                  <a:cubicBezTo>
                    <a:pt x="99346" y="149276"/>
                    <a:pt x="5791" y="122472"/>
                    <a:pt x="5791" y="122472"/>
                  </a:cubicBezTo>
                  <a:cubicBezTo>
                    <a:pt x="5791" y="122472"/>
                    <a:pt x="-36728" y="35147"/>
                    <a:pt x="108661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E1E884D-E955-28DD-64C6-C343E366609D}"/>
                </a:ext>
              </a:extLst>
            </p:cNvPr>
            <p:cNvSpPr/>
            <p:nvPr/>
          </p:nvSpPr>
          <p:spPr>
            <a:xfrm>
              <a:off x="2323857" y="4860098"/>
              <a:ext cx="155047" cy="81748"/>
            </a:xfrm>
            <a:custGeom>
              <a:avLst/>
              <a:gdLst>
                <a:gd name="connsiteX0" fmla="*/ 155048 w 155047"/>
                <a:gd name="connsiteY0" fmla="*/ 18104 h 81748"/>
                <a:gd name="connsiteX1" fmla="*/ 0 w 155047"/>
                <a:gd name="connsiteY1" fmla="*/ 56852 h 81748"/>
                <a:gd name="connsiteX2" fmla="*/ 155048 w 155047"/>
                <a:gd name="connsiteY2" fmla="*/ 18104 h 8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047" h="81748">
                  <a:moveTo>
                    <a:pt x="155048" y="18104"/>
                  </a:moveTo>
                  <a:cubicBezTo>
                    <a:pt x="59836" y="133375"/>
                    <a:pt x="0" y="56852"/>
                    <a:pt x="0" y="56852"/>
                  </a:cubicBezTo>
                  <a:cubicBezTo>
                    <a:pt x="0" y="56852"/>
                    <a:pt x="16745" y="-38875"/>
                    <a:pt x="155048" y="1810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867E03F-51CB-E35B-7612-B4FEE8BAF413}"/>
                </a:ext>
              </a:extLst>
            </p:cNvPr>
            <p:cNvSpPr/>
            <p:nvPr/>
          </p:nvSpPr>
          <p:spPr>
            <a:xfrm>
              <a:off x="2163266" y="4961785"/>
              <a:ext cx="155047" cy="81745"/>
            </a:xfrm>
            <a:custGeom>
              <a:avLst/>
              <a:gdLst>
                <a:gd name="connsiteX0" fmla="*/ 155048 w 155047"/>
                <a:gd name="connsiteY0" fmla="*/ 18081 h 81745"/>
                <a:gd name="connsiteX1" fmla="*/ 0 w 155047"/>
                <a:gd name="connsiteY1" fmla="*/ 56823 h 81745"/>
                <a:gd name="connsiteX2" fmla="*/ 155048 w 155047"/>
                <a:gd name="connsiteY2" fmla="*/ 18081 h 8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047" h="81745">
                  <a:moveTo>
                    <a:pt x="155048" y="18081"/>
                  </a:moveTo>
                  <a:cubicBezTo>
                    <a:pt x="59836" y="133404"/>
                    <a:pt x="0" y="56823"/>
                    <a:pt x="0" y="56823"/>
                  </a:cubicBezTo>
                  <a:cubicBezTo>
                    <a:pt x="0" y="56823"/>
                    <a:pt x="16745" y="-38840"/>
                    <a:pt x="155048" y="1808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26CC9BE-610D-CA93-4524-2EF6FB0C26CE}"/>
                </a:ext>
              </a:extLst>
            </p:cNvPr>
            <p:cNvSpPr/>
            <p:nvPr/>
          </p:nvSpPr>
          <p:spPr>
            <a:xfrm>
              <a:off x="2060418" y="4725548"/>
              <a:ext cx="101303" cy="130748"/>
            </a:xfrm>
            <a:custGeom>
              <a:avLst/>
              <a:gdLst>
                <a:gd name="connsiteX0" fmla="*/ 35 w 101303"/>
                <a:gd name="connsiteY0" fmla="*/ 0 h 130748"/>
                <a:gd name="connsiteX1" fmla="*/ 93075 w 101303"/>
                <a:gd name="connsiteY1" fmla="*/ 129902 h 130748"/>
                <a:gd name="connsiteX2" fmla="*/ 35 w 101303"/>
                <a:gd name="connsiteY2" fmla="*/ 0 h 13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303" h="130748">
                  <a:moveTo>
                    <a:pt x="35" y="0"/>
                  </a:moveTo>
                  <a:cubicBezTo>
                    <a:pt x="142281" y="46120"/>
                    <a:pt x="93075" y="129902"/>
                    <a:pt x="93075" y="129902"/>
                  </a:cubicBezTo>
                  <a:cubicBezTo>
                    <a:pt x="93075" y="129902"/>
                    <a:pt x="-2080" y="149505"/>
                    <a:pt x="35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3612681-8E17-F6E3-CB1E-BD1BA17B1E10}"/>
                </a:ext>
              </a:extLst>
            </p:cNvPr>
            <p:cNvSpPr/>
            <p:nvPr/>
          </p:nvSpPr>
          <p:spPr>
            <a:xfrm>
              <a:off x="1760615" y="4752294"/>
              <a:ext cx="101230" cy="130754"/>
            </a:xfrm>
            <a:custGeom>
              <a:avLst/>
              <a:gdLst>
                <a:gd name="connsiteX0" fmla="*/ 35 w 101230"/>
                <a:gd name="connsiteY0" fmla="*/ 0 h 130754"/>
                <a:gd name="connsiteX1" fmla="*/ 92961 w 101230"/>
                <a:gd name="connsiteY1" fmla="*/ 129902 h 130754"/>
                <a:gd name="connsiteX2" fmla="*/ 35 w 101230"/>
                <a:gd name="connsiteY2" fmla="*/ 0 h 13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30" h="130754">
                  <a:moveTo>
                    <a:pt x="35" y="0"/>
                  </a:moveTo>
                  <a:cubicBezTo>
                    <a:pt x="142281" y="46406"/>
                    <a:pt x="92961" y="129902"/>
                    <a:pt x="92961" y="129902"/>
                  </a:cubicBezTo>
                  <a:cubicBezTo>
                    <a:pt x="92961" y="129902"/>
                    <a:pt x="-2080" y="149562"/>
                    <a:pt x="35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9D258A4-14E8-46F7-DA08-C4CEA9423009}"/>
                </a:ext>
              </a:extLst>
            </p:cNvPr>
            <p:cNvSpPr/>
            <p:nvPr/>
          </p:nvSpPr>
          <p:spPr>
            <a:xfrm>
              <a:off x="2000223" y="4864762"/>
              <a:ext cx="149275" cy="85525"/>
            </a:xfrm>
            <a:custGeom>
              <a:avLst/>
              <a:gdLst>
                <a:gd name="connsiteX0" fmla="*/ 0 w 149275"/>
                <a:gd name="connsiteY0" fmla="*/ 9662 h 85525"/>
                <a:gd name="connsiteX1" fmla="*/ 149276 w 149275"/>
                <a:gd name="connsiteY1" fmla="*/ 66812 h 85525"/>
                <a:gd name="connsiteX2" fmla="*/ 0 w 149275"/>
                <a:gd name="connsiteY2" fmla="*/ 9662 h 8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275" h="85525">
                  <a:moveTo>
                    <a:pt x="0" y="9662"/>
                  </a:moveTo>
                  <a:cubicBezTo>
                    <a:pt x="144075" y="-30343"/>
                    <a:pt x="149276" y="66812"/>
                    <a:pt x="149276" y="66812"/>
                  </a:cubicBezTo>
                  <a:cubicBezTo>
                    <a:pt x="149276" y="66812"/>
                    <a:pt x="80753" y="135507"/>
                    <a:pt x="0" y="966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553BE6F-6BF0-4A04-CA07-14085D4BB8B9}"/>
                </a:ext>
              </a:extLst>
            </p:cNvPr>
            <p:cNvSpPr/>
            <p:nvPr/>
          </p:nvSpPr>
          <p:spPr>
            <a:xfrm>
              <a:off x="1961589" y="4977580"/>
              <a:ext cx="151618" cy="83913"/>
            </a:xfrm>
            <a:custGeom>
              <a:avLst/>
              <a:gdLst>
                <a:gd name="connsiteX0" fmla="*/ 151619 w 151618"/>
                <a:gd name="connsiteY0" fmla="*/ 12521 h 83913"/>
                <a:gd name="connsiteX1" fmla="*/ 0 w 151618"/>
                <a:gd name="connsiteY1" fmla="*/ 62973 h 83913"/>
                <a:gd name="connsiteX2" fmla="*/ 151619 w 151618"/>
                <a:gd name="connsiteY2" fmla="*/ 12521 h 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618" h="83913">
                  <a:moveTo>
                    <a:pt x="151619" y="12521"/>
                  </a:moveTo>
                  <a:cubicBezTo>
                    <a:pt x="65437" y="134754"/>
                    <a:pt x="0" y="62973"/>
                    <a:pt x="0" y="62973"/>
                  </a:cubicBezTo>
                  <a:cubicBezTo>
                    <a:pt x="0" y="62973"/>
                    <a:pt x="9373" y="-33713"/>
                    <a:pt x="151619" y="1252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70125F3-02E7-C108-D148-822E6F1D9BD7}"/>
                </a:ext>
              </a:extLst>
            </p:cNvPr>
            <p:cNvSpPr/>
            <p:nvPr/>
          </p:nvSpPr>
          <p:spPr>
            <a:xfrm>
              <a:off x="2805124" y="5027167"/>
              <a:ext cx="117157" cy="64840"/>
            </a:xfrm>
            <a:custGeom>
              <a:avLst/>
              <a:gdLst>
                <a:gd name="connsiteX0" fmla="*/ 117158 w 117157"/>
                <a:gd name="connsiteY0" fmla="*/ 9671 h 64840"/>
                <a:gd name="connsiteX1" fmla="*/ 0 w 117157"/>
                <a:gd name="connsiteY1" fmla="*/ 48648 h 64840"/>
                <a:gd name="connsiteX2" fmla="*/ 117158 w 117157"/>
                <a:gd name="connsiteY2" fmla="*/ 9671 h 6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57" h="64840">
                  <a:moveTo>
                    <a:pt x="117158" y="9671"/>
                  </a:moveTo>
                  <a:cubicBezTo>
                    <a:pt x="50635" y="104140"/>
                    <a:pt x="0" y="48648"/>
                    <a:pt x="0" y="48648"/>
                  </a:cubicBezTo>
                  <a:cubicBezTo>
                    <a:pt x="0" y="48648"/>
                    <a:pt x="6972" y="-26042"/>
                    <a:pt x="117158" y="967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46D9C58-9940-E131-A276-74B23E8DE475}"/>
                </a:ext>
              </a:extLst>
            </p:cNvPr>
            <p:cNvSpPr/>
            <p:nvPr/>
          </p:nvSpPr>
          <p:spPr>
            <a:xfrm>
              <a:off x="2606470" y="5004270"/>
              <a:ext cx="118529" cy="64704"/>
            </a:xfrm>
            <a:custGeom>
              <a:avLst/>
              <a:gdLst>
                <a:gd name="connsiteX0" fmla="*/ 118529 w 118529"/>
                <a:gd name="connsiteY0" fmla="*/ 55943 h 64704"/>
                <a:gd name="connsiteX1" fmla="*/ 0 w 118529"/>
                <a:gd name="connsiteY1" fmla="*/ 15423 h 64704"/>
                <a:gd name="connsiteX2" fmla="*/ 118529 w 118529"/>
                <a:gd name="connsiteY2" fmla="*/ 55943 h 6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529" h="64704">
                  <a:moveTo>
                    <a:pt x="118529" y="55943"/>
                  </a:moveTo>
                  <a:cubicBezTo>
                    <a:pt x="7372" y="89604"/>
                    <a:pt x="0" y="15423"/>
                    <a:pt x="0" y="15423"/>
                  </a:cubicBezTo>
                  <a:cubicBezTo>
                    <a:pt x="0" y="15423"/>
                    <a:pt x="51206" y="-38743"/>
                    <a:pt x="118529" y="5594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6141FB2-4A96-6689-7FD1-98BB9DD2957B}"/>
                </a:ext>
              </a:extLst>
            </p:cNvPr>
            <p:cNvSpPr/>
            <p:nvPr/>
          </p:nvSpPr>
          <p:spPr>
            <a:xfrm>
              <a:off x="1655837" y="4883625"/>
              <a:ext cx="123843" cy="79715"/>
            </a:xfrm>
            <a:custGeom>
              <a:avLst/>
              <a:gdLst>
                <a:gd name="connsiteX0" fmla="*/ 0 w 123843"/>
                <a:gd name="connsiteY0" fmla="*/ 12230 h 79715"/>
                <a:gd name="connsiteX1" fmla="*/ 123844 w 123843"/>
                <a:gd name="connsiteY1" fmla="*/ 59493 h 79715"/>
                <a:gd name="connsiteX2" fmla="*/ 0 w 123843"/>
                <a:gd name="connsiteY2" fmla="*/ 12230 h 79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43" h="79715">
                  <a:moveTo>
                    <a:pt x="0" y="12230"/>
                  </a:moveTo>
                  <a:cubicBezTo>
                    <a:pt x="123901" y="-32404"/>
                    <a:pt x="123844" y="59493"/>
                    <a:pt x="123844" y="59493"/>
                  </a:cubicBezTo>
                  <a:cubicBezTo>
                    <a:pt x="123844" y="59493"/>
                    <a:pt x="62636" y="128239"/>
                    <a:pt x="0" y="1223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5C3EB7D-1303-B669-7156-0FDFD26B7023}"/>
                </a:ext>
              </a:extLst>
            </p:cNvPr>
            <p:cNvSpPr/>
            <p:nvPr/>
          </p:nvSpPr>
          <p:spPr>
            <a:xfrm>
              <a:off x="1733561" y="5048070"/>
              <a:ext cx="160020" cy="54935"/>
            </a:xfrm>
            <a:custGeom>
              <a:avLst/>
              <a:gdLst>
                <a:gd name="connsiteX0" fmla="*/ 0 w 160020"/>
                <a:gd name="connsiteY0" fmla="*/ 22773 h 54935"/>
                <a:gd name="connsiteX1" fmla="*/ 160020 w 160020"/>
                <a:gd name="connsiteY1" fmla="*/ 30659 h 54935"/>
                <a:gd name="connsiteX2" fmla="*/ 0 w 160020"/>
                <a:gd name="connsiteY2" fmla="*/ 22773 h 5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" h="54935">
                  <a:moveTo>
                    <a:pt x="0" y="22773"/>
                  </a:moveTo>
                  <a:cubicBezTo>
                    <a:pt x="123444" y="-32720"/>
                    <a:pt x="160020" y="30659"/>
                    <a:pt x="160020" y="30659"/>
                  </a:cubicBezTo>
                  <a:cubicBezTo>
                    <a:pt x="160020" y="30659"/>
                    <a:pt x="117386" y="90210"/>
                    <a:pt x="0" y="2277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A7F4F62-0D44-FC63-0C60-84FA9DDBA91F}"/>
                </a:ext>
              </a:extLst>
            </p:cNvPr>
            <p:cNvSpPr/>
            <p:nvPr/>
          </p:nvSpPr>
          <p:spPr>
            <a:xfrm>
              <a:off x="2049315" y="5074610"/>
              <a:ext cx="112242" cy="43050"/>
            </a:xfrm>
            <a:custGeom>
              <a:avLst/>
              <a:gdLst>
                <a:gd name="connsiteX0" fmla="*/ 0 w 112242"/>
                <a:gd name="connsiteY0" fmla="*/ 18179 h 43050"/>
                <a:gd name="connsiteX1" fmla="*/ 112243 w 112242"/>
                <a:gd name="connsiteY1" fmla="*/ 23894 h 43050"/>
                <a:gd name="connsiteX2" fmla="*/ 0 w 112242"/>
                <a:gd name="connsiteY2" fmla="*/ 18179 h 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242" h="43050">
                  <a:moveTo>
                    <a:pt x="0" y="18179"/>
                  </a:moveTo>
                  <a:cubicBezTo>
                    <a:pt x="86925" y="-25827"/>
                    <a:pt x="112243" y="23894"/>
                    <a:pt x="112243" y="23894"/>
                  </a:cubicBezTo>
                  <a:cubicBezTo>
                    <a:pt x="112243" y="23894"/>
                    <a:pt x="82125" y="70585"/>
                    <a:pt x="0" y="1817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5BDB8A1-C0F3-0B31-5D52-A80A4664DECA}"/>
                </a:ext>
              </a:extLst>
            </p:cNvPr>
            <p:cNvSpPr/>
            <p:nvPr/>
          </p:nvSpPr>
          <p:spPr>
            <a:xfrm>
              <a:off x="2269108" y="5075248"/>
              <a:ext cx="117443" cy="38063"/>
            </a:xfrm>
            <a:custGeom>
              <a:avLst/>
              <a:gdLst>
                <a:gd name="connsiteX0" fmla="*/ 117443 w 117443"/>
                <a:gd name="connsiteY0" fmla="*/ 12283 h 38063"/>
                <a:gd name="connsiteX1" fmla="*/ 0 w 117443"/>
                <a:gd name="connsiteY1" fmla="*/ 23713 h 38063"/>
                <a:gd name="connsiteX2" fmla="*/ 117443 w 117443"/>
                <a:gd name="connsiteY2" fmla="*/ 12283 h 3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443" h="38063">
                  <a:moveTo>
                    <a:pt x="117443" y="12283"/>
                  </a:moveTo>
                  <a:cubicBezTo>
                    <a:pt x="24975" y="-20921"/>
                    <a:pt x="0" y="23713"/>
                    <a:pt x="0" y="23713"/>
                  </a:cubicBezTo>
                  <a:cubicBezTo>
                    <a:pt x="0" y="23713"/>
                    <a:pt x="33090" y="62632"/>
                    <a:pt x="117443" y="1228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CECA215-42B6-DCB7-AD14-F127D9146A2A}"/>
                </a:ext>
              </a:extLst>
            </p:cNvPr>
            <p:cNvSpPr/>
            <p:nvPr/>
          </p:nvSpPr>
          <p:spPr>
            <a:xfrm>
              <a:off x="2508738" y="4901729"/>
              <a:ext cx="122644" cy="61895"/>
            </a:xfrm>
            <a:custGeom>
              <a:avLst/>
              <a:gdLst>
                <a:gd name="connsiteX0" fmla="*/ 122644 w 122644"/>
                <a:gd name="connsiteY0" fmla="*/ 6413 h 61895"/>
                <a:gd name="connsiteX1" fmla="*/ 0 w 122644"/>
                <a:gd name="connsiteY1" fmla="*/ 48704 h 61895"/>
                <a:gd name="connsiteX2" fmla="*/ 122644 w 122644"/>
                <a:gd name="connsiteY2" fmla="*/ 6413 h 6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644" h="61895">
                  <a:moveTo>
                    <a:pt x="122644" y="6413"/>
                  </a:moveTo>
                  <a:cubicBezTo>
                    <a:pt x="50692" y="97853"/>
                    <a:pt x="0" y="48704"/>
                    <a:pt x="0" y="48704"/>
                  </a:cubicBezTo>
                  <a:cubicBezTo>
                    <a:pt x="0" y="48704"/>
                    <a:pt x="9830" y="-21076"/>
                    <a:pt x="122644" y="641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9635C49-2BD7-5335-F88D-4A3C7422E560}"/>
                </a:ext>
              </a:extLst>
            </p:cNvPr>
            <p:cNvSpPr/>
            <p:nvPr/>
          </p:nvSpPr>
          <p:spPr>
            <a:xfrm>
              <a:off x="2360668" y="4996628"/>
              <a:ext cx="158477" cy="56397"/>
            </a:xfrm>
            <a:custGeom>
              <a:avLst/>
              <a:gdLst>
                <a:gd name="connsiteX0" fmla="*/ 158477 w 158477"/>
                <a:gd name="connsiteY0" fmla="*/ 40325 h 56397"/>
                <a:gd name="connsiteX1" fmla="*/ 0 w 158477"/>
                <a:gd name="connsiteY1" fmla="*/ 19694 h 56397"/>
                <a:gd name="connsiteX2" fmla="*/ 158477 w 158477"/>
                <a:gd name="connsiteY2" fmla="*/ 40325 h 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477" h="56397">
                  <a:moveTo>
                    <a:pt x="158477" y="40325"/>
                  </a:moveTo>
                  <a:cubicBezTo>
                    <a:pt x="31204" y="86045"/>
                    <a:pt x="0" y="19694"/>
                    <a:pt x="0" y="19694"/>
                  </a:cubicBezTo>
                  <a:cubicBezTo>
                    <a:pt x="0" y="19694"/>
                    <a:pt x="47263" y="-36193"/>
                    <a:pt x="158477" y="4032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32CC109-D897-7A51-0D6A-B9585F3E51F8}"/>
                </a:ext>
              </a:extLst>
            </p:cNvPr>
            <p:cNvSpPr/>
            <p:nvPr/>
          </p:nvSpPr>
          <p:spPr>
            <a:xfrm>
              <a:off x="1509819" y="4972234"/>
              <a:ext cx="134016" cy="67690"/>
            </a:xfrm>
            <a:custGeom>
              <a:avLst/>
              <a:gdLst>
                <a:gd name="connsiteX0" fmla="*/ 0 w 134016"/>
                <a:gd name="connsiteY0" fmla="*/ 1808 h 67690"/>
                <a:gd name="connsiteX1" fmla="*/ 134017 w 134016"/>
                <a:gd name="connsiteY1" fmla="*/ 58603 h 67690"/>
                <a:gd name="connsiteX2" fmla="*/ 0 w 134016"/>
                <a:gd name="connsiteY2" fmla="*/ 1808 h 6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016" h="67690">
                  <a:moveTo>
                    <a:pt x="0" y="1808"/>
                  </a:moveTo>
                  <a:cubicBezTo>
                    <a:pt x="124930" y="-12080"/>
                    <a:pt x="134017" y="58603"/>
                    <a:pt x="134017" y="58603"/>
                  </a:cubicBezTo>
                  <a:cubicBezTo>
                    <a:pt x="134017" y="58603"/>
                    <a:pt x="76924" y="101237"/>
                    <a:pt x="0" y="180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00CE86A-5CA2-A84F-18A2-E0CF6CEADD5C}"/>
                </a:ext>
              </a:extLst>
            </p:cNvPr>
            <p:cNvSpPr/>
            <p:nvPr/>
          </p:nvSpPr>
          <p:spPr>
            <a:xfrm>
              <a:off x="1861000" y="4709485"/>
              <a:ext cx="149332" cy="85547"/>
            </a:xfrm>
            <a:custGeom>
              <a:avLst/>
              <a:gdLst>
                <a:gd name="connsiteX0" fmla="*/ 0 w 149332"/>
                <a:gd name="connsiteY0" fmla="*/ 9662 h 85547"/>
                <a:gd name="connsiteX1" fmla="*/ 149333 w 149332"/>
                <a:gd name="connsiteY1" fmla="*/ 66812 h 85547"/>
                <a:gd name="connsiteX2" fmla="*/ 0 w 149332"/>
                <a:gd name="connsiteY2" fmla="*/ 9662 h 8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332" h="85547">
                  <a:moveTo>
                    <a:pt x="0" y="9662"/>
                  </a:moveTo>
                  <a:cubicBezTo>
                    <a:pt x="144132" y="-30343"/>
                    <a:pt x="149333" y="66812"/>
                    <a:pt x="149333" y="66812"/>
                  </a:cubicBezTo>
                  <a:cubicBezTo>
                    <a:pt x="149333" y="66812"/>
                    <a:pt x="80810" y="135564"/>
                    <a:pt x="0" y="966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2" name="图形 6">
              <a:extLst>
                <a:ext uri="{FF2B5EF4-FFF2-40B4-BE49-F238E27FC236}">
                  <a16:creationId xmlns:a16="http://schemas.microsoft.com/office/drawing/2014/main" id="{946EAEB4-1829-64D5-AF8D-C59C6B20752B}"/>
                </a:ext>
              </a:extLst>
            </p:cNvPr>
            <p:cNvGrpSpPr/>
            <p:nvPr/>
          </p:nvGrpSpPr>
          <p:grpSpPr>
            <a:xfrm>
              <a:off x="1509819" y="4709485"/>
              <a:ext cx="1635341" cy="408174"/>
              <a:chOff x="1509819" y="4709485"/>
              <a:chExt cx="1635341" cy="408174"/>
            </a:xfrm>
            <a:solidFill>
              <a:srgbClr val="FFFFFF">
                <a:alpha val="40000"/>
              </a:srgbClr>
            </a:solidFill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6DE39E2-8C84-6FBE-4079-976C1C284821}"/>
                  </a:ext>
                </a:extLst>
              </p:cNvPr>
              <p:cNvSpPr/>
              <p:nvPr/>
            </p:nvSpPr>
            <p:spPr>
              <a:xfrm>
                <a:off x="2188850" y="4782813"/>
                <a:ext cx="108661" cy="124296"/>
              </a:xfrm>
              <a:custGeom>
                <a:avLst/>
                <a:gdLst>
                  <a:gd name="connsiteX0" fmla="*/ 108661 w 108661"/>
                  <a:gd name="connsiteY0" fmla="*/ 0 h 124296"/>
                  <a:gd name="connsiteX1" fmla="*/ 5791 w 108661"/>
                  <a:gd name="connsiteY1" fmla="*/ 122415 h 124296"/>
                  <a:gd name="connsiteX2" fmla="*/ 108661 w 108661"/>
                  <a:gd name="connsiteY2" fmla="*/ 0 h 12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661" h="124296">
                    <a:moveTo>
                      <a:pt x="108661" y="0"/>
                    </a:moveTo>
                    <a:cubicBezTo>
                      <a:pt x="99346" y="149276"/>
                      <a:pt x="5791" y="122415"/>
                      <a:pt x="5791" y="122415"/>
                    </a:cubicBezTo>
                    <a:cubicBezTo>
                      <a:pt x="5791" y="122415"/>
                      <a:pt x="-36729" y="35147"/>
                      <a:pt x="108661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36B7AEE-F37E-3EF2-F29E-760F413127C8}"/>
                  </a:ext>
                </a:extLst>
              </p:cNvPr>
              <p:cNvSpPr/>
              <p:nvPr/>
            </p:nvSpPr>
            <p:spPr>
              <a:xfrm>
                <a:off x="1862295" y="4841677"/>
                <a:ext cx="108660" cy="124343"/>
              </a:xfrm>
              <a:custGeom>
                <a:avLst/>
                <a:gdLst>
                  <a:gd name="connsiteX0" fmla="*/ 108661 w 108660"/>
                  <a:gd name="connsiteY0" fmla="*/ 0 h 124343"/>
                  <a:gd name="connsiteX1" fmla="*/ 5791 w 108660"/>
                  <a:gd name="connsiteY1" fmla="*/ 122472 h 124343"/>
                  <a:gd name="connsiteX2" fmla="*/ 108661 w 108660"/>
                  <a:gd name="connsiteY2" fmla="*/ 0 h 12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660" h="124343">
                    <a:moveTo>
                      <a:pt x="108661" y="0"/>
                    </a:moveTo>
                    <a:cubicBezTo>
                      <a:pt x="99346" y="149276"/>
                      <a:pt x="5791" y="122472"/>
                      <a:pt x="5791" y="122472"/>
                    </a:cubicBezTo>
                    <a:cubicBezTo>
                      <a:pt x="5791" y="122472"/>
                      <a:pt x="-36728" y="35147"/>
                      <a:pt x="108661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08C76A87-9D37-32E9-4216-07C39F7BC742}"/>
                  </a:ext>
                </a:extLst>
              </p:cNvPr>
              <p:cNvSpPr/>
              <p:nvPr/>
            </p:nvSpPr>
            <p:spPr>
              <a:xfrm>
                <a:off x="2323857" y="4860098"/>
                <a:ext cx="155047" cy="81748"/>
              </a:xfrm>
              <a:custGeom>
                <a:avLst/>
                <a:gdLst>
                  <a:gd name="connsiteX0" fmla="*/ 155048 w 155047"/>
                  <a:gd name="connsiteY0" fmla="*/ 18104 h 81748"/>
                  <a:gd name="connsiteX1" fmla="*/ 0 w 155047"/>
                  <a:gd name="connsiteY1" fmla="*/ 56852 h 81748"/>
                  <a:gd name="connsiteX2" fmla="*/ 155048 w 155047"/>
                  <a:gd name="connsiteY2" fmla="*/ 18104 h 81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047" h="81748">
                    <a:moveTo>
                      <a:pt x="155048" y="18104"/>
                    </a:moveTo>
                    <a:cubicBezTo>
                      <a:pt x="59836" y="133375"/>
                      <a:pt x="0" y="56852"/>
                      <a:pt x="0" y="56852"/>
                    </a:cubicBezTo>
                    <a:cubicBezTo>
                      <a:pt x="0" y="56852"/>
                      <a:pt x="16745" y="-38875"/>
                      <a:pt x="155048" y="181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35C4120-B580-FA2C-FB59-E30F1D445AD7}"/>
                  </a:ext>
                </a:extLst>
              </p:cNvPr>
              <p:cNvSpPr/>
              <p:nvPr/>
            </p:nvSpPr>
            <p:spPr>
              <a:xfrm>
                <a:off x="3027317" y="5038161"/>
                <a:ext cx="117843" cy="62130"/>
              </a:xfrm>
              <a:custGeom>
                <a:avLst/>
                <a:gdLst>
                  <a:gd name="connsiteX0" fmla="*/ 117843 w 117843"/>
                  <a:gd name="connsiteY0" fmla="*/ 13765 h 62130"/>
                  <a:gd name="connsiteX1" fmla="*/ 0 w 117843"/>
                  <a:gd name="connsiteY1" fmla="*/ 43198 h 62130"/>
                  <a:gd name="connsiteX2" fmla="*/ 117843 w 117843"/>
                  <a:gd name="connsiteY2" fmla="*/ 13765 h 6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843" h="62130">
                    <a:moveTo>
                      <a:pt x="117843" y="13765"/>
                    </a:moveTo>
                    <a:cubicBezTo>
                      <a:pt x="45492" y="101376"/>
                      <a:pt x="0" y="43198"/>
                      <a:pt x="0" y="43198"/>
                    </a:cubicBezTo>
                    <a:cubicBezTo>
                      <a:pt x="0" y="43198"/>
                      <a:pt x="12859" y="-29549"/>
                      <a:pt x="117843" y="1376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CA0DFF8-147A-6C52-2A64-9D93B2A18AD0}"/>
                  </a:ext>
                </a:extLst>
              </p:cNvPr>
              <p:cNvSpPr/>
              <p:nvPr/>
            </p:nvSpPr>
            <p:spPr>
              <a:xfrm>
                <a:off x="2163266" y="4961785"/>
                <a:ext cx="155047" cy="81745"/>
              </a:xfrm>
              <a:custGeom>
                <a:avLst/>
                <a:gdLst>
                  <a:gd name="connsiteX0" fmla="*/ 155048 w 155047"/>
                  <a:gd name="connsiteY0" fmla="*/ 18081 h 81745"/>
                  <a:gd name="connsiteX1" fmla="*/ 0 w 155047"/>
                  <a:gd name="connsiteY1" fmla="*/ 56823 h 81745"/>
                  <a:gd name="connsiteX2" fmla="*/ 155048 w 155047"/>
                  <a:gd name="connsiteY2" fmla="*/ 18081 h 81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047" h="81745">
                    <a:moveTo>
                      <a:pt x="155048" y="18081"/>
                    </a:moveTo>
                    <a:cubicBezTo>
                      <a:pt x="59836" y="133404"/>
                      <a:pt x="0" y="56823"/>
                      <a:pt x="0" y="56823"/>
                    </a:cubicBezTo>
                    <a:cubicBezTo>
                      <a:pt x="0" y="56823"/>
                      <a:pt x="16745" y="-38840"/>
                      <a:pt x="155048" y="1808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11342058-1E22-5632-F671-3A25DC0FE256}"/>
                  </a:ext>
                </a:extLst>
              </p:cNvPr>
              <p:cNvSpPr/>
              <p:nvPr/>
            </p:nvSpPr>
            <p:spPr>
              <a:xfrm>
                <a:off x="2060418" y="4725548"/>
                <a:ext cx="101303" cy="130748"/>
              </a:xfrm>
              <a:custGeom>
                <a:avLst/>
                <a:gdLst>
                  <a:gd name="connsiteX0" fmla="*/ 35 w 101303"/>
                  <a:gd name="connsiteY0" fmla="*/ 0 h 130748"/>
                  <a:gd name="connsiteX1" fmla="*/ 93075 w 101303"/>
                  <a:gd name="connsiteY1" fmla="*/ 129902 h 130748"/>
                  <a:gd name="connsiteX2" fmla="*/ 35 w 101303"/>
                  <a:gd name="connsiteY2" fmla="*/ 0 h 13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03" h="130748">
                    <a:moveTo>
                      <a:pt x="35" y="0"/>
                    </a:moveTo>
                    <a:cubicBezTo>
                      <a:pt x="142281" y="46120"/>
                      <a:pt x="93075" y="129902"/>
                      <a:pt x="93075" y="129902"/>
                    </a:cubicBezTo>
                    <a:cubicBezTo>
                      <a:pt x="93075" y="129902"/>
                      <a:pt x="-2080" y="149505"/>
                      <a:pt x="35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11CE1C0-07E4-9C87-9EB4-799A8742D3F6}"/>
                  </a:ext>
                </a:extLst>
              </p:cNvPr>
              <p:cNvSpPr/>
              <p:nvPr/>
            </p:nvSpPr>
            <p:spPr>
              <a:xfrm>
                <a:off x="1760615" y="4752294"/>
                <a:ext cx="101230" cy="130754"/>
              </a:xfrm>
              <a:custGeom>
                <a:avLst/>
                <a:gdLst>
                  <a:gd name="connsiteX0" fmla="*/ 35 w 101230"/>
                  <a:gd name="connsiteY0" fmla="*/ 0 h 130754"/>
                  <a:gd name="connsiteX1" fmla="*/ 92961 w 101230"/>
                  <a:gd name="connsiteY1" fmla="*/ 129902 h 130754"/>
                  <a:gd name="connsiteX2" fmla="*/ 35 w 101230"/>
                  <a:gd name="connsiteY2" fmla="*/ 0 h 13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230" h="130754">
                    <a:moveTo>
                      <a:pt x="35" y="0"/>
                    </a:moveTo>
                    <a:cubicBezTo>
                      <a:pt x="142281" y="46406"/>
                      <a:pt x="92961" y="129902"/>
                      <a:pt x="92961" y="129902"/>
                    </a:cubicBezTo>
                    <a:cubicBezTo>
                      <a:pt x="92961" y="129902"/>
                      <a:pt x="-2080" y="149562"/>
                      <a:pt x="35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8534BE0-E0BC-2585-1DFE-5789FC661F94}"/>
                  </a:ext>
                </a:extLst>
              </p:cNvPr>
              <p:cNvSpPr/>
              <p:nvPr/>
            </p:nvSpPr>
            <p:spPr>
              <a:xfrm>
                <a:off x="2000223" y="4864762"/>
                <a:ext cx="149275" cy="85525"/>
              </a:xfrm>
              <a:custGeom>
                <a:avLst/>
                <a:gdLst>
                  <a:gd name="connsiteX0" fmla="*/ 0 w 149275"/>
                  <a:gd name="connsiteY0" fmla="*/ 9662 h 85525"/>
                  <a:gd name="connsiteX1" fmla="*/ 149276 w 149275"/>
                  <a:gd name="connsiteY1" fmla="*/ 66812 h 85525"/>
                  <a:gd name="connsiteX2" fmla="*/ 0 w 149275"/>
                  <a:gd name="connsiteY2" fmla="*/ 9662 h 8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275" h="85525">
                    <a:moveTo>
                      <a:pt x="0" y="9662"/>
                    </a:moveTo>
                    <a:cubicBezTo>
                      <a:pt x="144075" y="-30343"/>
                      <a:pt x="149276" y="66812"/>
                      <a:pt x="149276" y="66812"/>
                    </a:cubicBezTo>
                    <a:cubicBezTo>
                      <a:pt x="149276" y="66812"/>
                      <a:pt x="80753" y="135507"/>
                      <a:pt x="0" y="9662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4F37A47-B76F-8937-274C-1ED27C1C93C3}"/>
                  </a:ext>
                </a:extLst>
              </p:cNvPr>
              <p:cNvSpPr/>
              <p:nvPr/>
            </p:nvSpPr>
            <p:spPr>
              <a:xfrm>
                <a:off x="1961589" y="4977580"/>
                <a:ext cx="151618" cy="83913"/>
              </a:xfrm>
              <a:custGeom>
                <a:avLst/>
                <a:gdLst>
                  <a:gd name="connsiteX0" fmla="*/ 151619 w 151618"/>
                  <a:gd name="connsiteY0" fmla="*/ 12521 h 83913"/>
                  <a:gd name="connsiteX1" fmla="*/ 0 w 151618"/>
                  <a:gd name="connsiteY1" fmla="*/ 62973 h 83913"/>
                  <a:gd name="connsiteX2" fmla="*/ 151619 w 151618"/>
                  <a:gd name="connsiteY2" fmla="*/ 12521 h 8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618" h="83913">
                    <a:moveTo>
                      <a:pt x="151619" y="12521"/>
                    </a:moveTo>
                    <a:cubicBezTo>
                      <a:pt x="65437" y="134754"/>
                      <a:pt x="0" y="62973"/>
                      <a:pt x="0" y="62973"/>
                    </a:cubicBezTo>
                    <a:cubicBezTo>
                      <a:pt x="0" y="62973"/>
                      <a:pt x="9373" y="-33713"/>
                      <a:pt x="151619" y="1252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7D89DE9-4FCA-1887-1749-247AF60204A7}"/>
                  </a:ext>
                </a:extLst>
              </p:cNvPr>
              <p:cNvSpPr/>
              <p:nvPr/>
            </p:nvSpPr>
            <p:spPr>
              <a:xfrm>
                <a:off x="2805124" y="5027167"/>
                <a:ext cx="117157" cy="64840"/>
              </a:xfrm>
              <a:custGeom>
                <a:avLst/>
                <a:gdLst>
                  <a:gd name="connsiteX0" fmla="*/ 117158 w 117157"/>
                  <a:gd name="connsiteY0" fmla="*/ 9671 h 64840"/>
                  <a:gd name="connsiteX1" fmla="*/ 0 w 117157"/>
                  <a:gd name="connsiteY1" fmla="*/ 48648 h 64840"/>
                  <a:gd name="connsiteX2" fmla="*/ 117158 w 117157"/>
                  <a:gd name="connsiteY2" fmla="*/ 9671 h 6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157" h="64840">
                    <a:moveTo>
                      <a:pt x="117158" y="9671"/>
                    </a:moveTo>
                    <a:cubicBezTo>
                      <a:pt x="50635" y="104140"/>
                      <a:pt x="0" y="48648"/>
                      <a:pt x="0" y="48648"/>
                    </a:cubicBezTo>
                    <a:cubicBezTo>
                      <a:pt x="0" y="48648"/>
                      <a:pt x="6972" y="-26042"/>
                      <a:pt x="117158" y="967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DFE864B-24A2-9D7A-614A-2AA519C773C0}"/>
                  </a:ext>
                </a:extLst>
              </p:cNvPr>
              <p:cNvSpPr/>
              <p:nvPr/>
            </p:nvSpPr>
            <p:spPr>
              <a:xfrm>
                <a:off x="2606470" y="5004270"/>
                <a:ext cx="118529" cy="64704"/>
              </a:xfrm>
              <a:custGeom>
                <a:avLst/>
                <a:gdLst>
                  <a:gd name="connsiteX0" fmla="*/ 118529 w 118529"/>
                  <a:gd name="connsiteY0" fmla="*/ 55943 h 64704"/>
                  <a:gd name="connsiteX1" fmla="*/ 0 w 118529"/>
                  <a:gd name="connsiteY1" fmla="*/ 15423 h 64704"/>
                  <a:gd name="connsiteX2" fmla="*/ 118529 w 118529"/>
                  <a:gd name="connsiteY2" fmla="*/ 55943 h 6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529" h="64704">
                    <a:moveTo>
                      <a:pt x="118529" y="55943"/>
                    </a:moveTo>
                    <a:cubicBezTo>
                      <a:pt x="7372" y="89604"/>
                      <a:pt x="0" y="15423"/>
                      <a:pt x="0" y="15423"/>
                    </a:cubicBezTo>
                    <a:cubicBezTo>
                      <a:pt x="0" y="15423"/>
                      <a:pt x="51206" y="-38743"/>
                      <a:pt x="118529" y="5594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E402135-C4C3-F62F-46E9-BCC07243E441}"/>
                  </a:ext>
                </a:extLst>
              </p:cNvPr>
              <p:cNvSpPr/>
              <p:nvPr/>
            </p:nvSpPr>
            <p:spPr>
              <a:xfrm>
                <a:off x="1655837" y="4883625"/>
                <a:ext cx="123843" cy="79715"/>
              </a:xfrm>
              <a:custGeom>
                <a:avLst/>
                <a:gdLst>
                  <a:gd name="connsiteX0" fmla="*/ 0 w 123843"/>
                  <a:gd name="connsiteY0" fmla="*/ 12230 h 79715"/>
                  <a:gd name="connsiteX1" fmla="*/ 123844 w 123843"/>
                  <a:gd name="connsiteY1" fmla="*/ 59493 h 79715"/>
                  <a:gd name="connsiteX2" fmla="*/ 0 w 123843"/>
                  <a:gd name="connsiteY2" fmla="*/ 12230 h 7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3843" h="79715">
                    <a:moveTo>
                      <a:pt x="0" y="12230"/>
                    </a:moveTo>
                    <a:cubicBezTo>
                      <a:pt x="123901" y="-32404"/>
                      <a:pt x="123844" y="59493"/>
                      <a:pt x="123844" y="59493"/>
                    </a:cubicBezTo>
                    <a:cubicBezTo>
                      <a:pt x="123844" y="59493"/>
                      <a:pt x="62636" y="128239"/>
                      <a:pt x="0" y="1223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BC4F3CA-3D63-E636-50D4-BEEC7221482E}"/>
                  </a:ext>
                </a:extLst>
              </p:cNvPr>
              <p:cNvSpPr/>
              <p:nvPr/>
            </p:nvSpPr>
            <p:spPr>
              <a:xfrm>
                <a:off x="1733561" y="5048070"/>
                <a:ext cx="160020" cy="54935"/>
              </a:xfrm>
              <a:custGeom>
                <a:avLst/>
                <a:gdLst>
                  <a:gd name="connsiteX0" fmla="*/ 0 w 160020"/>
                  <a:gd name="connsiteY0" fmla="*/ 22773 h 54935"/>
                  <a:gd name="connsiteX1" fmla="*/ 160020 w 160020"/>
                  <a:gd name="connsiteY1" fmla="*/ 30659 h 54935"/>
                  <a:gd name="connsiteX2" fmla="*/ 0 w 160020"/>
                  <a:gd name="connsiteY2" fmla="*/ 22773 h 5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020" h="54935">
                    <a:moveTo>
                      <a:pt x="0" y="22773"/>
                    </a:moveTo>
                    <a:cubicBezTo>
                      <a:pt x="123444" y="-32720"/>
                      <a:pt x="160020" y="30659"/>
                      <a:pt x="160020" y="30659"/>
                    </a:cubicBezTo>
                    <a:cubicBezTo>
                      <a:pt x="160020" y="30659"/>
                      <a:pt x="117386" y="90210"/>
                      <a:pt x="0" y="2277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8ACFC96-DF24-5634-E7AF-41594FAF68F8}"/>
                  </a:ext>
                </a:extLst>
              </p:cNvPr>
              <p:cNvSpPr/>
              <p:nvPr/>
            </p:nvSpPr>
            <p:spPr>
              <a:xfrm>
                <a:off x="2049315" y="5074610"/>
                <a:ext cx="112242" cy="43050"/>
              </a:xfrm>
              <a:custGeom>
                <a:avLst/>
                <a:gdLst>
                  <a:gd name="connsiteX0" fmla="*/ 0 w 112242"/>
                  <a:gd name="connsiteY0" fmla="*/ 18179 h 43050"/>
                  <a:gd name="connsiteX1" fmla="*/ 112243 w 112242"/>
                  <a:gd name="connsiteY1" fmla="*/ 23894 h 43050"/>
                  <a:gd name="connsiteX2" fmla="*/ 0 w 112242"/>
                  <a:gd name="connsiteY2" fmla="*/ 18179 h 4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2242" h="43050">
                    <a:moveTo>
                      <a:pt x="0" y="18179"/>
                    </a:moveTo>
                    <a:cubicBezTo>
                      <a:pt x="86925" y="-25827"/>
                      <a:pt x="112243" y="23894"/>
                      <a:pt x="112243" y="23894"/>
                    </a:cubicBezTo>
                    <a:cubicBezTo>
                      <a:pt x="112243" y="23894"/>
                      <a:pt x="82125" y="70585"/>
                      <a:pt x="0" y="181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21BAFAD-AFC8-FB9F-5F6F-1B4ADD563647}"/>
                  </a:ext>
                </a:extLst>
              </p:cNvPr>
              <p:cNvSpPr/>
              <p:nvPr/>
            </p:nvSpPr>
            <p:spPr>
              <a:xfrm>
                <a:off x="2269108" y="5075248"/>
                <a:ext cx="117443" cy="38063"/>
              </a:xfrm>
              <a:custGeom>
                <a:avLst/>
                <a:gdLst>
                  <a:gd name="connsiteX0" fmla="*/ 117443 w 117443"/>
                  <a:gd name="connsiteY0" fmla="*/ 12283 h 38063"/>
                  <a:gd name="connsiteX1" fmla="*/ 0 w 117443"/>
                  <a:gd name="connsiteY1" fmla="*/ 23713 h 38063"/>
                  <a:gd name="connsiteX2" fmla="*/ 117443 w 117443"/>
                  <a:gd name="connsiteY2" fmla="*/ 12283 h 38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443" h="38063">
                    <a:moveTo>
                      <a:pt x="117443" y="12283"/>
                    </a:moveTo>
                    <a:cubicBezTo>
                      <a:pt x="24975" y="-20921"/>
                      <a:pt x="0" y="23713"/>
                      <a:pt x="0" y="23713"/>
                    </a:cubicBezTo>
                    <a:cubicBezTo>
                      <a:pt x="0" y="23713"/>
                      <a:pt x="33090" y="62632"/>
                      <a:pt x="117443" y="1228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D639A92-A29E-CF44-2528-712A39C115FD}"/>
                  </a:ext>
                </a:extLst>
              </p:cNvPr>
              <p:cNvSpPr/>
              <p:nvPr/>
            </p:nvSpPr>
            <p:spPr>
              <a:xfrm>
                <a:off x="2508738" y="4901729"/>
                <a:ext cx="122644" cy="61895"/>
              </a:xfrm>
              <a:custGeom>
                <a:avLst/>
                <a:gdLst>
                  <a:gd name="connsiteX0" fmla="*/ 122644 w 122644"/>
                  <a:gd name="connsiteY0" fmla="*/ 6413 h 61895"/>
                  <a:gd name="connsiteX1" fmla="*/ 0 w 122644"/>
                  <a:gd name="connsiteY1" fmla="*/ 48704 h 61895"/>
                  <a:gd name="connsiteX2" fmla="*/ 122644 w 122644"/>
                  <a:gd name="connsiteY2" fmla="*/ 6413 h 6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644" h="61895">
                    <a:moveTo>
                      <a:pt x="122644" y="6413"/>
                    </a:moveTo>
                    <a:cubicBezTo>
                      <a:pt x="50692" y="97853"/>
                      <a:pt x="0" y="48704"/>
                      <a:pt x="0" y="48704"/>
                    </a:cubicBezTo>
                    <a:cubicBezTo>
                      <a:pt x="0" y="48704"/>
                      <a:pt x="9830" y="-21076"/>
                      <a:pt x="122644" y="641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19F9686-4157-64B9-7430-12A2C4C7238E}"/>
                  </a:ext>
                </a:extLst>
              </p:cNvPr>
              <p:cNvSpPr/>
              <p:nvPr/>
            </p:nvSpPr>
            <p:spPr>
              <a:xfrm>
                <a:off x="2360668" y="4996628"/>
                <a:ext cx="158477" cy="56397"/>
              </a:xfrm>
              <a:custGeom>
                <a:avLst/>
                <a:gdLst>
                  <a:gd name="connsiteX0" fmla="*/ 158477 w 158477"/>
                  <a:gd name="connsiteY0" fmla="*/ 40325 h 56397"/>
                  <a:gd name="connsiteX1" fmla="*/ 0 w 158477"/>
                  <a:gd name="connsiteY1" fmla="*/ 19694 h 56397"/>
                  <a:gd name="connsiteX2" fmla="*/ 158477 w 158477"/>
                  <a:gd name="connsiteY2" fmla="*/ 40325 h 56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477" h="56397">
                    <a:moveTo>
                      <a:pt x="158477" y="40325"/>
                    </a:moveTo>
                    <a:cubicBezTo>
                      <a:pt x="31204" y="86045"/>
                      <a:pt x="0" y="19694"/>
                      <a:pt x="0" y="19694"/>
                    </a:cubicBezTo>
                    <a:cubicBezTo>
                      <a:pt x="0" y="19694"/>
                      <a:pt x="47263" y="-36193"/>
                      <a:pt x="158477" y="40325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DD8F9D0-5C0C-E224-5408-F4771BBBF31D}"/>
                  </a:ext>
                </a:extLst>
              </p:cNvPr>
              <p:cNvSpPr/>
              <p:nvPr/>
            </p:nvSpPr>
            <p:spPr>
              <a:xfrm>
                <a:off x="1509819" y="4972234"/>
                <a:ext cx="134016" cy="67690"/>
              </a:xfrm>
              <a:custGeom>
                <a:avLst/>
                <a:gdLst>
                  <a:gd name="connsiteX0" fmla="*/ 0 w 134016"/>
                  <a:gd name="connsiteY0" fmla="*/ 1808 h 67690"/>
                  <a:gd name="connsiteX1" fmla="*/ 134017 w 134016"/>
                  <a:gd name="connsiteY1" fmla="*/ 58603 h 67690"/>
                  <a:gd name="connsiteX2" fmla="*/ 0 w 134016"/>
                  <a:gd name="connsiteY2" fmla="*/ 1808 h 6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016" h="67690">
                    <a:moveTo>
                      <a:pt x="0" y="1808"/>
                    </a:moveTo>
                    <a:cubicBezTo>
                      <a:pt x="124930" y="-12080"/>
                      <a:pt x="134017" y="58603"/>
                      <a:pt x="134017" y="58603"/>
                    </a:cubicBezTo>
                    <a:cubicBezTo>
                      <a:pt x="134017" y="58603"/>
                      <a:pt x="76924" y="101237"/>
                      <a:pt x="0" y="180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5A166E2-DD0F-F80A-D5F7-0C88D40B2F14}"/>
                  </a:ext>
                </a:extLst>
              </p:cNvPr>
              <p:cNvSpPr/>
              <p:nvPr/>
            </p:nvSpPr>
            <p:spPr>
              <a:xfrm>
                <a:off x="1861000" y="4709485"/>
                <a:ext cx="149332" cy="85547"/>
              </a:xfrm>
              <a:custGeom>
                <a:avLst/>
                <a:gdLst>
                  <a:gd name="connsiteX0" fmla="*/ 0 w 149332"/>
                  <a:gd name="connsiteY0" fmla="*/ 9662 h 85547"/>
                  <a:gd name="connsiteX1" fmla="*/ 149333 w 149332"/>
                  <a:gd name="connsiteY1" fmla="*/ 66812 h 85547"/>
                  <a:gd name="connsiteX2" fmla="*/ 0 w 149332"/>
                  <a:gd name="connsiteY2" fmla="*/ 9662 h 8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32" h="85547">
                    <a:moveTo>
                      <a:pt x="0" y="9662"/>
                    </a:moveTo>
                    <a:cubicBezTo>
                      <a:pt x="144132" y="-30343"/>
                      <a:pt x="149333" y="66812"/>
                      <a:pt x="149333" y="66812"/>
                    </a:cubicBezTo>
                    <a:cubicBezTo>
                      <a:pt x="149333" y="66812"/>
                      <a:pt x="80810" y="135564"/>
                      <a:pt x="0" y="9662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19ABF53E-467B-9A77-C558-36A7E9D8ABED}"/>
              </a:ext>
            </a:extLst>
          </p:cNvPr>
          <p:cNvGrpSpPr/>
          <p:nvPr/>
        </p:nvGrpSpPr>
        <p:grpSpPr>
          <a:xfrm>
            <a:off x="4961874" y="1476251"/>
            <a:ext cx="2293394" cy="3998995"/>
            <a:chOff x="8644114" y="912495"/>
            <a:chExt cx="746092" cy="1300962"/>
          </a:xfrm>
        </p:grpSpPr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85F8087A-2087-4520-8208-810FD816937B}"/>
                </a:ext>
              </a:extLst>
            </p:cNvPr>
            <p:cNvSpPr/>
            <p:nvPr/>
          </p:nvSpPr>
          <p:spPr>
            <a:xfrm>
              <a:off x="9021058" y="942721"/>
              <a:ext cx="257003" cy="730262"/>
            </a:xfrm>
            <a:custGeom>
              <a:avLst/>
              <a:gdLst>
                <a:gd name="connsiteX0" fmla="*/ 257004 w 257003"/>
                <a:gd name="connsiteY0" fmla="*/ 0 h 730262"/>
                <a:gd name="connsiteX1" fmla="*/ 103613 w 257003"/>
                <a:gd name="connsiteY1" fmla="*/ 158248 h 730262"/>
                <a:gd name="connsiteX2" fmla="*/ 20345 w 257003"/>
                <a:gd name="connsiteY2" fmla="*/ 365246 h 730262"/>
                <a:gd name="connsiteX3" fmla="*/ 0 w 257003"/>
                <a:gd name="connsiteY3" fmla="*/ 730263 h 730262"/>
                <a:gd name="connsiteX4" fmla="*/ 155448 w 257003"/>
                <a:gd name="connsiteY4" fmla="*/ 294380 h 730262"/>
                <a:gd name="connsiteX5" fmla="*/ 104013 w 257003"/>
                <a:gd name="connsiteY5" fmla="*/ 289808 h 730262"/>
                <a:gd name="connsiteX6" fmla="*/ 185566 w 257003"/>
                <a:gd name="connsiteY6" fmla="*/ 230143 h 730262"/>
                <a:gd name="connsiteX7" fmla="*/ 222542 w 257003"/>
                <a:gd name="connsiteY7" fmla="*/ 132988 h 730262"/>
                <a:gd name="connsiteX8" fmla="*/ 160077 w 257003"/>
                <a:gd name="connsiteY8" fmla="*/ 142304 h 730262"/>
                <a:gd name="connsiteX9" fmla="*/ 257004 w 257003"/>
                <a:gd name="connsiteY9" fmla="*/ 0 h 730262"/>
                <a:gd name="connsiteX10" fmla="*/ 257004 w 257003"/>
                <a:gd name="connsiteY10" fmla="*/ 0 h 73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003" h="730262">
                  <a:moveTo>
                    <a:pt x="257004" y="0"/>
                  </a:moveTo>
                  <a:cubicBezTo>
                    <a:pt x="190824" y="34290"/>
                    <a:pt x="140132" y="93269"/>
                    <a:pt x="103613" y="158248"/>
                  </a:cubicBezTo>
                  <a:cubicBezTo>
                    <a:pt x="67094" y="223228"/>
                    <a:pt x="43663" y="294494"/>
                    <a:pt x="20345" y="365246"/>
                  </a:cubicBezTo>
                  <a:lnTo>
                    <a:pt x="0" y="730263"/>
                  </a:lnTo>
                  <a:cubicBezTo>
                    <a:pt x="76981" y="599275"/>
                    <a:pt x="138760" y="445313"/>
                    <a:pt x="155448" y="294380"/>
                  </a:cubicBezTo>
                  <a:lnTo>
                    <a:pt x="104013" y="289808"/>
                  </a:lnTo>
                  <a:cubicBezTo>
                    <a:pt x="138303" y="284550"/>
                    <a:pt x="167221" y="259690"/>
                    <a:pt x="185566" y="230143"/>
                  </a:cubicBezTo>
                  <a:cubicBezTo>
                    <a:pt x="203911" y="200596"/>
                    <a:pt x="213341" y="166592"/>
                    <a:pt x="222542" y="132988"/>
                  </a:cubicBezTo>
                  <a:lnTo>
                    <a:pt x="160077" y="142304"/>
                  </a:lnTo>
                  <a:cubicBezTo>
                    <a:pt x="209455" y="109071"/>
                    <a:pt x="244162" y="58116"/>
                    <a:pt x="257004" y="0"/>
                  </a:cubicBezTo>
                  <a:lnTo>
                    <a:pt x="257004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id="{97083FFF-F38F-4568-A06B-08782F4E23A3}"/>
                </a:ext>
              </a:extLst>
            </p:cNvPr>
            <p:cNvSpPr/>
            <p:nvPr/>
          </p:nvSpPr>
          <p:spPr>
            <a:xfrm>
              <a:off x="9021058" y="942721"/>
              <a:ext cx="257003" cy="730262"/>
            </a:xfrm>
            <a:custGeom>
              <a:avLst/>
              <a:gdLst>
                <a:gd name="connsiteX0" fmla="*/ 257004 w 257003"/>
                <a:gd name="connsiteY0" fmla="*/ 0 h 730262"/>
                <a:gd name="connsiteX1" fmla="*/ 103613 w 257003"/>
                <a:gd name="connsiteY1" fmla="*/ 158248 h 730262"/>
                <a:gd name="connsiteX2" fmla="*/ 20345 w 257003"/>
                <a:gd name="connsiteY2" fmla="*/ 365246 h 730262"/>
                <a:gd name="connsiteX3" fmla="*/ 0 w 257003"/>
                <a:gd name="connsiteY3" fmla="*/ 730263 h 730262"/>
                <a:gd name="connsiteX4" fmla="*/ 155448 w 257003"/>
                <a:gd name="connsiteY4" fmla="*/ 294380 h 730262"/>
                <a:gd name="connsiteX5" fmla="*/ 104013 w 257003"/>
                <a:gd name="connsiteY5" fmla="*/ 289808 h 730262"/>
                <a:gd name="connsiteX6" fmla="*/ 185566 w 257003"/>
                <a:gd name="connsiteY6" fmla="*/ 230143 h 730262"/>
                <a:gd name="connsiteX7" fmla="*/ 222542 w 257003"/>
                <a:gd name="connsiteY7" fmla="*/ 132988 h 730262"/>
                <a:gd name="connsiteX8" fmla="*/ 160077 w 257003"/>
                <a:gd name="connsiteY8" fmla="*/ 142304 h 730262"/>
                <a:gd name="connsiteX9" fmla="*/ 257004 w 257003"/>
                <a:gd name="connsiteY9" fmla="*/ 0 h 730262"/>
                <a:gd name="connsiteX10" fmla="*/ 257004 w 257003"/>
                <a:gd name="connsiteY10" fmla="*/ 0 h 73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003" h="730262">
                  <a:moveTo>
                    <a:pt x="257004" y="0"/>
                  </a:moveTo>
                  <a:cubicBezTo>
                    <a:pt x="190824" y="34290"/>
                    <a:pt x="140132" y="93269"/>
                    <a:pt x="103613" y="158248"/>
                  </a:cubicBezTo>
                  <a:cubicBezTo>
                    <a:pt x="67094" y="223228"/>
                    <a:pt x="43663" y="294494"/>
                    <a:pt x="20345" y="365246"/>
                  </a:cubicBezTo>
                  <a:lnTo>
                    <a:pt x="0" y="730263"/>
                  </a:lnTo>
                  <a:cubicBezTo>
                    <a:pt x="76981" y="599275"/>
                    <a:pt x="138760" y="445313"/>
                    <a:pt x="155448" y="294380"/>
                  </a:cubicBezTo>
                  <a:lnTo>
                    <a:pt x="104013" y="289808"/>
                  </a:lnTo>
                  <a:cubicBezTo>
                    <a:pt x="138303" y="284550"/>
                    <a:pt x="167221" y="259690"/>
                    <a:pt x="185566" y="230143"/>
                  </a:cubicBezTo>
                  <a:cubicBezTo>
                    <a:pt x="203911" y="200596"/>
                    <a:pt x="213341" y="166592"/>
                    <a:pt x="222542" y="132988"/>
                  </a:cubicBezTo>
                  <a:lnTo>
                    <a:pt x="160077" y="142304"/>
                  </a:lnTo>
                  <a:cubicBezTo>
                    <a:pt x="209455" y="109071"/>
                    <a:pt x="244162" y="58116"/>
                    <a:pt x="257004" y="0"/>
                  </a:cubicBezTo>
                  <a:lnTo>
                    <a:pt x="257004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id="{B54372C4-2B6E-5D47-1E66-659E28EE35EB}"/>
                </a:ext>
              </a:extLst>
            </p:cNvPr>
            <p:cNvSpPr/>
            <p:nvPr/>
          </p:nvSpPr>
          <p:spPr>
            <a:xfrm>
              <a:off x="8844164" y="912495"/>
              <a:ext cx="198892" cy="845820"/>
            </a:xfrm>
            <a:custGeom>
              <a:avLst/>
              <a:gdLst>
                <a:gd name="connsiteX0" fmla="*/ 165487 w 198892"/>
                <a:gd name="connsiteY0" fmla="*/ 845820 h 845820"/>
                <a:gd name="connsiteX1" fmla="*/ 324 w 198892"/>
                <a:gd name="connsiteY1" fmla="*/ 454914 h 845820"/>
                <a:gd name="connsiteX2" fmla="*/ 67818 w 198892"/>
                <a:gd name="connsiteY2" fmla="*/ 454914 h 845820"/>
                <a:gd name="connsiteX3" fmla="*/ 324 w 198892"/>
                <a:gd name="connsiteY3" fmla="*/ 379705 h 845820"/>
                <a:gd name="connsiteX4" fmla="*/ 8039 w 198892"/>
                <a:gd name="connsiteY4" fmla="*/ 250546 h 845820"/>
                <a:gd name="connsiteX5" fmla="*/ 69761 w 198892"/>
                <a:gd name="connsiteY5" fmla="*/ 265976 h 845820"/>
                <a:gd name="connsiteX6" fmla="*/ 17697 w 198892"/>
                <a:gd name="connsiteY6" fmla="*/ 206197 h 845820"/>
                <a:gd name="connsiteX7" fmla="*/ 31242 w 198892"/>
                <a:gd name="connsiteY7" fmla="*/ 0 h 845820"/>
                <a:gd name="connsiteX8" fmla="*/ 129597 w 198892"/>
                <a:gd name="connsiteY8" fmla="*/ 160020 h 845820"/>
                <a:gd name="connsiteX9" fmla="*/ 195663 w 198892"/>
                <a:gd name="connsiteY9" fmla="*/ 582301 h 845820"/>
                <a:gd name="connsiteX10" fmla="*/ 165487 w 198892"/>
                <a:gd name="connsiteY10" fmla="*/ 845820 h 84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892" h="845820">
                  <a:moveTo>
                    <a:pt x="165487" y="845820"/>
                  </a:moveTo>
                  <a:cubicBezTo>
                    <a:pt x="165487" y="845820"/>
                    <a:pt x="-1562" y="645795"/>
                    <a:pt x="324" y="454914"/>
                  </a:cubicBezTo>
                  <a:lnTo>
                    <a:pt x="67818" y="454914"/>
                  </a:lnTo>
                  <a:cubicBezTo>
                    <a:pt x="67818" y="454914"/>
                    <a:pt x="-5448" y="406736"/>
                    <a:pt x="324" y="379705"/>
                  </a:cubicBezTo>
                  <a:cubicBezTo>
                    <a:pt x="6096" y="352673"/>
                    <a:pt x="8039" y="250546"/>
                    <a:pt x="8039" y="250546"/>
                  </a:cubicBezTo>
                  <a:lnTo>
                    <a:pt x="69761" y="265976"/>
                  </a:lnTo>
                  <a:cubicBezTo>
                    <a:pt x="69761" y="265976"/>
                    <a:pt x="23470" y="242830"/>
                    <a:pt x="17697" y="206197"/>
                  </a:cubicBezTo>
                  <a:cubicBezTo>
                    <a:pt x="11925" y="169564"/>
                    <a:pt x="31242" y="0"/>
                    <a:pt x="31242" y="0"/>
                  </a:cubicBezTo>
                  <a:cubicBezTo>
                    <a:pt x="31242" y="0"/>
                    <a:pt x="106451" y="79039"/>
                    <a:pt x="129597" y="160020"/>
                  </a:cubicBezTo>
                  <a:cubicBezTo>
                    <a:pt x="152743" y="241001"/>
                    <a:pt x="213493" y="335471"/>
                    <a:pt x="195663" y="582301"/>
                  </a:cubicBezTo>
                  <a:cubicBezTo>
                    <a:pt x="177832" y="829132"/>
                    <a:pt x="165487" y="845820"/>
                    <a:pt x="165487" y="84582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EF0D6F8B-668B-0539-3549-8782CF4150DF}"/>
                </a:ext>
              </a:extLst>
            </p:cNvPr>
            <p:cNvSpPr/>
            <p:nvPr/>
          </p:nvSpPr>
          <p:spPr>
            <a:xfrm>
              <a:off x="9094260" y="1130236"/>
              <a:ext cx="295946" cy="647166"/>
            </a:xfrm>
            <a:custGeom>
              <a:avLst/>
              <a:gdLst>
                <a:gd name="connsiteX0" fmla="*/ 81 w 295946"/>
                <a:gd name="connsiteY0" fmla="*/ 647167 h 647166"/>
                <a:gd name="connsiteX1" fmla="*/ 221195 w 295946"/>
                <a:gd name="connsiteY1" fmla="*/ 372618 h 647166"/>
                <a:gd name="connsiteX2" fmla="*/ 166902 w 295946"/>
                <a:gd name="connsiteY2" fmla="*/ 357873 h 647166"/>
                <a:gd name="connsiteX3" fmla="*/ 237654 w 295946"/>
                <a:gd name="connsiteY3" fmla="*/ 312153 h 647166"/>
                <a:gd name="connsiteX4" fmla="*/ 259714 w 295946"/>
                <a:gd name="connsiteY4" fmla="*/ 206597 h 647166"/>
                <a:gd name="connsiteX5" fmla="*/ 206679 w 295946"/>
                <a:gd name="connsiteY5" fmla="*/ 205512 h 647166"/>
                <a:gd name="connsiteX6" fmla="*/ 261657 w 295946"/>
                <a:gd name="connsiteY6" fmla="*/ 168821 h 647166"/>
                <a:gd name="connsiteX7" fmla="*/ 295947 w 295946"/>
                <a:gd name="connsiteY7" fmla="*/ 0 h 647166"/>
                <a:gd name="connsiteX8" fmla="*/ 181647 w 295946"/>
                <a:gd name="connsiteY8" fmla="*/ 107156 h 647166"/>
                <a:gd name="connsiteX9" fmla="*/ 36200 w 295946"/>
                <a:gd name="connsiteY9" fmla="*/ 432225 h 647166"/>
                <a:gd name="connsiteX10" fmla="*/ 81 w 295946"/>
                <a:gd name="connsiteY10" fmla="*/ 647167 h 64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946" h="647166">
                  <a:moveTo>
                    <a:pt x="81" y="647167"/>
                  </a:moveTo>
                  <a:cubicBezTo>
                    <a:pt x="81" y="647167"/>
                    <a:pt x="181190" y="526523"/>
                    <a:pt x="221195" y="372618"/>
                  </a:cubicBezTo>
                  <a:lnTo>
                    <a:pt x="166902" y="357873"/>
                  </a:lnTo>
                  <a:cubicBezTo>
                    <a:pt x="166902" y="357873"/>
                    <a:pt x="236397" y="335013"/>
                    <a:pt x="237654" y="312153"/>
                  </a:cubicBezTo>
                  <a:cubicBezTo>
                    <a:pt x="238911" y="289293"/>
                    <a:pt x="259714" y="206597"/>
                    <a:pt x="259714" y="206597"/>
                  </a:cubicBezTo>
                  <a:lnTo>
                    <a:pt x="206679" y="205512"/>
                  </a:lnTo>
                  <a:cubicBezTo>
                    <a:pt x="206679" y="205512"/>
                    <a:pt x="248970" y="197053"/>
                    <a:pt x="261657" y="168821"/>
                  </a:cubicBezTo>
                  <a:cubicBezTo>
                    <a:pt x="274344" y="140589"/>
                    <a:pt x="295947" y="0"/>
                    <a:pt x="295947" y="0"/>
                  </a:cubicBezTo>
                  <a:cubicBezTo>
                    <a:pt x="295947" y="0"/>
                    <a:pt x="218166" y="47092"/>
                    <a:pt x="181647" y="107156"/>
                  </a:cubicBezTo>
                  <a:cubicBezTo>
                    <a:pt x="145128" y="167221"/>
                    <a:pt x="75862" y="229915"/>
                    <a:pt x="36200" y="432225"/>
                  </a:cubicBezTo>
                  <a:cubicBezTo>
                    <a:pt x="-3462" y="634537"/>
                    <a:pt x="81" y="647167"/>
                    <a:pt x="81" y="64716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158354CB-EB3C-FEB0-A1C9-0A1487F2F8DE}"/>
                </a:ext>
              </a:extLst>
            </p:cNvPr>
            <p:cNvSpPr/>
            <p:nvPr/>
          </p:nvSpPr>
          <p:spPr>
            <a:xfrm>
              <a:off x="8644114" y="1414209"/>
              <a:ext cx="342385" cy="466743"/>
            </a:xfrm>
            <a:custGeom>
              <a:avLst/>
              <a:gdLst>
                <a:gd name="connsiteX0" fmla="*/ 342386 w 342385"/>
                <a:gd name="connsiteY0" fmla="*/ 466744 h 466743"/>
                <a:gd name="connsiteX1" fmla="*/ 142018 w 342385"/>
                <a:gd name="connsiteY1" fmla="*/ 188367 h 466743"/>
                <a:gd name="connsiteX2" fmla="*/ 177851 w 342385"/>
                <a:gd name="connsiteY2" fmla="*/ 173050 h 466743"/>
                <a:gd name="connsiteX3" fmla="*/ 105099 w 342385"/>
                <a:gd name="connsiteY3" fmla="*/ 149219 h 466743"/>
                <a:gd name="connsiteX4" fmla="*/ 55664 w 342385"/>
                <a:gd name="connsiteY4" fmla="*/ 88011 h 466743"/>
                <a:gd name="connsiteX5" fmla="*/ 102870 w 342385"/>
                <a:gd name="connsiteY5" fmla="*/ 80010 h 466743"/>
                <a:gd name="connsiteX6" fmla="*/ 0 w 342385"/>
                <a:gd name="connsiteY6" fmla="*/ 0 h 466743"/>
                <a:gd name="connsiteX7" fmla="*/ 147676 w 342385"/>
                <a:gd name="connsiteY7" fmla="*/ 78010 h 466743"/>
                <a:gd name="connsiteX8" fmla="*/ 237001 w 342385"/>
                <a:gd name="connsiteY8" fmla="*/ 181794 h 466743"/>
                <a:gd name="connsiteX9" fmla="*/ 271748 w 342385"/>
                <a:gd name="connsiteY9" fmla="*/ 238944 h 466743"/>
                <a:gd name="connsiteX10" fmla="*/ 342386 w 342385"/>
                <a:gd name="connsiteY10" fmla="*/ 466744 h 46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385" h="466743">
                  <a:moveTo>
                    <a:pt x="342386" y="466744"/>
                  </a:moveTo>
                  <a:cubicBezTo>
                    <a:pt x="342386" y="466744"/>
                    <a:pt x="189452" y="293237"/>
                    <a:pt x="142018" y="188367"/>
                  </a:cubicBezTo>
                  <a:lnTo>
                    <a:pt x="177851" y="173050"/>
                  </a:lnTo>
                  <a:cubicBezTo>
                    <a:pt x="151848" y="177336"/>
                    <a:pt x="125216" y="166192"/>
                    <a:pt x="105099" y="149219"/>
                  </a:cubicBezTo>
                  <a:cubicBezTo>
                    <a:pt x="84982" y="132245"/>
                    <a:pt x="70180" y="109957"/>
                    <a:pt x="55664" y="88011"/>
                  </a:cubicBezTo>
                  <a:lnTo>
                    <a:pt x="102870" y="80010"/>
                  </a:lnTo>
                  <a:cubicBezTo>
                    <a:pt x="59585" y="67528"/>
                    <a:pt x="22757" y="38879"/>
                    <a:pt x="0" y="0"/>
                  </a:cubicBezTo>
                  <a:cubicBezTo>
                    <a:pt x="55721" y="9144"/>
                    <a:pt x="106128" y="40005"/>
                    <a:pt x="147676" y="78010"/>
                  </a:cubicBezTo>
                  <a:cubicBezTo>
                    <a:pt x="180605" y="109762"/>
                    <a:pt x="210506" y="144504"/>
                    <a:pt x="237001" y="181794"/>
                  </a:cubicBezTo>
                  <a:cubicBezTo>
                    <a:pt x="250374" y="199694"/>
                    <a:pt x="262010" y="218833"/>
                    <a:pt x="271748" y="238944"/>
                  </a:cubicBezTo>
                  <a:cubicBezTo>
                    <a:pt x="297294" y="292036"/>
                    <a:pt x="342443" y="403022"/>
                    <a:pt x="342386" y="46674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197C072B-53D0-6855-8E35-66E622A17EE3}"/>
                </a:ext>
              </a:extLst>
            </p:cNvPr>
            <p:cNvSpPr/>
            <p:nvPr/>
          </p:nvSpPr>
          <p:spPr>
            <a:xfrm>
              <a:off x="9050508" y="1238250"/>
              <a:ext cx="264490" cy="680770"/>
            </a:xfrm>
            <a:custGeom>
              <a:avLst/>
              <a:gdLst>
                <a:gd name="connsiteX0" fmla="*/ 264490 w 264490"/>
                <a:gd name="connsiteY0" fmla="*/ 0 h 680770"/>
                <a:gd name="connsiteX1" fmla="*/ 0 w 264490"/>
                <a:gd name="connsiteY1" fmla="*/ 680771 h 68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490" h="680770">
                  <a:moveTo>
                    <a:pt x="264490" y="0"/>
                  </a:moveTo>
                  <a:cubicBezTo>
                    <a:pt x="264490" y="0"/>
                    <a:pt x="77895" y="355530"/>
                    <a:pt x="0" y="680771"/>
                  </a:cubicBezTo>
                </a:path>
              </a:pathLst>
            </a:custGeom>
            <a:noFill/>
            <a:ln w="57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35B02538-B29C-4ED3-3BE3-915A88FA15A2}"/>
                </a:ext>
              </a:extLst>
            </p:cNvPr>
            <p:cNvSpPr/>
            <p:nvPr/>
          </p:nvSpPr>
          <p:spPr>
            <a:xfrm>
              <a:off x="8923126" y="1095375"/>
              <a:ext cx="93726" cy="822960"/>
            </a:xfrm>
            <a:custGeom>
              <a:avLst/>
              <a:gdLst>
                <a:gd name="connsiteX0" fmla="*/ 0 w 93726"/>
                <a:gd name="connsiteY0" fmla="*/ 0 h 822960"/>
                <a:gd name="connsiteX1" fmla="*/ 93726 w 93726"/>
                <a:gd name="connsiteY1" fmla="*/ 822960 h 82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726" h="822960">
                  <a:moveTo>
                    <a:pt x="0" y="0"/>
                  </a:moveTo>
                  <a:cubicBezTo>
                    <a:pt x="51589" y="271617"/>
                    <a:pt x="82919" y="546697"/>
                    <a:pt x="93726" y="822960"/>
                  </a:cubicBezTo>
                </a:path>
              </a:pathLst>
            </a:custGeom>
            <a:noFill/>
            <a:ln w="57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800C6E7C-8DE8-323C-30B1-930CAA83C120}"/>
                </a:ext>
              </a:extLst>
            </p:cNvPr>
            <p:cNvSpPr/>
            <p:nvPr/>
          </p:nvSpPr>
          <p:spPr>
            <a:xfrm>
              <a:off x="8905575" y="1710308"/>
              <a:ext cx="93497" cy="206883"/>
            </a:xfrm>
            <a:custGeom>
              <a:avLst/>
              <a:gdLst>
                <a:gd name="connsiteX0" fmla="*/ 0 w 93497"/>
                <a:gd name="connsiteY0" fmla="*/ 0 h 206883"/>
                <a:gd name="connsiteX1" fmla="*/ 93497 w 93497"/>
                <a:gd name="connsiteY1" fmla="*/ 206883 h 20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497" h="206883">
                  <a:moveTo>
                    <a:pt x="0" y="0"/>
                  </a:moveTo>
                  <a:cubicBezTo>
                    <a:pt x="0" y="0"/>
                    <a:pt x="57150" y="74295"/>
                    <a:pt x="93497" y="206883"/>
                  </a:cubicBezTo>
                </a:path>
              </a:pathLst>
            </a:custGeom>
            <a:noFill/>
            <a:ln w="57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00DF76A4-394B-E83E-9019-59C504FD83F5}"/>
                </a:ext>
              </a:extLst>
            </p:cNvPr>
            <p:cNvSpPr/>
            <p:nvPr/>
          </p:nvSpPr>
          <p:spPr>
            <a:xfrm>
              <a:off x="8887516" y="1935994"/>
              <a:ext cx="277463" cy="277463"/>
            </a:xfrm>
            <a:custGeom>
              <a:avLst/>
              <a:gdLst>
                <a:gd name="connsiteX0" fmla="*/ 239801 w 277463"/>
                <a:gd name="connsiteY0" fmla="*/ 277463 h 277463"/>
                <a:gd name="connsiteX1" fmla="*/ 37605 w 277463"/>
                <a:gd name="connsiteY1" fmla="*/ 277463 h 277463"/>
                <a:gd name="connsiteX2" fmla="*/ 0 w 277463"/>
                <a:gd name="connsiteY2" fmla="*/ 0 h 277463"/>
                <a:gd name="connsiteX3" fmla="*/ 277463 w 277463"/>
                <a:gd name="connsiteY3" fmla="*/ 0 h 277463"/>
                <a:gd name="connsiteX4" fmla="*/ 239801 w 277463"/>
                <a:gd name="connsiteY4" fmla="*/ 277463 h 27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3" h="277463">
                  <a:moveTo>
                    <a:pt x="239801" y="277463"/>
                  </a:moveTo>
                  <a:lnTo>
                    <a:pt x="37605" y="277463"/>
                  </a:lnTo>
                  <a:lnTo>
                    <a:pt x="0" y="0"/>
                  </a:lnTo>
                  <a:lnTo>
                    <a:pt x="277463" y="0"/>
                  </a:lnTo>
                  <a:lnTo>
                    <a:pt x="239801" y="27746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FB1FE22E-4294-AAD8-0D87-6CCE049B40DC}"/>
                </a:ext>
              </a:extLst>
            </p:cNvPr>
            <p:cNvSpPr/>
            <p:nvPr/>
          </p:nvSpPr>
          <p:spPr>
            <a:xfrm>
              <a:off x="8859278" y="1917197"/>
              <a:ext cx="333927" cy="61093"/>
            </a:xfrm>
            <a:custGeom>
              <a:avLst/>
              <a:gdLst>
                <a:gd name="connsiteX0" fmla="*/ 329184 w 333927"/>
                <a:gd name="connsiteY0" fmla="*/ 61093 h 61093"/>
                <a:gd name="connsiteX1" fmla="*/ 4686 w 333927"/>
                <a:gd name="connsiteY1" fmla="*/ 61093 h 61093"/>
                <a:gd name="connsiteX2" fmla="*/ 0 w 333927"/>
                <a:gd name="connsiteY2" fmla="*/ 0 h 61093"/>
                <a:gd name="connsiteX3" fmla="*/ 333927 w 333927"/>
                <a:gd name="connsiteY3" fmla="*/ 0 h 61093"/>
                <a:gd name="connsiteX4" fmla="*/ 329184 w 333927"/>
                <a:gd name="connsiteY4" fmla="*/ 61093 h 6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927" h="61093">
                  <a:moveTo>
                    <a:pt x="329184" y="61093"/>
                  </a:moveTo>
                  <a:lnTo>
                    <a:pt x="4686" y="61093"/>
                  </a:lnTo>
                  <a:lnTo>
                    <a:pt x="0" y="0"/>
                  </a:lnTo>
                  <a:lnTo>
                    <a:pt x="333927" y="0"/>
                  </a:lnTo>
                  <a:lnTo>
                    <a:pt x="329184" y="6109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DDB8B48C-F77F-28B5-ED80-7FE393AA38CD}"/>
                </a:ext>
              </a:extLst>
            </p:cNvPr>
            <p:cNvSpPr/>
            <p:nvPr/>
          </p:nvSpPr>
          <p:spPr>
            <a:xfrm>
              <a:off x="8893231" y="1978285"/>
              <a:ext cx="265976" cy="235172"/>
            </a:xfrm>
            <a:custGeom>
              <a:avLst/>
              <a:gdLst>
                <a:gd name="connsiteX0" fmla="*/ 0 w 265976"/>
                <a:gd name="connsiteY0" fmla="*/ 0 h 235172"/>
                <a:gd name="connsiteX1" fmla="*/ 265976 w 265976"/>
                <a:gd name="connsiteY1" fmla="*/ 0 h 235172"/>
                <a:gd name="connsiteX2" fmla="*/ 234086 w 265976"/>
                <a:gd name="connsiteY2" fmla="*/ 235172 h 235172"/>
                <a:gd name="connsiteX3" fmla="*/ 202197 w 265976"/>
                <a:gd name="connsiteY3" fmla="*/ 233001 h 235172"/>
                <a:gd name="connsiteX4" fmla="*/ 220028 w 265976"/>
                <a:gd name="connsiteY4" fmla="*/ 18859 h 235172"/>
                <a:gd name="connsiteX5" fmla="*/ 2057 w 265976"/>
                <a:gd name="connsiteY5" fmla="*/ 15145 h 235172"/>
                <a:gd name="connsiteX6" fmla="*/ 0 w 265976"/>
                <a:gd name="connsiteY6" fmla="*/ 0 h 23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976" h="235172">
                  <a:moveTo>
                    <a:pt x="0" y="0"/>
                  </a:moveTo>
                  <a:lnTo>
                    <a:pt x="265976" y="0"/>
                  </a:lnTo>
                  <a:lnTo>
                    <a:pt x="234086" y="235172"/>
                  </a:lnTo>
                  <a:lnTo>
                    <a:pt x="202197" y="233001"/>
                  </a:lnTo>
                  <a:lnTo>
                    <a:pt x="220028" y="18859"/>
                  </a:lnTo>
                  <a:lnTo>
                    <a:pt x="2057" y="151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968D404B-A3D6-6029-B25B-E36453CC0DE7}"/>
                </a:ext>
              </a:extLst>
            </p:cNvPr>
            <p:cNvSpPr/>
            <p:nvPr/>
          </p:nvSpPr>
          <p:spPr>
            <a:xfrm>
              <a:off x="9109595" y="1917197"/>
              <a:ext cx="83610" cy="61093"/>
            </a:xfrm>
            <a:custGeom>
              <a:avLst/>
              <a:gdLst>
                <a:gd name="connsiteX0" fmla="*/ 9430 w 83610"/>
                <a:gd name="connsiteY0" fmla="*/ 400 h 61093"/>
                <a:gd name="connsiteX1" fmla="*/ 0 w 83610"/>
                <a:gd name="connsiteY1" fmla="*/ 61093 h 61093"/>
                <a:gd name="connsiteX2" fmla="*/ 78867 w 83610"/>
                <a:gd name="connsiteY2" fmla="*/ 61093 h 61093"/>
                <a:gd name="connsiteX3" fmla="*/ 83610 w 83610"/>
                <a:gd name="connsiteY3" fmla="*/ 0 h 61093"/>
                <a:gd name="connsiteX4" fmla="*/ 9430 w 83610"/>
                <a:gd name="connsiteY4" fmla="*/ 400 h 6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10" h="61093">
                  <a:moveTo>
                    <a:pt x="9430" y="400"/>
                  </a:moveTo>
                  <a:lnTo>
                    <a:pt x="0" y="61093"/>
                  </a:lnTo>
                  <a:lnTo>
                    <a:pt x="78867" y="61093"/>
                  </a:lnTo>
                  <a:lnTo>
                    <a:pt x="83610" y="0"/>
                  </a:lnTo>
                  <a:lnTo>
                    <a:pt x="9430" y="40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C0210F7E-3FBB-B67F-050A-00F9D10F49FA}"/>
                </a:ext>
              </a:extLst>
            </p:cNvPr>
            <p:cNvSpPr/>
            <p:nvPr/>
          </p:nvSpPr>
          <p:spPr>
            <a:xfrm>
              <a:off x="8905575" y="2048122"/>
              <a:ext cx="240601" cy="4686"/>
            </a:xfrm>
            <a:custGeom>
              <a:avLst/>
              <a:gdLst>
                <a:gd name="connsiteX0" fmla="*/ 240602 w 240601"/>
                <a:gd name="connsiteY0" fmla="*/ 0 h 4686"/>
                <a:gd name="connsiteX1" fmla="*/ 0 w 240601"/>
                <a:gd name="connsiteY1" fmla="*/ 0 h 4686"/>
                <a:gd name="connsiteX2" fmla="*/ 0 w 240601"/>
                <a:gd name="connsiteY2" fmla="*/ 4686 h 4686"/>
                <a:gd name="connsiteX3" fmla="*/ 240602 w 240601"/>
                <a:gd name="connsiteY3" fmla="*/ 4686 h 4686"/>
                <a:gd name="connsiteX4" fmla="*/ 240602 w 240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601" h="4686">
                  <a:moveTo>
                    <a:pt x="240602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40602" y="4686"/>
                  </a:lnTo>
                  <a:lnTo>
                    <a:pt x="240602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3F7E227C-F2BC-6C99-BDB3-EFE2109E7C2C}"/>
                </a:ext>
              </a:extLst>
            </p:cNvPr>
            <p:cNvSpPr/>
            <p:nvPr/>
          </p:nvSpPr>
          <p:spPr>
            <a:xfrm>
              <a:off x="8905575" y="2066925"/>
              <a:ext cx="240601" cy="4686"/>
            </a:xfrm>
            <a:custGeom>
              <a:avLst/>
              <a:gdLst>
                <a:gd name="connsiteX0" fmla="*/ 240602 w 240601"/>
                <a:gd name="connsiteY0" fmla="*/ 0 h 4686"/>
                <a:gd name="connsiteX1" fmla="*/ 0 w 240601"/>
                <a:gd name="connsiteY1" fmla="*/ 0 h 4686"/>
                <a:gd name="connsiteX2" fmla="*/ 0 w 240601"/>
                <a:gd name="connsiteY2" fmla="*/ 4686 h 4686"/>
                <a:gd name="connsiteX3" fmla="*/ 240602 w 240601"/>
                <a:gd name="connsiteY3" fmla="*/ 4686 h 4686"/>
                <a:gd name="connsiteX4" fmla="*/ 240602 w 240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601" h="4686">
                  <a:moveTo>
                    <a:pt x="240602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40602" y="4686"/>
                  </a:lnTo>
                  <a:lnTo>
                    <a:pt x="240602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9" name="组合 668">
            <a:extLst>
              <a:ext uri="{FF2B5EF4-FFF2-40B4-BE49-F238E27FC236}">
                <a16:creationId xmlns:a16="http://schemas.microsoft.com/office/drawing/2014/main" id="{A31E00E9-FEB9-4249-5BB5-0405ABF88902}"/>
              </a:ext>
            </a:extLst>
          </p:cNvPr>
          <p:cNvGrpSpPr/>
          <p:nvPr/>
        </p:nvGrpSpPr>
        <p:grpSpPr>
          <a:xfrm>
            <a:off x="8627577" y="1246240"/>
            <a:ext cx="2012232" cy="4266341"/>
            <a:chOff x="6599826" y="-2372557"/>
            <a:chExt cx="831532" cy="1763017"/>
          </a:xfrm>
        </p:grpSpPr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id="{57BE8CA2-84FE-95BB-D122-1228892B136E}"/>
                </a:ext>
              </a:extLst>
            </p:cNvPr>
            <p:cNvSpPr/>
            <p:nvPr/>
          </p:nvSpPr>
          <p:spPr>
            <a:xfrm>
              <a:off x="7038738" y="-1852086"/>
              <a:ext cx="392620" cy="311280"/>
            </a:xfrm>
            <a:custGeom>
              <a:avLst/>
              <a:gdLst>
                <a:gd name="connsiteX0" fmla="*/ 572 w 392620"/>
                <a:gd name="connsiteY0" fmla="*/ 311061 h 311280"/>
                <a:gd name="connsiteX1" fmla="*/ 100584 w 392620"/>
                <a:gd name="connsiteY1" fmla="*/ 66459 h 311280"/>
                <a:gd name="connsiteX2" fmla="*/ 392621 w 392620"/>
                <a:gd name="connsiteY2" fmla="*/ 5309 h 311280"/>
                <a:gd name="connsiteX3" fmla="*/ 572 w 392620"/>
                <a:gd name="connsiteY3" fmla="*/ 311061 h 31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20" h="311280">
                  <a:moveTo>
                    <a:pt x="572" y="311061"/>
                  </a:moveTo>
                  <a:cubicBezTo>
                    <a:pt x="572" y="311061"/>
                    <a:pt x="-13716" y="159614"/>
                    <a:pt x="100584" y="66459"/>
                  </a:cubicBezTo>
                  <a:cubicBezTo>
                    <a:pt x="215456" y="-26696"/>
                    <a:pt x="392621" y="5309"/>
                    <a:pt x="392621" y="5309"/>
                  </a:cubicBezTo>
                  <a:cubicBezTo>
                    <a:pt x="392621" y="5309"/>
                    <a:pt x="333756" y="320777"/>
                    <a:pt x="572" y="31106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id="{E22EE765-11FD-A2F6-6337-F811A5A1A44E}"/>
                </a:ext>
              </a:extLst>
            </p:cNvPr>
            <p:cNvSpPr/>
            <p:nvPr/>
          </p:nvSpPr>
          <p:spPr>
            <a:xfrm>
              <a:off x="7038738" y="-1852086"/>
              <a:ext cx="392620" cy="311280"/>
            </a:xfrm>
            <a:custGeom>
              <a:avLst/>
              <a:gdLst>
                <a:gd name="connsiteX0" fmla="*/ 572 w 392620"/>
                <a:gd name="connsiteY0" fmla="*/ 311061 h 311280"/>
                <a:gd name="connsiteX1" fmla="*/ 100584 w 392620"/>
                <a:gd name="connsiteY1" fmla="*/ 66459 h 311280"/>
                <a:gd name="connsiteX2" fmla="*/ 392621 w 392620"/>
                <a:gd name="connsiteY2" fmla="*/ 5309 h 311280"/>
                <a:gd name="connsiteX3" fmla="*/ 572 w 392620"/>
                <a:gd name="connsiteY3" fmla="*/ 311061 h 31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20" h="311280">
                  <a:moveTo>
                    <a:pt x="572" y="311061"/>
                  </a:moveTo>
                  <a:cubicBezTo>
                    <a:pt x="572" y="311061"/>
                    <a:pt x="-13716" y="159614"/>
                    <a:pt x="100584" y="66459"/>
                  </a:cubicBezTo>
                  <a:cubicBezTo>
                    <a:pt x="215456" y="-26696"/>
                    <a:pt x="392621" y="5309"/>
                    <a:pt x="392621" y="5309"/>
                  </a:cubicBezTo>
                  <a:cubicBezTo>
                    <a:pt x="392621" y="5309"/>
                    <a:pt x="333756" y="320777"/>
                    <a:pt x="572" y="31106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id="{241DD7B2-0B86-92D8-7726-CAF949C187FF}"/>
                </a:ext>
              </a:extLst>
            </p:cNvPr>
            <p:cNvSpPr/>
            <p:nvPr/>
          </p:nvSpPr>
          <p:spPr>
            <a:xfrm>
              <a:off x="7039309" y="-1851577"/>
              <a:ext cx="392049" cy="310552"/>
            </a:xfrm>
            <a:custGeom>
              <a:avLst/>
              <a:gdLst>
                <a:gd name="connsiteX0" fmla="*/ 0 w 392049"/>
                <a:gd name="connsiteY0" fmla="*/ 310553 h 310552"/>
                <a:gd name="connsiteX1" fmla="*/ 392049 w 392049"/>
                <a:gd name="connsiteY1" fmla="*/ 5372 h 310552"/>
                <a:gd name="connsiteX2" fmla="*/ 0 w 392049"/>
                <a:gd name="connsiteY2" fmla="*/ 310553 h 31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049" h="310552">
                  <a:moveTo>
                    <a:pt x="0" y="310553"/>
                  </a:moveTo>
                  <a:cubicBezTo>
                    <a:pt x="0" y="310553"/>
                    <a:pt x="126873" y="75095"/>
                    <a:pt x="392049" y="5372"/>
                  </a:cubicBezTo>
                  <a:cubicBezTo>
                    <a:pt x="392049" y="4800"/>
                    <a:pt x="6287" y="-64351"/>
                    <a:pt x="0" y="31055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id="{1021B9E2-09B6-7166-BA98-3B56B8CA2E69}"/>
                </a:ext>
              </a:extLst>
            </p:cNvPr>
            <p:cNvSpPr/>
            <p:nvPr/>
          </p:nvSpPr>
          <p:spPr>
            <a:xfrm>
              <a:off x="6949329" y="-2118239"/>
              <a:ext cx="134759" cy="342900"/>
            </a:xfrm>
            <a:custGeom>
              <a:avLst/>
              <a:gdLst>
                <a:gd name="connsiteX0" fmla="*/ 92838 w 134759"/>
                <a:gd name="connsiteY0" fmla="*/ 342900 h 342900"/>
                <a:gd name="connsiteX1" fmla="*/ 6542 w 134759"/>
                <a:gd name="connsiteY1" fmla="*/ 218884 h 342900"/>
                <a:gd name="connsiteX2" fmla="*/ 34545 w 134759"/>
                <a:gd name="connsiteY2" fmla="*/ 0 h 342900"/>
                <a:gd name="connsiteX3" fmla="*/ 133986 w 134759"/>
                <a:gd name="connsiteY3" fmla="*/ 191453 h 342900"/>
                <a:gd name="connsiteX4" fmla="*/ 92838 w 134759"/>
                <a:gd name="connsiteY4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59" h="342900">
                  <a:moveTo>
                    <a:pt x="92838" y="342900"/>
                  </a:moveTo>
                  <a:cubicBezTo>
                    <a:pt x="92838" y="342900"/>
                    <a:pt x="31116" y="323469"/>
                    <a:pt x="6542" y="218884"/>
                  </a:cubicBezTo>
                  <a:cubicBezTo>
                    <a:pt x="-18033" y="114300"/>
                    <a:pt x="34545" y="0"/>
                    <a:pt x="34545" y="0"/>
                  </a:cubicBezTo>
                  <a:cubicBezTo>
                    <a:pt x="34545" y="0"/>
                    <a:pt x="126557" y="73723"/>
                    <a:pt x="133986" y="191453"/>
                  </a:cubicBezTo>
                  <a:cubicBezTo>
                    <a:pt x="141416" y="308610"/>
                    <a:pt x="92838" y="342900"/>
                    <a:pt x="92838" y="34290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id="{9EE6D889-909A-17F2-3F8F-13604345B409}"/>
                </a:ext>
              </a:extLst>
            </p:cNvPr>
            <p:cNvSpPr/>
            <p:nvPr/>
          </p:nvSpPr>
          <p:spPr>
            <a:xfrm>
              <a:off x="6599826" y="-1617034"/>
              <a:ext cx="222389" cy="284226"/>
            </a:xfrm>
            <a:custGeom>
              <a:avLst/>
              <a:gdLst>
                <a:gd name="connsiteX0" fmla="*/ 214313 w 222389"/>
                <a:gd name="connsiteY0" fmla="*/ 283464 h 284226"/>
                <a:gd name="connsiteX1" fmla="*/ 73723 w 222389"/>
                <a:gd name="connsiteY1" fmla="*/ 213741 h 284226"/>
                <a:gd name="connsiteX2" fmla="*/ 0 w 222389"/>
                <a:gd name="connsiteY2" fmla="*/ 0 h 284226"/>
                <a:gd name="connsiteX3" fmla="*/ 184595 w 222389"/>
                <a:gd name="connsiteY3" fmla="*/ 124587 h 284226"/>
                <a:gd name="connsiteX4" fmla="*/ 214313 w 222389"/>
                <a:gd name="connsiteY4" fmla="*/ 283464 h 28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389" h="284226">
                  <a:moveTo>
                    <a:pt x="214313" y="283464"/>
                  </a:moveTo>
                  <a:cubicBezTo>
                    <a:pt x="214313" y="283464"/>
                    <a:pt x="145733" y="296608"/>
                    <a:pt x="73723" y="213741"/>
                  </a:cubicBezTo>
                  <a:cubicBezTo>
                    <a:pt x="1715" y="130873"/>
                    <a:pt x="0" y="0"/>
                    <a:pt x="0" y="0"/>
                  </a:cubicBezTo>
                  <a:cubicBezTo>
                    <a:pt x="0" y="0"/>
                    <a:pt x="122873" y="21717"/>
                    <a:pt x="184595" y="124587"/>
                  </a:cubicBezTo>
                  <a:cubicBezTo>
                    <a:pt x="245745" y="227457"/>
                    <a:pt x="214313" y="283464"/>
                    <a:pt x="214313" y="28346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>
              <a:extLst>
                <a:ext uri="{FF2B5EF4-FFF2-40B4-BE49-F238E27FC236}">
                  <a16:creationId xmlns:a16="http://schemas.microsoft.com/office/drawing/2014/main" id="{DFAFC62B-48A5-018E-232E-C6E02EE800BC}"/>
                </a:ext>
              </a:extLst>
            </p:cNvPr>
            <p:cNvSpPr/>
            <p:nvPr/>
          </p:nvSpPr>
          <p:spPr>
            <a:xfrm>
              <a:off x="6876432" y="-2198249"/>
              <a:ext cx="38290" cy="1185862"/>
            </a:xfrm>
            <a:custGeom>
              <a:avLst/>
              <a:gdLst>
                <a:gd name="connsiteX0" fmla="*/ 20003 w 38290"/>
                <a:gd name="connsiteY0" fmla="*/ 1185863 h 1185862"/>
                <a:gd name="connsiteX1" fmla="*/ 0 w 38290"/>
                <a:gd name="connsiteY1" fmla="*/ 77153 h 1185862"/>
                <a:gd name="connsiteX2" fmla="*/ 20003 w 38290"/>
                <a:gd name="connsiteY2" fmla="*/ 0 h 1185862"/>
                <a:gd name="connsiteX3" fmla="*/ 38291 w 38290"/>
                <a:gd name="connsiteY3" fmla="*/ 1185863 h 1185862"/>
                <a:gd name="connsiteX4" fmla="*/ 20003 w 38290"/>
                <a:gd name="connsiteY4" fmla="*/ 1185863 h 118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90" h="1185862">
                  <a:moveTo>
                    <a:pt x="20003" y="1185863"/>
                  </a:moveTo>
                  <a:lnTo>
                    <a:pt x="0" y="77153"/>
                  </a:lnTo>
                  <a:lnTo>
                    <a:pt x="20003" y="0"/>
                  </a:lnTo>
                  <a:lnTo>
                    <a:pt x="38291" y="1185863"/>
                  </a:lnTo>
                  <a:lnTo>
                    <a:pt x="20003" y="118586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>
              <a:extLst>
                <a:ext uri="{FF2B5EF4-FFF2-40B4-BE49-F238E27FC236}">
                  <a16:creationId xmlns:a16="http://schemas.microsoft.com/office/drawing/2014/main" id="{82FF7AB9-B613-8B9A-1F20-0F63220A6DFF}"/>
                </a:ext>
              </a:extLst>
            </p:cNvPr>
            <p:cNvSpPr/>
            <p:nvPr/>
          </p:nvSpPr>
          <p:spPr>
            <a:xfrm>
              <a:off x="6788421" y="-1521022"/>
              <a:ext cx="61150" cy="514921"/>
            </a:xfrm>
            <a:custGeom>
              <a:avLst/>
              <a:gdLst>
                <a:gd name="connsiteX0" fmla="*/ 61151 w 61150"/>
                <a:gd name="connsiteY0" fmla="*/ 508635 h 514921"/>
                <a:gd name="connsiteX1" fmla="*/ 17717 w 61150"/>
                <a:gd name="connsiteY1" fmla="*/ 0 h 514921"/>
                <a:gd name="connsiteX2" fmla="*/ 0 w 61150"/>
                <a:gd name="connsiteY2" fmla="*/ 12001 h 514921"/>
                <a:gd name="connsiteX3" fmla="*/ 44006 w 61150"/>
                <a:gd name="connsiteY3" fmla="*/ 514921 h 514921"/>
                <a:gd name="connsiteX4" fmla="*/ 61151 w 61150"/>
                <a:gd name="connsiteY4" fmla="*/ 508635 h 51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50" h="514921">
                  <a:moveTo>
                    <a:pt x="61151" y="508635"/>
                  </a:moveTo>
                  <a:lnTo>
                    <a:pt x="17717" y="0"/>
                  </a:lnTo>
                  <a:lnTo>
                    <a:pt x="0" y="12001"/>
                  </a:lnTo>
                  <a:lnTo>
                    <a:pt x="44006" y="514921"/>
                  </a:lnTo>
                  <a:lnTo>
                    <a:pt x="61151" y="508635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>
              <a:extLst>
                <a:ext uri="{FF2B5EF4-FFF2-40B4-BE49-F238E27FC236}">
                  <a16:creationId xmlns:a16="http://schemas.microsoft.com/office/drawing/2014/main" id="{597B144A-6A02-BC6D-FA97-4760BA58ACBD}"/>
                </a:ext>
              </a:extLst>
            </p:cNvPr>
            <p:cNvSpPr/>
            <p:nvPr/>
          </p:nvSpPr>
          <p:spPr>
            <a:xfrm>
              <a:off x="7023308" y="-1875352"/>
              <a:ext cx="37719" cy="865822"/>
            </a:xfrm>
            <a:custGeom>
              <a:avLst/>
              <a:gdLst>
                <a:gd name="connsiteX0" fmla="*/ 0 w 37719"/>
                <a:gd name="connsiteY0" fmla="*/ 865823 h 865822"/>
                <a:gd name="connsiteX1" fmla="*/ 18859 w 37719"/>
                <a:gd name="connsiteY1" fmla="*/ 0 h 865822"/>
                <a:gd name="connsiteX2" fmla="*/ 37719 w 37719"/>
                <a:gd name="connsiteY2" fmla="*/ 12573 h 865822"/>
                <a:gd name="connsiteX3" fmla="*/ 21146 w 37719"/>
                <a:gd name="connsiteY3" fmla="*/ 857250 h 865822"/>
                <a:gd name="connsiteX4" fmla="*/ 0 w 37719"/>
                <a:gd name="connsiteY4" fmla="*/ 865823 h 865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19" h="865822">
                  <a:moveTo>
                    <a:pt x="0" y="865823"/>
                  </a:moveTo>
                  <a:lnTo>
                    <a:pt x="18859" y="0"/>
                  </a:lnTo>
                  <a:lnTo>
                    <a:pt x="37719" y="12573"/>
                  </a:lnTo>
                  <a:lnTo>
                    <a:pt x="21146" y="857250"/>
                  </a:lnTo>
                  <a:lnTo>
                    <a:pt x="0" y="865823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>
              <a:extLst>
                <a:ext uri="{FF2B5EF4-FFF2-40B4-BE49-F238E27FC236}">
                  <a16:creationId xmlns:a16="http://schemas.microsoft.com/office/drawing/2014/main" id="{AB7CE3C9-D24F-C9B2-88AC-32936A960282}"/>
                </a:ext>
              </a:extLst>
            </p:cNvPr>
            <p:cNvSpPr/>
            <p:nvPr/>
          </p:nvSpPr>
          <p:spPr>
            <a:xfrm>
              <a:off x="6853466" y="-1671898"/>
              <a:ext cx="202633" cy="382905"/>
            </a:xfrm>
            <a:custGeom>
              <a:avLst/>
              <a:gdLst>
                <a:gd name="connsiteX0" fmla="*/ 169842 w 202633"/>
                <a:gd name="connsiteY0" fmla="*/ 382905 h 382905"/>
                <a:gd name="connsiteX1" fmla="*/ 37254 w 202633"/>
                <a:gd name="connsiteY1" fmla="*/ 201168 h 382905"/>
                <a:gd name="connsiteX2" fmla="*/ 106 w 202633"/>
                <a:gd name="connsiteY2" fmla="*/ 0 h 382905"/>
                <a:gd name="connsiteX3" fmla="*/ 188701 w 202633"/>
                <a:gd name="connsiteY3" fmla="*/ 176022 h 382905"/>
                <a:gd name="connsiteX4" fmla="*/ 169842 w 202633"/>
                <a:gd name="connsiteY4" fmla="*/ 382905 h 382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33" h="382905">
                  <a:moveTo>
                    <a:pt x="169842" y="382905"/>
                  </a:moveTo>
                  <a:cubicBezTo>
                    <a:pt x="169842" y="382905"/>
                    <a:pt x="78402" y="325184"/>
                    <a:pt x="37254" y="201168"/>
                  </a:cubicBezTo>
                  <a:cubicBezTo>
                    <a:pt x="-3894" y="77153"/>
                    <a:pt x="106" y="0"/>
                    <a:pt x="106" y="0"/>
                  </a:cubicBezTo>
                  <a:cubicBezTo>
                    <a:pt x="106" y="0"/>
                    <a:pt x="148696" y="66294"/>
                    <a:pt x="188701" y="176022"/>
                  </a:cubicBezTo>
                  <a:cubicBezTo>
                    <a:pt x="228706" y="285750"/>
                    <a:pt x="169842" y="382905"/>
                    <a:pt x="169842" y="38290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>
              <a:extLst>
                <a:ext uri="{FF2B5EF4-FFF2-40B4-BE49-F238E27FC236}">
                  <a16:creationId xmlns:a16="http://schemas.microsoft.com/office/drawing/2014/main" id="{1666EFA8-86F6-3460-201C-9D38D1A5AD65}"/>
                </a:ext>
              </a:extLst>
            </p:cNvPr>
            <p:cNvSpPr/>
            <p:nvPr/>
          </p:nvSpPr>
          <p:spPr>
            <a:xfrm>
              <a:off x="6867147" y="-2372557"/>
              <a:ext cx="195022" cy="301751"/>
            </a:xfrm>
            <a:custGeom>
              <a:avLst/>
              <a:gdLst>
                <a:gd name="connsiteX0" fmla="*/ 15000 w 195022"/>
                <a:gd name="connsiteY0" fmla="*/ 301752 h 301751"/>
                <a:gd name="connsiteX1" fmla="*/ 13285 w 195022"/>
                <a:gd name="connsiteY1" fmla="*/ 138303 h 301751"/>
                <a:gd name="connsiteX2" fmla="*/ 195022 w 195022"/>
                <a:gd name="connsiteY2" fmla="*/ 0 h 301751"/>
                <a:gd name="connsiteX3" fmla="*/ 15000 w 195022"/>
                <a:gd name="connsiteY3" fmla="*/ 301752 h 30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022" h="301751">
                  <a:moveTo>
                    <a:pt x="15000" y="301752"/>
                  </a:moveTo>
                  <a:cubicBezTo>
                    <a:pt x="15000" y="301752"/>
                    <a:pt x="-17576" y="226314"/>
                    <a:pt x="13285" y="138303"/>
                  </a:cubicBezTo>
                  <a:cubicBezTo>
                    <a:pt x="44146" y="50292"/>
                    <a:pt x="195022" y="0"/>
                    <a:pt x="195022" y="0"/>
                  </a:cubicBezTo>
                  <a:cubicBezTo>
                    <a:pt x="195022" y="0"/>
                    <a:pt x="136729" y="205740"/>
                    <a:pt x="15000" y="30175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>
              <a:extLst>
                <a:ext uri="{FF2B5EF4-FFF2-40B4-BE49-F238E27FC236}">
                  <a16:creationId xmlns:a16="http://schemas.microsoft.com/office/drawing/2014/main" id="{258575C6-38C1-E030-5BF9-D11E6ECAFEBB}"/>
                </a:ext>
              </a:extLst>
            </p:cNvPr>
            <p:cNvSpPr/>
            <p:nvPr/>
          </p:nvSpPr>
          <p:spPr>
            <a:xfrm>
              <a:off x="6864435" y="-2372557"/>
              <a:ext cx="198305" cy="301751"/>
            </a:xfrm>
            <a:custGeom>
              <a:avLst/>
              <a:gdLst>
                <a:gd name="connsiteX0" fmla="*/ 17712 w 198305"/>
                <a:gd name="connsiteY0" fmla="*/ 301752 h 301751"/>
                <a:gd name="connsiteX1" fmla="*/ 57717 w 198305"/>
                <a:gd name="connsiteY1" fmla="*/ 124587 h 301751"/>
                <a:gd name="connsiteX2" fmla="*/ 198306 w 198305"/>
                <a:gd name="connsiteY2" fmla="*/ 0 h 301751"/>
                <a:gd name="connsiteX3" fmla="*/ 17712 w 198305"/>
                <a:gd name="connsiteY3" fmla="*/ 301752 h 30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305" h="301751">
                  <a:moveTo>
                    <a:pt x="17712" y="301752"/>
                  </a:moveTo>
                  <a:cubicBezTo>
                    <a:pt x="17712" y="301752"/>
                    <a:pt x="13711" y="202883"/>
                    <a:pt x="57717" y="124587"/>
                  </a:cubicBezTo>
                  <a:cubicBezTo>
                    <a:pt x="101722" y="46291"/>
                    <a:pt x="198306" y="0"/>
                    <a:pt x="198306" y="0"/>
                  </a:cubicBezTo>
                  <a:cubicBezTo>
                    <a:pt x="198306" y="0"/>
                    <a:pt x="-70299" y="66294"/>
                    <a:pt x="17712" y="30175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>
              <a:extLst>
                <a:ext uri="{FF2B5EF4-FFF2-40B4-BE49-F238E27FC236}">
                  <a16:creationId xmlns:a16="http://schemas.microsoft.com/office/drawing/2014/main" id="{AE866D1B-84DE-F0E2-6B1B-697C701DBC9E}"/>
                </a:ext>
              </a:extLst>
            </p:cNvPr>
            <p:cNvSpPr/>
            <p:nvPr/>
          </p:nvSpPr>
          <p:spPr>
            <a:xfrm>
              <a:off x="6853572" y="-1671898"/>
              <a:ext cx="209473" cy="383477"/>
            </a:xfrm>
            <a:custGeom>
              <a:avLst/>
              <a:gdLst>
                <a:gd name="connsiteX0" fmla="*/ 0 w 209473"/>
                <a:gd name="connsiteY0" fmla="*/ 0 h 383477"/>
                <a:gd name="connsiteX1" fmla="*/ 182309 w 209473"/>
                <a:gd name="connsiteY1" fmla="*/ 383477 h 383477"/>
                <a:gd name="connsiteX2" fmla="*/ 0 w 209473"/>
                <a:gd name="connsiteY2" fmla="*/ 0 h 38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473" h="383477">
                  <a:moveTo>
                    <a:pt x="0" y="0"/>
                  </a:moveTo>
                  <a:cubicBezTo>
                    <a:pt x="0" y="0"/>
                    <a:pt x="141732" y="120587"/>
                    <a:pt x="182309" y="383477"/>
                  </a:cubicBezTo>
                  <a:cubicBezTo>
                    <a:pt x="182880" y="384048"/>
                    <a:pt x="312611" y="163449"/>
                    <a:pt x="0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>
              <a:extLst>
                <a:ext uri="{FF2B5EF4-FFF2-40B4-BE49-F238E27FC236}">
                  <a16:creationId xmlns:a16="http://schemas.microsoft.com/office/drawing/2014/main" id="{5F8C0245-5D51-B5C5-02C4-9ED12D99E01F}"/>
                </a:ext>
              </a:extLst>
            </p:cNvPr>
            <p:cNvSpPr/>
            <p:nvPr/>
          </p:nvSpPr>
          <p:spPr>
            <a:xfrm>
              <a:off x="6949329" y="-2118239"/>
              <a:ext cx="134759" cy="342900"/>
            </a:xfrm>
            <a:custGeom>
              <a:avLst/>
              <a:gdLst>
                <a:gd name="connsiteX0" fmla="*/ 92838 w 134759"/>
                <a:gd name="connsiteY0" fmla="*/ 342900 h 342900"/>
                <a:gd name="connsiteX1" fmla="*/ 6542 w 134759"/>
                <a:gd name="connsiteY1" fmla="*/ 218884 h 342900"/>
                <a:gd name="connsiteX2" fmla="*/ 34545 w 134759"/>
                <a:gd name="connsiteY2" fmla="*/ 0 h 342900"/>
                <a:gd name="connsiteX3" fmla="*/ 133986 w 134759"/>
                <a:gd name="connsiteY3" fmla="*/ 191453 h 342900"/>
                <a:gd name="connsiteX4" fmla="*/ 92838 w 134759"/>
                <a:gd name="connsiteY4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59" h="342900">
                  <a:moveTo>
                    <a:pt x="92838" y="342900"/>
                  </a:moveTo>
                  <a:cubicBezTo>
                    <a:pt x="92838" y="342900"/>
                    <a:pt x="31116" y="323469"/>
                    <a:pt x="6542" y="218884"/>
                  </a:cubicBezTo>
                  <a:cubicBezTo>
                    <a:pt x="-18033" y="114300"/>
                    <a:pt x="34545" y="0"/>
                    <a:pt x="34545" y="0"/>
                  </a:cubicBezTo>
                  <a:cubicBezTo>
                    <a:pt x="34545" y="0"/>
                    <a:pt x="126557" y="73723"/>
                    <a:pt x="133986" y="191453"/>
                  </a:cubicBezTo>
                  <a:cubicBezTo>
                    <a:pt x="141416" y="308610"/>
                    <a:pt x="92838" y="342900"/>
                    <a:pt x="92838" y="34290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>
              <a:extLst>
                <a:ext uri="{FF2B5EF4-FFF2-40B4-BE49-F238E27FC236}">
                  <a16:creationId xmlns:a16="http://schemas.microsoft.com/office/drawing/2014/main" id="{06F95182-4897-AF98-8969-D3C2ABEB6832}"/>
                </a:ext>
              </a:extLst>
            </p:cNvPr>
            <p:cNvSpPr/>
            <p:nvPr/>
          </p:nvSpPr>
          <p:spPr>
            <a:xfrm>
              <a:off x="6599826" y="-1617034"/>
              <a:ext cx="222389" cy="284226"/>
            </a:xfrm>
            <a:custGeom>
              <a:avLst/>
              <a:gdLst>
                <a:gd name="connsiteX0" fmla="*/ 214313 w 222389"/>
                <a:gd name="connsiteY0" fmla="*/ 283464 h 284226"/>
                <a:gd name="connsiteX1" fmla="*/ 73723 w 222389"/>
                <a:gd name="connsiteY1" fmla="*/ 213741 h 284226"/>
                <a:gd name="connsiteX2" fmla="*/ 0 w 222389"/>
                <a:gd name="connsiteY2" fmla="*/ 0 h 284226"/>
                <a:gd name="connsiteX3" fmla="*/ 184595 w 222389"/>
                <a:gd name="connsiteY3" fmla="*/ 124587 h 284226"/>
                <a:gd name="connsiteX4" fmla="*/ 214313 w 222389"/>
                <a:gd name="connsiteY4" fmla="*/ 283464 h 28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389" h="284226">
                  <a:moveTo>
                    <a:pt x="214313" y="283464"/>
                  </a:moveTo>
                  <a:cubicBezTo>
                    <a:pt x="214313" y="283464"/>
                    <a:pt x="145733" y="296608"/>
                    <a:pt x="73723" y="213741"/>
                  </a:cubicBezTo>
                  <a:cubicBezTo>
                    <a:pt x="1715" y="130873"/>
                    <a:pt x="0" y="0"/>
                    <a:pt x="0" y="0"/>
                  </a:cubicBezTo>
                  <a:cubicBezTo>
                    <a:pt x="0" y="0"/>
                    <a:pt x="122873" y="21717"/>
                    <a:pt x="184595" y="124587"/>
                  </a:cubicBezTo>
                  <a:cubicBezTo>
                    <a:pt x="245745" y="227457"/>
                    <a:pt x="214313" y="283464"/>
                    <a:pt x="214313" y="28346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id="{189A3612-3BE0-9878-56DD-49211437985C}"/>
                </a:ext>
              </a:extLst>
            </p:cNvPr>
            <p:cNvSpPr/>
            <p:nvPr/>
          </p:nvSpPr>
          <p:spPr>
            <a:xfrm>
              <a:off x="6853466" y="-1671898"/>
              <a:ext cx="202633" cy="382905"/>
            </a:xfrm>
            <a:custGeom>
              <a:avLst/>
              <a:gdLst>
                <a:gd name="connsiteX0" fmla="*/ 169842 w 202633"/>
                <a:gd name="connsiteY0" fmla="*/ 382905 h 382905"/>
                <a:gd name="connsiteX1" fmla="*/ 37254 w 202633"/>
                <a:gd name="connsiteY1" fmla="*/ 201168 h 382905"/>
                <a:gd name="connsiteX2" fmla="*/ 106 w 202633"/>
                <a:gd name="connsiteY2" fmla="*/ 0 h 382905"/>
                <a:gd name="connsiteX3" fmla="*/ 188701 w 202633"/>
                <a:gd name="connsiteY3" fmla="*/ 176022 h 382905"/>
                <a:gd name="connsiteX4" fmla="*/ 169842 w 202633"/>
                <a:gd name="connsiteY4" fmla="*/ 382905 h 382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33" h="382905">
                  <a:moveTo>
                    <a:pt x="169842" y="382905"/>
                  </a:moveTo>
                  <a:cubicBezTo>
                    <a:pt x="169842" y="382905"/>
                    <a:pt x="78402" y="325184"/>
                    <a:pt x="37254" y="201168"/>
                  </a:cubicBezTo>
                  <a:cubicBezTo>
                    <a:pt x="-3894" y="77153"/>
                    <a:pt x="106" y="0"/>
                    <a:pt x="106" y="0"/>
                  </a:cubicBezTo>
                  <a:cubicBezTo>
                    <a:pt x="106" y="0"/>
                    <a:pt x="148696" y="66294"/>
                    <a:pt x="188701" y="176022"/>
                  </a:cubicBezTo>
                  <a:cubicBezTo>
                    <a:pt x="228706" y="285750"/>
                    <a:pt x="169842" y="382905"/>
                    <a:pt x="169842" y="382905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id="{95CB6B2A-EBDD-3B25-F3EF-3750A8F7890D}"/>
                </a:ext>
              </a:extLst>
            </p:cNvPr>
            <p:cNvSpPr/>
            <p:nvPr/>
          </p:nvSpPr>
          <p:spPr>
            <a:xfrm>
              <a:off x="6867147" y="-2372557"/>
              <a:ext cx="195022" cy="301751"/>
            </a:xfrm>
            <a:custGeom>
              <a:avLst/>
              <a:gdLst>
                <a:gd name="connsiteX0" fmla="*/ 15000 w 195022"/>
                <a:gd name="connsiteY0" fmla="*/ 301752 h 301751"/>
                <a:gd name="connsiteX1" fmla="*/ 13285 w 195022"/>
                <a:gd name="connsiteY1" fmla="*/ 138303 h 301751"/>
                <a:gd name="connsiteX2" fmla="*/ 195022 w 195022"/>
                <a:gd name="connsiteY2" fmla="*/ 0 h 301751"/>
                <a:gd name="connsiteX3" fmla="*/ 15000 w 195022"/>
                <a:gd name="connsiteY3" fmla="*/ 301752 h 30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022" h="301751">
                  <a:moveTo>
                    <a:pt x="15000" y="301752"/>
                  </a:moveTo>
                  <a:cubicBezTo>
                    <a:pt x="15000" y="301752"/>
                    <a:pt x="-17576" y="226314"/>
                    <a:pt x="13285" y="138303"/>
                  </a:cubicBezTo>
                  <a:cubicBezTo>
                    <a:pt x="44146" y="50292"/>
                    <a:pt x="195022" y="0"/>
                    <a:pt x="195022" y="0"/>
                  </a:cubicBezTo>
                  <a:cubicBezTo>
                    <a:pt x="195022" y="0"/>
                    <a:pt x="136729" y="205740"/>
                    <a:pt x="15000" y="30175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id="{FC3983DA-28BF-1CD1-782B-209EC76F8463}"/>
                </a:ext>
              </a:extLst>
            </p:cNvPr>
            <p:cNvSpPr/>
            <p:nvPr/>
          </p:nvSpPr>
          <p:spPr>
            <a:xfrm>
              <a:off x="6822102" y="-1417009"/>
              <a:ext cx="301219" cy="338899"/>
            </a:xfrm>
            <a:custGeom>
              <a:avLst/>
              <a:gdLst>
                <a:gd name="connsiteX0" fmla="*/ 9181 w 301219"/>
                <a:gd name="connsiteY0" fmla="*/ 338899 h 338899"/>
                <a:gd name="connsiteX1" fmla="*/ 54329 w 301219"/>
                <a:gd name="connsiteY1" fmla="*/ 105728 h 338899"/>
                <a:gd name="connsiteX2" fmla="*/ 301218 w 301219"/>
                <a:gd name="connsiteY2" fmla="*/ 0 h 338899"/>
                <a:gd name="connsiteX3" fmla="*/ 9181 w 301219"/>
                <a:gd name="connsiteY3" fmla="*/ 338899 h 33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219" h="338899">
                  <a:moveTo>
                    <a:pt x="9181" y="338899"/>
                  </a:moveTo>
                  <a:cubicBezTo>
                    <a:pt x="9181" y="338899"/>
                    <a:pt x="-30252" y="208026"/>
                    <a:pt x="54329" y="105728"/>
                  </a:cubicBezTo>
                  <a:cubicBezTo>
                    <a:pt x="138912" y="2858"/>
                    <a:pt x="301218" y="0"/>
                    <a:pt x="301218" y="0"/>
                  </a:cubicBezTo>
                  <a:cubicBezTo>
                    <a:pt x="301218" y="0"/>
                    <a:pt x="304647" y="288036"/>
                    <a:pt x="9181" y="33889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id="{66A7AEBB-B5A1-DD39-58BD-DC3DA6A2AFC5}"/>
                </a:ext>
              </a:extLst>
            </p:cNvPr>
            <p:cNvSpPr/>
            <p:nvPr/>
          </p:nvSpPr>
          <p:spPr>
            <a:xfrm>
              <a:off x="6822102" y="-1417009"/>
              <a:ext cx="301219" cy="338899"/>
            </a:xfrm>
            <a:custGeom>
              <a:avLst/>
              <a:gdLst>
                <a:gd name="connsiteX0" fmla="*/ 9181 w 301219"/>
                <a:gd name="connsiteY0" fmla="*/ 338899 h 338899"/>
                <a:gd name="connsiteX1" fmla="*/ 54329 w 301219"/>
                <a:gd name="connsiteY1" fmla="*/ 105728 h 338899"/>
                <a:gd name="connsiteX2" fmla="*/ 301218 w 301219"/>
                <a:gd name="connsiteY2" fmla="*/ 0 h 338899"/>
                <a:gd name="connsiteX3" fmla="*/ 9181 w 301219"/>
                <a:gd name="connsiteY3" fmla="*/ 338899 h 33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1219" h="338899">
                  <a:moveTo>
                    <a:pt x="9181" y="338899"/>
                  </a:moveTo>
                  <a:cubicBezTo>
                    <a:pt x="9181" y="338899"/>
                    <a:pt x="-30252" y="208026"/>
                    <a:pt x="54329" y="105728"/>
                  </a:cubicBezTo>
                  <a:cubicBezTo>
                    <a:pt x="138912" y="2858"/>
                    <a:pt x="301218" y="0"/>
                    <a:pt x="301218" y="0"/>
                  </a:cubicBezTo>
                  <a:cubicBezTo>
                    <a:pt x="301218" y="0"/>
                    <a:pt x="304647" y="288036"/>
                    <a:pt x="9181" y="33889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id="{6D17203F-2654-E1A4-82C8-03F9B08259FD}"/>
                </a:ext>
              </a:extLst>
            </p:cNvPr>
            <p:cNvSpPr/>
            <p:nvPr/>
          </p:nvSpPr>
          <p:spPr>
            <a:xfrm>
              <a:off x="6823332" y="-1417009"/>
              <a:ext cx="299416" cy="338899"/>
            </a:xfrm>
            <a:custGeom>
              <a:avLst/>
              <a:gdLst>
                <a:gd name="connsiteX0" fmla="*/ 7952 w 299416"/>
                <a:gd name="connsiteY0" fmla="*/ 338899 h 338899"/>
                <a:gd name="connsiteX1" fmla="*/ 299417 w 299416"/>
                <a:gd name="connsiteY1" fmla="*/ 0 h 338899"/>
                <a:gd name="connsiteX2" fmla="*/ 7952 w 299416"/>
                <a:gd name="connsiteY2" fmla="*/ 338899 h 33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9416" h="338899">
                  <a:moveTo>
                    <a:pt x="7952" y="338899"/>
                  </a:moveTo>
                  <a:cubicBezTo>
                    <a:pt x="7952" y="338899"/>
                    <a:pt x="31383" y="165735"/>
                    <a:pt x="299417" y="0"/>
                  </a:cubicBezTo>
                  <a:cubicBezTo>
                    <a:pt x="299417" y="0"/>
                    <a:pt x="-57199" y="3429"/>
                    <a:pt x="7952" y="33889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>
              <a:extLst>
                <a:ext uri="{FF2B5EF4-FFF2-40B4-BE49-F238E27FC236}">
                  <a16:creationId xmlns:a16="http://schemas.microsoft.com/office/drawing/2014/main" id="{3E28F9C3-5188-DE61-C436-5969A7E09500}"/>
                </a:ext>
              </a:extLst>
            </p:cNvPr>
            <p:cNvSpPr/>
            <p:nvPr/>
          </p:nvSpPr>
          <p:spPr>
            <a:xfrm>
              <a:off x="7000430" y="-2124526"/>
              <a:ext cx="123399" cy="345757"/>
            </a:xfrm>
            <a:custGeom>
              <a:avLst/>
              <a:gdLst>
                <a:gd name="connsiteX0" fmla="*/ 58882 w 123399"/>
                <a:gd name="connsiteY0" fmla="*/ 345758 h 345757"/>
                <a:gd name="connsiteX1" fmla="*/ 18 w 123399"/>
                <a:gd name="connsiteY1" fmla="*/ 193739 h 345757"/>
                <a:gd name="connsiteX2" fmla="*/ 121747 w 123399"/>
                <a:gd name="connsiteY2" fmla="*/ 0 h 345757"/>
                <a:gd name="connsiteX3" fmla="*/ 58882 w 123399"/>
                <a:gd name="connsiteY3" fmla="*/ 345758 h 3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99" h="345757">
                  <a:moveTo>
                    <a:pt x="58882" y="345758"/>
                  </a:moveTo>
                  <a:cubicBezTo>
                    <a:pt x="58882" y="345758"/>
                    <a:pt x="1732" y="286893"/>
                    <a:pt x="18" y="193739"/>
                  </a:cubicBezTo>
                  <a:cubicBezTo>
                    <a:pt x="-1697" y="100584"/>
                    <a:pt x="121747" y="0"/>
                    <a:pt x="121747" y="0"/>
                  </a:cubicBezTo>
                  <a:cubicBezTo>
                    <a:pt x="121747" y="0"/>
                    <a:pt x="139464" y="213170"/>
                    <a:pt x="58882" y="34575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>
              <a:extLst>
                <a:ext uri="{FF2B5EF4-FFF2-40B4-BE49-F238E27FC236}">
                  <a16:creationId xmlns:a16="http://schemas.microsoft.com/office/drawing/2014/main" id="{77A5AC39-D1A5-D0DF-A31C-D5CB3D9043A5}"/>
                </a:ext>
              </a:extLst>
            </p:cNvPr>
            <p:cNvSpPr/>
            <p:nvPr/>
          </p:nvSpPr>
          <p:spPr>
            <a:xfrm>
              <a:off x="6991645" y="-2124526"/>
              <a:ext cx="130532" cy="345757"/>
            </a:xfrm>
            <a:custGeom>
              <a:avLst/>
              <a:gdLst>
                <a:gd name="connsiteX0" fmla="*/ 67667 w 130532"/>
                <a:gd name="connsiteY0" fmla="*/ 345758 h 345757"/>
                <a:gd name="connsiteX1" fmla="*/ 130532 w 130532"/>
                <a:gd name="connsiteY1" fmla="*/ 0 h 345757"/>
                <a:gd name="connsiteX2" fmla="*/ 67667 w 130532"/>
                <a:gd name="connsiteY2" fmla="*/ 345758 h 3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532" h="345757">
                  <a:moveTo>
                    <a:pt x="67667" y="345758"/>
                  </a:moveTo>
                  <a:cubicBezTo>
                    <a:pt x="67667" y="345758"/>
                    <a:pt x="-10628" y="143447"/>
                    <a:pt x="130532" y="0"/>
                  </a:cubicBezTo>
                  <a:cubicBezTo>
                    <a:pt x="130532" y="0"/>
                    <a:pt x="-115213" y="161163"/>
                    <a:pt x="67667" y="34575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>
              <a:extLst>
                <a:ext uri="{FF2B5EF4-FFF2-40B4-BE49-F238E27FC236}">
                  <a16:creationId xmlns:a16="http://schemas.microsoft.com/office/drawing/2014/main" id="{564A010E-2EE9-173C-8967-1B0329807D2E}"/>
                </a:ext>
              </a:extLst>
            </p:cNvPr>
            <p:cNvSpPr/>
            <p:nvPr/>
          </p:nvSpPr>
          <p:spPr>
            <a:xfrm>
              <a:off x="7025000" y="-2124526"/>
              <a:ext cx="98829" cy="345757"/>
            </a:xfrm>
            <a:custGeom>
              <a:avLst/>
              <a:gdLst>
                <a:gd name="connsiteX0" fmla="*/ 34312 w 98829"/>
                <a:gd name="connsiteY0" fmla="*/ 345758 h 345757"/>
                <a:gd name="connsiteX1" fmla="*/ 22 w 98829"/>
                <a:gd name="connsiteY1" fmla="*/ 196025 h 345757"/>
                <a:gd name="connsiteX2" fmla="*/ 97177 w 98829"/>
                <a:gd name="connsiteY2" fmla="*/ 0 h 345757"/>
                <a:gd name="connsiteX3" fmla="*/ 34312 w 98829"/>
                <a:gd name="connsiteY3" fmla="*/ 345758 h 3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829" h="345757">
                  <a:moveTo>
                    <a:pt x="34312" y="345758"/>
                  </a:moveTo>
                  <a:cubicBezTo>
                    <a:pt x="34312" y="345758"/>
                    <a:pt x="1737" y="289179"/>
                    <a:pt x="22" y="196025"/>
                  </a:cubicBezTo>
                  <a:cubicBezTo>
                    <a:pt x="-1692" y="102870"/>
                    <a:pt x="97177" y="0"/>
                    <a:pt x="97177" y="0"/>
                  </a:cubicBezTo>
                  <a:cubicBezTo>
                    <a:pt x="97177" y="0"/>
                    <a:pt x="114894" y="213170"/>
                    <a:pt x="34312" y="34575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>
              <a:extLst>
                <a:ext uri="{FF2B5EF4-FFF2-40B4-BE49-F238E27FC236}">
                  <a16:creationId xmlns:a16="http://schemas.microsoft.com/office/drawing/2014/main" id="{55E9854D-FBD0-F99B-7211-608ACE358DED}"/>
                </a:ext>
              </a:extLst>
            </p:cNvPr>
            <p:cNvSpPr/>
            <p:nvPr/>
          </p:nvSpPr>
          <p:spPr>
            <a:xfrm>
              <a:off x="6768499" y="-2012512"/>
              <a:ext cx="159366" cy="321754"/>
            </a:xfrm>
            <a:custGeom>
              <a:avLst/>
              <a:gdLst>
                <a:gd name="connsiteX0" fmla="*/ 139366 w 159366"/>
                <a:gd name="connsiteY0" fmla="*/ 321754 h 321754"/>
                <a:gd name="connsiteX1" fmla="*/ 27923 w 159366"/>
                <a:gd name="connsiteY1" fmla="*/ 220028 h 321754"/>
                <a:gd name="connsiteX2" fmla="*/ 7349 w 159366"/>
                <a:gd name="connsiteY2" fmla="*/ 0 h 321754"/>
                <a:gd name="connsiteX3" fmla="*/ 146224 w 159366"/>
                <a:gd name="connsiteY3" fmla="*/ 164592 h 321754"/>
                <a:gd name="connsiteX4" fmla="*/ 139366 w 159366"/>
                <a:gd name="connsiteY4" fmla="*/ 321754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66" h="321754">
                  <a:moveTo>
                    <a:pt x="139366" y="321754"/>
                  </a:moveTo>
                  <a:cubicBezTo>
                    <a:pt x="139366" y="321754"/>
                    <a:pt x="74786" y="316611"/>
                    <a:pt x="27923" y="220028"/>
                  </a:cubicBezTo>
                  <a:cubicBezTo>
                    <a:pt x="-18940" y="123444"/>
                    <a:pt x="7349" y="0"/>
                    <a:pt x="7349" y="0"/>
                  </a:cubicBezTo>
                  <a:cubicBezTo>
                    <a:pt x="7349" y="0"/>
                    <a:pt x="113077" y="52006"/>
                    <a:pt x="146224" y="164592"/>
                  </a:cubicBezTo>
                  <a:cubicBezTo>
                    <a:pt x="179371" y="277749"/>
                    <a:pt x="139366" y="321754"/>
                    <a:pt x="139366" y="32175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>
              <a:extLst>
                <a:ext uri="{FF2B5EF4-FFF2-40B4-BE49-F238E27FC236}">
                  <a16:creationId xmlns:a16="http://schemas.microsoft.com/office/drawing/2014/main" id="{1CD4FDAE-DFBD-9787-7429-C39CDBC3BBE7}"/>
                </a:ext>
              </a:extLst>
            </p:cNvPr>
            <p:cNvSpPr/>
            <p:nvPr/>
          </p:nvSpPr>
          <p:spPr>
            <a:xfrm>
              <a:off x="6768499" y="-2012512"/>
              <a:ext cx="159366" cy="321754"/>
            </a:xfrm>
            <a:custGeom>
              <a:avLst/>
              <a:gdLst>
                <a:gd name="connsiteX0" fmla="*/ 139366 w 159366"/>
                <a:gd name="connsiteY0" fmla="*/ 321754 h 321754"/>
                <a:gd name="connsiteX1" fmla="*/ 27923 w 159366"/>
                <a:gd name="connsiteY1" fmla="*/ 220028 h 321754"/>
                <a:gd name="connsiteX2" fmla="*/ 7349 w 159366"/>
                <a:gd name="connsiteY2" fmla="*/ 0 h 321754"/>
                <a:gd name="connsiteX3" fmla="*/ 146224 w 159366"/>
                <a:gd name="connsiteY3" fmla="*/ 164592 h 321754"/>
                <a:gd name="connsiteX4" fmla="*/ 139366 w 159366"/>
                <a:gd name="connsiteY4" fmla="*/ 321754 h 32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366" h="321754">
                  <a:moveTo>
                    <a:pt x="139366" y="321754"/>
                  </a:moveTo>
                  <a:cubicBezTo>
                    <a:pt x="139366" y="321754"/>
                    <a:pt x="74786" y="316611"/>
                    <a:pt x="27923" y="220028"/>
                  </a:cubicBezTo>
                  <a:cubicBezTo>
                    <a:pt x="-18940" y="123444"/>
                    <a:pt x="7349" y="0"/>
                    <a:pt x="7349" y="0"/>
                  </a:cubicBezTo>
                  <a:cubicBezTo>
                    <a:pt x="7349" y="0"/>
                    <a:pt x="113077" y="52006"/>
                    <a:pt x="146224" y="164592"/>
                  </a:cubicBezTo>
                  <a:cubicBezTo>
                    <a:pt x="179371" y="277749"/>
                    <a:pt x="139366" y="321754"/>
                    <a:pt x="139366" y="32175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>
              <a:extLst>
                <a:ext uri="{FF2B5EF4-FFF2-40B4-BE49-F238E27FC236}">
                  <a16:creationId xmlns:a16="http://schemas.microsoft.com/office/drawing/2014/main" id="{149D96D2-F934-ED8D-BC5B-D8B085DEAF40}"/>
                </a:ext>
              </a:extLst>
            </p:cNvPr>
            <p:cNvSpPr/>
            <p:nvPr/>
          </p:nvSpPr>
          <p:spPr>
            <a:xfrm>
              <a:off x="6724080" y="-1755909"/>
              <a:ext cx="113163" cy="350329"/>
            </a:xfrm>
            <a:custGeom>
              <a:avLst/>
              <a:gdLst>
                <a:gd name="connsiteX0" fmla="*/ 76342 w 113163"/>
                <a:gd name="connsiteY0" fmla="*/ 350330 h 350329"/>
                <a:gd name="connsiteX1" fmla="*/ 904 w 113163"/>
                <a:gd name="connsiteY1" fmla="*/ 205740 h 350329"/>
                <a:gd name="connsiteX2" fmla="*/ 100345 w 113163"/>
                <a:gd name="connsiteY2" fmla="*/ 0 h 350329"/>
                <a:gd name="connsiteX3" fmla="*/ 76342 w 113163"/>
                <a:gd name="connsiteY3" fmla="*/ 350330 h 35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63" h="350329">
                  <a:moveTo>
                    <a:pt x="76342" y="350330"/>
                  </a:moveTo>
                  <a:cubicBezTo>
                    <a:pt x="76342" y="350330"/>
                    <a:pt x="12906" y="297752"/>
                    <a:pt x="904" y="205740"/>
                  </a:cubicBezTo>
                  <a:cubicBezTo>
                    <a:pt x="-11097" y="113157"/>
                    <a:pt x="100345" y="0"/>
                    <a:pt x="100345" y="0"/>
                  </a:cubicBezTo>
                  <a:cubicBezTo>
                    <a:pt x="100345" y="0"/>
                    <a:pt x="141493" y="209741"/>
                    <a:pt x="76342" y="35033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>
              <a:extLst>
                <a:ext uri="{FF2B5EF4-FFF2-40B4-BE49-F238E27FC236}">
                  <a16:creationId xmlns:a16="http://schemas.microsoft.com/office/drawing/2014/main" id="{327327EE-7A32-9B07-D540-142691279F0F}"/>
                </a:ext>
              </a:extLst>
            </p:cNvPr>
            <p:cNvSpPr/>
            <p:nvPr/>
          </p:nvSpPr>
          <p:spPr>
            <a:xfrm>
              <a:off x="6724080" y="-1755909"/>
              <a:ext cx="113163" cy="350329"/>
            </a:xfrm>
            <a:custGeom>
              <a:avLst/>
              <a:gdLst>
                <a:gd name="connsiteX0" fmla="*/ 76342 w 113163"/>
                <a:gd name="connsiteY0" fmla="*/ 350330 h 350329"/>
                <a:gd name="connsiteX1" fmla="*/ 904 w 113163"/>
                <a:gd name="connsiteY1" fmla="*/ 205740 h 350329"/>
                <a:gd name="connsiteX2" fmla="*/ 100345 w 113163"/>
                <a:gd name="connsiteY2" fmla="*/ 0 h 350329"/>
                <a:gd name="connsiteX3" fmla="*/ 76342 w 113163"/>
                <a:gd name="connsiteY3" fmla="*/ 350330 h 35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163" h="350329">
                  <a:moveTo>
                    <a:pt x="76342" y="350330"/>
                  </a:moveTo>
                  <a:cubicBezTo>
                    <a:pt x="76342" y="350330"/>
                    <a:pt x="12906" y="297752"/>
                    <a:pt x="904" y="205740"/>
                  </a:cubicBezTo>
                  <a:cubicBezTo>
                    <a:pt x="-11097" y="113157"/>
                    <a:pt x="100345" y="0"/>
                    <a:pt x="100345" y="0"/>
                  </a:cubicBezTo>
                  <a:cubicBezTo>
                    <a:pt x="100345" y="0"/>
                    <a:pt x="141493" y="209741"/>
                    <a:pt x="76342" y="35033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id="{A1DC0C69-615A-AA3A-36FB-5566D3D43325}"/>
                </a:ext>
              </a:extLst>
            </p:cNvPr>
            <p:cNvSpPr/>
            <p:nvPr/>
          </p:nvSpPr>
          <p:spPr>
            <a:xfrm>
              <a:off x="6723667" y="-1756480"/>
              <a:ext cx="100758" cy="350901"/>
            </a:xfrm>
            <a:custGeom>
              <a:avLst/>
              <a:gdLst>
                <a:gd name="connsiteX0" fmla="*/ 76756 w 100758"/>
                <a:gd name="connsiteY0" fmla="*/ 350901 h 350901"/>
                <a:gd name="connsiteX1" fmla="*/ 100759 w 100758"/>
                <a:gd name="connsiteY1" fmla="*/ 0 h 350901"/>
                <a:gd name="connsiteX2" fmla="*/ 76756 w 100758"/>
                <a:gd name="connsiteY2" fmla="*/ 350901 h 35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58" h="350901">
                  <a:moveTo>
                    <a:pt x="76756" y="350901"/>
                  </a:moveTo>
                  <a:cubicBezTo>
                    <a:pt x="76756" y="350901"/>
                    <a:pt x="-3254" y="189166"/>
                    <a:pt x="100759" y="0"/>
                  </a:cubicBezTo>
                  <a:cubicBezTo>
                    <a:pt x="100759" y="0"/>
                    <a:pt x="-108982" y="173736"/>
                    <a:pt x="76756" y="35090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>
              <a:extLst>
                <a:ext uri="{FF2B5EF4-FFF2-40B4-BE49-F238E27FC236}">
                  <a16:creationId xmlns:a16="http://schemas.microsoft.com/office/drawing/2014/main" id="{6DCFE035-969F-1F49-DE09-5D2A28EF41B1}"/>
                </a:ext>
              </a:extLst>
            </p:cNvPr>
            <p:cNvSpPr/>
            <p:nvPr/>
          </p:nvSpPr>
          <p:spPr>
            <a:xfrm>
              <a:off x="6658119" y="-1020388"/>
              <a:ext cx="576643" cy="409194"/>
            </a:xfrm>
            <a:custGeom>
              <a:avLst/>
              <a:gdLst>
                <a:gd name="connsiteX0" fmla="*/ 0 w 576643"/>
                <a:gd name="connsiteY0" fmla="*/ 0 h 409194"/>
                <a:gd name="connsiteX1" fmla="*/ 97727 w 576643"/>
                <a:gd name="connsiteY1" fmla="*/ 409194 h 409194"/>
                <a:gd name="connsiteX2" fmla="*/ 478917 w 576643"/>
                <a:gd name="connsiteY2" fmla="*/ 409194 h 409194"/>
                <a:gd name="connsiteX3" fmla="*/ 576643 w 576643"/>
                <a:gd name="connsiteY3" fmla="*/ 0 h 409194"/>
                <a:gd name="connsiteX4" fmla="*/ 0 w 576643"/>
                <a:gd name="connsiteY4" fmla="*/ 0 h 409194"/>
                <a:gd name="connsiteX5" fmla="*/ 0 w 576643"/>
                <a:gd name="connsiteY5" fmla="*/ 0 h 40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6643" h="409194">
                  <a:moveTo>
                    <a:pt x="0" y="0"/>
                  </a:moveTo>
                  <a:cubicBezTo>
                    <a:pt x="0" y="0"/>
                    <a:pt x="10858" y="298323"/>
                    <a:pt x="97727" y="409194"/>
                  </a:cubicBezTo>
                  <a:lnTo>
                    <a:pt x="478917" y="409194"/>
                  </a:lnTo>
                  <a:cubicBezTo>
                    <a:pt x="565785" y="298323"/>
                    <a:pt x="576643" y="0"/>
                    <a:pt x="576643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7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>
              <a:extLst>
                <a:ext uri="{FF2B5EF4-FFF2-40B4-BE49-F238E27FC236}">
                  <a16:creationId xmlns:a16="http://schemas.microsoft.com/office/drawing/2014/main" id="{FE0EAAA7-B111-41B7-8458-AEE6890F0421}"/>
                </a:ext>
              </a:extLst>
            </p:cNvPr>
            <p:cNvSpPr/>
            <p:nvPr/>
          </p:nvSpPr>
          <p:spPr>
            <a:xfrm>
              <a:off x="6760829" y="-1023398"/>
              <a:ext cx="404932" cy="67926"/>
            </a:xfrm>
            <a:custGeom>
              <a:avLst/>
              <a:gdLst>
                <a:gd name="connsiteX0" fmla="*/ 160 w 404932"/>
                <a:gd name="connsiteY0" fmla="*/ 5302 h 67926"/>
                <a:gd name="connsiteX1" fmla="*/ 91600 w 404932"/>
                <a:gd name="connsiteY1" fmla="*/ 63018 h 67926"/>
                <a:gd name="connsiteX2" fmla="*/ 205900 w 404932"/>
                <a:gd name="connsiteY2" fmla="*/ 57880 h 67926"/>
                <a:gd name="connsiteX3" fmla="*/ 331630 w 404932"/>
                <a:gd name="connsiteY3" fmla="*/ 50445 h 67926"/>
                <a:gd name="connsiteX4" fmla="*/ 404782 w 404932"/>
                <a:gd name="connsiteY4" fmla="*/ 3587 h 67926"/>
                <a:gd name="connsiteX5" fmla="*/ 399067 w 404932"/>
                <a:gd name="connsiteY5" fmla="*/ 1867 h 67926"/>
                <a:gd name="connsiteX6" fmla="*/ 355633 w 404932"/>
                <a:gd name="connsiteY6" fmla="*/ 35586 h 67926"/>
                <a:gd name="connsiteX7" fmla="*/ 307055 w 404932"/>
                <a:gd name="connsiteY7" fmla="*/ 50445 h 67926"/>
                <a:gd name="connsiteX8" fmla="*/ 201328 w 404932"/>
                <a:gd name="connsiteY8" fmla="*/ 53302 h 67926"/>
                <a:gd name="connsiteX9" fmla="*/ 89885 w 404932"/>
                <a:gd name="connsiteY9" fmla="*/ 57303 h 67926"/>
                <a:gd name="connsiteX10" fmla="*/ 732 w 404932"/>
                <a:gd name="connsiteY10" fmla="*/ 3587 h 67926"/>
                <a:gd name="connsiteX11" fmla="*/ 160 w 404932"/>
                <a:gd name="connsiteY11" fmla="*/ 5302 h 6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4932" h="67926">
                  <a:moveTo>
                    <a:pt x="160" y="5302"/>
                  </a:moveTo>
                  <a:cubicBezTo>
                    <a:pt x="26449" y="28734"/>
                    <a:pt x="57882" y="52731"/>
                    <a:pt x="91600" y="63018"/>
                  </a:cubicBezTo>
                  <a:cubicBezTo>
                    <a:pt x="129319" y="74448"/>
                    <a:pt x="168181" y="63024"/>
                    <a:pt x="205900" y="57880"/>
                  </a:cubicBezTo>
                  <a:cubicBezTo>
                    <a:pt x="248191" y="51594"/>
                    <a:pt x="290482" y="63589"/>
                    <a:pt x="331630" y="50445"/>
                  </a:cubicBezTo>
                  <a:cubicBezTo>
                    <a:pt x="356776" y="42444"/>
                    <a:pt x="396209" y="32162"/>
                    <a:pt x="404782" y="3587"/>
                  </a:cubicBezTo>
                  <a:cubicBezTo>
                    <a:pt x="405925" y="159"/>
                    <a:pt x="400210" y="-1562"/>
                    <a:pt x="399067" y="1867"/>
                  </a:cubicBezTo>
                  <a:cubicBezTo>
                    <a:pt x="393352" y="21298"/>
                    <a:pt x="372778" y="28728"/>
                    <a:pt x="355633" y="35586"/>
                  </a:cubicBezTo>
                  <a:cubicBezTo>
                    <a:pt x="339631" y="41872"/>
                    <a:pt x="323629" y="48159"/>
                    <a:pt x="307055" y="50445"/>
                  </a:cubicBezTo>
                  <a:cubicBezTo>
                    <a:pt x="272194" y="55588"/>
                    <a:pt x="236761" y="47587"/>
                    <a:pt x="201328" y="53302"/>
                  </a:cubicBezTo>
                  <a:cubicBezTo>
                    <a:pt x="164752" y="59017"/>
                    <a:pt x="126462" y="69876"/>
                    <a:pt x="89885" y="57303"/>
                  </a:cubicBezTo>
                  <a:cubicBezTo>
                    <a:pt x="56167" y="46444"/>
                    <a:pt x="30449" y="21304"/>
                    <a:pt x="732" y="3587"/>
                  </a:cubicBezTo>
                  <a:cubicBezTo>
                    <a:pt x="732" y="3587"/>
                    <a:pt x="-412" y="4731"/>
                    <a:pt x="160" y="5302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>
              <a:extLst>
                <a:ext uri="{FF2B5EF4-FFF2-40B4-BE49-F238E27FC236}">
                  <a16:creationId xmlns:a16="http://schemas.microsoft.com/office/drawing/2014/main" id="{2BC0192E-422F-B1A5-F742-4BA7FCB1D11F}"/>
                </a:ext>
              </a:extLst>
            </p:cNvPr>
            <p:cNvSpPr/>
            <p:nvPr/>
          </p:nvSpPr>
          <p:spPr>
            <a:xfrm>
              <a:off x="6696744" y="-744354"/>
              <a:ext cx="313600" cy="134814"/>
            </a:xfrm>
            <a:custGeom>
              <a:avLst/>
              <a:gdLst>
                <a:gd name="connsiteX0" fmla="*/ 237 w 313600"/>
                <a:gd name="connsiteY0" fmla="*/ 1143 h 134814"/>
                <a:gd name="connsiteX1" fmla="*/ 73960 w 313600"/>
                <a:gd name="connsiteY1" fmla="*/ 53150 h 134814"/>
                <a:gd name="connsiteX2" fmla="*/ 137397 w 313600"/>
                <a:gd name="connsiteY2" fmla="*/ 77724 h 134814"/>
                <a:gd name="connsiteX3" fmla="*/ 308847 w 313600"/>
                <a:gd name="connsiteY3" fmla="*/ 133160 h 134814"/>
                <a:gd name="connsiteX4" fmla="*/ 313419 w 313600"/>
                <a:gd name="connsiteY4" fmla="*/ 132016 h 134814"/>
                <a:gd name="connsiteX5" fmla="*/ 168829 w 313600"/>
                <a:gd name="connsiteY5" fmla="*/ 74295 h 134814"/>
                <a:gd name="connsiteX6" fmla="*/ 65959 w 313600"/>
                <a:gd name="connsiteY6" fmla="*/ 40576 h 134814"/>
                <a:gd name="connsiteX7" fmla="*/ 808 w 313600"/>
                <a:gd name="connsiteY7" fmla="*/ 0 h 134814"/>
                <a:gd name="connsiteX8" fmla="*/ 237 w 313600"/>
                <a:gd name="connsiteY8" fmla="*/ 1143 h 13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600" h="134814">
                  <a:moveTo>
                    <a:pt x="237" y="1143"/>
                  </a:moveTo>
                  <a:cubicBezTo>
                    <a:pt x="32812" y="6287"/>
                    <a:pt x="49957" y="33719"/>
                    <a:pt x="73960" y="53150"/>
                  </a:cubicBezTo>
                  <a:cubicBezTo>
                    <a:pt x="92248" y="68009"/>
                    <a:pt x="113965" y="74866"/>
                    <a:pt x="137397" y="77724"/>
                  </a:cubicBezTo>
                  <a:cubicBezTo>
                    <a:pt x="194547" y="84011"/>
                    <a:pt x="283129" y="62865"/>
                    <a:pt x="308847" y="133160"/>
                  </a:cubicBezTo>
                  <a:cubicBezTo>
                    <a:pt x="309990" y="136017"/>
                    <a:pt x="314562" y="134874"/>
                    <a:pt x="313419" y="132016"/>
                  </a:cubicBezTo>
                  <a:cubicBezTo>
                    <a:pt x="294559" y="70866"/>
                    <a:pt x="219693" y="74295"/>
                    <a:pt x="168829" y="74295"/>
                  </a:cubicBezTo>
                  <a:cubicBezTo>
                    <a:pt x="129396" y="74295"/>
                    <a:pt x="95106" y="68580"/>
                    <a:pt x="65959" y="40576"/>
                  </a:cubicBezTo>
                  <a:cubicBezTo>
                    <a:pt x="46528" y="22289"/>
                    <a:pt x="28812" y="1715"/>
                    <a:pt x="808" y="0"/>
                  </a:cubicBezTo>
                  <a:cubicBezTo>
                    <a:pt x="237" y="572"/>
                    <a:pt x="-335" y="1143"/>
                    <a:pt x="237" y="1143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>
              <a:extLst>
                <a:ext uri="{FF2B5EF4-FFF2-40B4-BE49-F238E27FC236}">
                  <a16:creationId xmlns:a16="http://schemas.microsoft.com/office/drawing/2014/main" id="{5079D52B-AB51-2C8D-70CD-FF73CCB9C16D}"/>
                </a:ext>
              </a:extLst>
            </p:cNvPr>
            <p:cNvSpPr/>
            <p:nvPr/>
          </p:nvSpPr>
          <p:spPr>
            <a:xfrm>
              <a:off x="6696757" y="-1020959"/>
              <a:ext cx="506889" cy="276504"/>
            </a:xfrm>
            <a:custGeom>
              <a:avLst/>
              <a:gdLst>
                <a:gd name="connsiteX0" fmla="*/ 224 w 506889"/>
                <a:gd name="connsiteY0" fmla="*/ 1143 h 276504"/>
                <a:gd name="connsiteX1" fmla="*/ 89378 w 506889"/>
                <a:gd name="connsiteY1" fmla="*/ 124016 h 276504"/>
                <a:gd name="connsiteX2" fmla="*/ 208250 w 506889"/>
                <a:gd name="connsiteY2" fmla="*/ 194310 h 276504"/>
                <a:gd name="connsiteX3" fmla="*/ 291118 w 506889"/>
                <a:gd name="connsiteY3" fmla="*/ 197168 h 276504"/>
                <a:gd name="connsiteX4" fmla="*/ 374557 w 506889"/>
                <a:gd name="connsiteY4" fmla="*/ 238887 h 276504"/>
                <a:gd name="connsiteX5" fmla="*/ 432850 w 506889"/>
                <a:gd name="connsiteY5" fmla="*/ 275463 h 276504"/>
                <a:gd name="connsiteX6" fmla="*/ 504859 w 506889"/>
                <a:gd name="connsiteY6" fmla="*/ 256603 h 276504"/>
                <a:gd name="connsiteX7" fmla="*/ 503144 w 506889"/>
                <a:gd name="connsiteY7" fmla="*/ 250888 h 276504"/>
                <a:gd name="connsiteX8" fmla="*/ 470569 w 506889"/>
                <a:gd name="connsiteY8" fmla="*/ 263461 h 276504"/>
                <a:gd name="connsiteX9" fmla="*/ 415133 w 506889"/>
                <a:gd name="connsiteY9" fmla="*/ 262318 h 276504"/>
                <a:gd name="connsiteX10" fmla="*/ 355697 w 506889"/>
                <a:gd name="connsiteY10" fmla="*/ 214313 h 276504"/>
                <a:gd name="connsiteX11" fmla="*/ 207679 w 506889"/>
                <a:gd name="connsiteY11" fmla="*/ 188595 h 276504"/>
                <a:gd name="connsiteX12" fmla="*/ 80806 w 506889"/>
                <a:gd name="connsiteY12" fmla="*/ 101727 h 276504"/>
                <a:gd name="connsiteX13" fmla="*/ 1367 w 506889"/>
                <a:gd name="connsiteY13" fmla="*/ 0 h 276504"/>
                <a:gd name="connsiteX14" fmla="*/ 224 w 506889"/>
                <a:gd name="connsiteY14" fmla="*/ 1143 h 27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6889" h="276504">
                  <a:moveTo>
                    <a:pt x="224" y="1143"/>
                  </a:moveTo>
                  <a:cubicBezTo>
                    <a:pt x="41372" y="34290"/>
                    <a:pt x="59089" y="82296"/>
                    <a:pt x="89378" y="124016"/>
                  </a:cubicBezTo>
                  <a:cubicBezTo>
                    <a:pt x="117953" y="164021"/>
                    <a:pt x="159673" y="186881"/>
                    <a:pt x="208250" y="194310"/>
                  </a:cubicBezTo>
                  <a:cubicBezTo>
                    <a:pt x="235682" y="198311"/>
                    <a:pt x="263114" y="195453"/>
                    <a:pt x="291118" y="197168"/>
                  </a:cubicBezTo>
                  <a:cubicBezTo>
                    <a:pt x="325979" y="199453"/>
                    <a:pt x="349411" y="216027"/>
                    <a:pt x="374557" y="238887"/>
                  </a:cubicBezTo>
                  <a:cubicBezTo>
                    <a:pt x="391130" y="254318"/>
                    <a:pt x="409418" y="270891"/>
                    <a:pt x="432850" y="275463"/>
                  </a:cubicBezTo>
                  <a:cubicBezTo>
                    <a:pt x="459710" y="281178"/>
                    <a:pt x="479713" y="261747"/>
                    <a:pt x="504859" y="256603"/>
                  </a:cubicBezTo>
                  <a:cubicBezTo>
                    <a:pt x="508288" y="256032"/>
                    <a:pt x="507145" y="250317"/>
                    <a:pt x="503144" y="250888"/>
                  </a:cubicBezTo>
                  <a:cubicBezTo>
                    <a:pt x="491143" y="253174"/>
                    <a:pt x="481427" y="258318"/>
                    <a:pt x="470569" y="263461"/>
                  </a:cubicBezTo>
                  <a:cubicBezTo>
                    <a:pt x="451138" y="272034"/>
                    <a:pt x="433993" y="272606"/>
                    <a:pt x="415133" y="262318"/>
                  </a:cubicBezTo>
                  <a:cubicBezTo>
                    <a:pt x="392273" y="250317"/>
                    <a:pt x="375700" y="229743"/>
                    <a:pt x="355697" y="214313"/>
                  </a:cubicBezTo>
                  <a:cubicBezTo>
                    <a:pt x="311120" y="180594"/>
                    <a:pt x="259114" y="196596"/>
                    <a:pt x="207679" y="188595"/>
                  </a:cubicBezTo>
                  <a:cubicBezTo>
                    <a:pt x="151672" y="179451"/>
                    <a:pt x="110524" y="149161"/>
                    <a:pt x="80806" y="101727"/>
                  </a:cubicBezTo>
                  <a:cubicBezTo>
                    <a:pt x="57946" y="65723"/>
                    <a:pt x="39086" y="23431"/>
                    <a:pt x="1367" y="0"/>
                  </a:cubicBezTo>
                  <a:cubicBezTo>
                    <a:pt x="224" y="0"/>
                    <a:pt x="-347" y="571"/>
                    <a:pt x="224" y="1143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>
              <a:extLst>
                <a:ext uri="{FF2B5EF4-FFF2-40B4-BE49-F238E27FC236}">
                  <a16:creationId xmlns:a16="http://schemas.microsoft.com/office/drawing/2014/main" id="{2042ADD0-87D5-F756-2F26-493BDB2BF3F0}"/>
                </a:ext>
              </a:extLst>
            </p:cNvPr>
            <p:cNvSpPr/>
            <p:nvPr/>
          </p:nvSpPr>
          <p:spPr>
            <a:xfrm>
              <a:off x="6666692" y="-912374"/>
              <a:ext cx="559498" cy="50291"/>
            </a:xfrm>
            <a:custGeom>
              <a:avLst/>
              <a:gdLst>
                <a:gd name="connsiteX0" fmla="*/ 6858 w 559498"/>
                <a:gd name="connsiteY0" fmla="*/ 50292 h 50291"/>
                <a:gd name="connsiteX1" fmla="*/ 553212 w 559498"/>
                <a:gd name="connsiteY1" fmla="*/ 50292 h 50291"/>
                <a:gd name="connsiteX2" fmla="*/ 559498 w 559498"/>
                <a:gd name="connsiteY2" fmla="*/ 0 h 50291"/>
                <a:gd name="connsiteX3" fmla="*/ 0 w 559498"/>
                <a:gd name="connsiteY3" fmla="*/ 0 h 50291"/>
                <a:gd name="connsiteX4" fmla="*/ 6858 w 559498"/>
                <a:gd name="connsiteY4" fmla="*/ 50292 h 5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498" h="50291">
                  <a:moveTo>
                    <a:pt x="6858" y="50292"/>
                  </a:moveTo>
                  <a:lnTo>
                    <a:pt x="553212" y="50292"/>
                  </a:lnTo>
                  <a:lnTo>
                    <a:pt x="559498" y="0"/>
                  </a:lnTo>
                  <a:lnTo>
                    <a:pt x="0" y="0"/>
                  </a:lnTo>
                  <a:lnTo>
                    <a:pt x="6858" y="50292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360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9009875-B1C5-4319-9613-AC87678F7C80}"/>
              </a:ext>
            </a:extLst>
          </p:cNvPr>
          <p:cNvGrpSpPr/>
          <p:nvPr/>
        </p:nvGrpSpPr>
        <p:grpSpPr>
          <a:xfrm>
            <a:off x="5830732" y="1320035"/>
            <a:ext cx="4438592" cy="5180221"/>
            <a:chOff x="3049743" y="4427543"/>
            <a:chExt cx="6189229" cy="72233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F9FD40A-2209-4F15-B232-BC48648A544E}"/>
                </a:ext>
              </a:extLst>
            </p:cNvPr>
            <p:cNvGrpSpPr/>
            <p:nvPr/>
          </p:nvGrpSpPr>
          <p:grpSpPr>
            <a:xfrm>
              <a:off x="3232434" y="4427543"/>
              <a:ext cx="6003600" cy="3614861"/>
              <a:chOff x="2884956" y="1044808"/>
              <a:chExt cx="3418590" cy="2058387"/>
            </a:xfrm>
            <a:solidFill>
              <a:srgbClr val="8CBA5E"/>
            </a:solidFill>
          </p:grpSpPr>
          <p:sp>
            <p:nvSpPr>
              <p:cNvPr id="7" name="Freeform 37">
                <a:extLst>
                  <a:ext uri="{FF2B5EF4-FFF2-40B4-BE49-F238E27FC236}">
                    <a16:creationId xmlns:a16="http://schemas.microsoft.com/office/drawing/2014/main" id="{21DC3A6E-28B0-4F4C-9354-F13F9C05D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3244" y="3048954"/>
                <a:ext cx="44506" cy="37552"/>
              </a:xfrm>
              <a:custGeom>
                <a:avLst/>
                <a:gdLst>
                  <a:gd name="T0" fmla="*/ 26 w 26"/>
                  <a:gd name="T1" fmla="*/ 2 h 22"/>
                  <a:gd name="T2" fmla="*/ 9 w 26"/>
                  <a:gd name="T3" fmla="*/ 5 h 22"/>
                  <a:gd name="T4" fmla="*/ 0 w 26"/>
                  <a:gd name="T5" fmla="*/ 21 h 22"/>
                  <a:gd name="T6" fmla="*/ 17 w 26"/>
                  <a:gd name="T7" fmla="*/ 17 h 22"/>
                  <a:gd name="T8" fmla="*/ 26 w 26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26" y="2"/>
                    </a:moveTo>
                    <a:cubicBezTo>
                      <a:pt x="26" y="2"/>
                      <a:pt x="16" y="0"/>
                      <a:pt x="9" y="5"/>
                    </a:cubicBezTo>
                    <a:cubicBezTo>
                      <a:pt x="2" y="11"/>
                      <a:pt x="0" y="21"/>
                      <a:pt x="0" y="21"/>
                    </a:cubicBezTo>
                    <a:cubicBezTo>
                      <a:pt x="0" y="21"/>
                      <a:pt x="10" y="22"/>
                      <a:pt x="17" y="17"/>
                    </a:cubicBezTo>
                    <a:cubicBezTo>
                      <a:pt x="24" y="12"/>
                      <a:pt x="26" y="2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38">
                <a:extLst>
                  <a:ext uri="{FF2B5EF4-FFF2-40B4-BE49-F238E27FC236}">
                    <a16:creationId xmlns:a16="http://schemas.microsoft.com/office/drawing/2014/main" id="{A7105E0B-D90A-41BA-85AF-B08A20A36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3313" y="3053126"/>
                <a:ext cx="23644" cy="50069"/>
              </a:xfrm>
              <a:custGeom>
                <a:avLst/>
                <a:gdLst>
                  <a:gd name="T0" fmla="*/ 8 w 14"/>
                  <a:gd name="T1" fmla="*/ 29 h 29"/>
                  <a:gd name="T2" fmla="*/ 13 w 14"/>
                  <a:gd name="T3" fmla="*/ 14 h 29"/>
                  <a:gd name="T4" fmla="*/ 6 w 14"/>
                  <a:gd name="T5" fmla="*/ 0 h 29"/>
                  <a:gd name="T6" fmla="*/ 0 w 14"/>
                  <a:gd name="T7" fmla="*/ 15 h 29"/>
                  <a:gd name="T8" fmla="*/ 8 w 14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8" y="29"/>
                    </a:moveTo>
                    <a:cubicBezTo>
                      <a:pt x="8" y="29"/>
                      <a:pt x="14" y="22"/>
                      <a:pt x="13" y="14"/>
                    </a:cubicBezTo>
                    <a:cubicBezTo>
                      <a:pt x="13" y="6"/>
                      <a:pt x="6" y="0"/>
                      <a:pt x="6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8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39">
                <a:extLst>
                  <a:ext uri="{FF2B5EF4-FFF2-40B4-BE49-F238E27FC236}">
                    <a16:creationId xmlns:a16="http://schemas.microsoft.com/office/drawing/2014/main" id="{1FD241B2-728A-46AF-9983-1EB4C8361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550" y="1195015"/>
                <a:ext cx="41724" cy="30598"/>
              </a:xfrm>
              <a:custGeom>
                <a:avLst/>
                <a:gdLst>
                  <a:gd name="T0" fmla="*/ 9 w 24"/>
                  <a:gd name="T1" fmla="*/ 14 h 18"/>
                  <a:gd name="T2" fmla="*/ 24 w 24"/>
                  <a:gd name="T3" fmla="*/ 16 h 18"/>
                  <a:gd name="T4" fmla="*/ 15 w 24"/>
                  <a:gd name="T5" fmla="*/ 4 h 18"/>
                  <a:gd name="T6" fmla="*/ 0 w 24"/>
                  <a:gd name="T7" fmla="*/ 2 h 18"/>
                  <a:gd name="T8" fmla="*/ 9 w 24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9" y="14"/>
                    </a:moveTo>
                    <a:cubicBezTo>
                      <a:pt x="16" y="18"/>
                      <a:pt x="24" y="16"/>
                      <a:pt x="24" y="16"/>
                    </a:cubicBezTo>
                    <a:cubicBezTo>
                      <a:pt x="24" y="16"/>
                      <a:pt x="22" y="7"/>
                      <a:pt x="15" y="4"/>
                    </a:cubicBezTo>
                    <a:cubicBezTo>
                      <a:pt x="9" y="0"/>
                      <a:pt x="0" y="2"/>
                      <a:pt x="0" y="2"/>
                    </a:cubicBezTo>
                    <a:cubicBezTo>
                      <a:pt x="0" y="2"/>
                      <a:pt x="3" y="11"/>
                      <a:pt x="9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40">
                <a:extLst>
                  <a:ext uri="{FF2B5EF4-FFF2-40B4-BE49-F238E27FC236}">
                    <a16:creationId xmlns:a16="http://schemas.microsoft.com/office/drawing/2014/main" id="{DA24FF60-9C37-480F-BF2D-8FEE1737C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85" y="1163027"/>
                <a:ext cx="41724" cy="30598"/>
              </a:xfrm>
              <a:custGeom>
                <a:avLst/>
                <a:gdLst>
                  <a:gd name="T0" fmla="*/ 15 w 24"/>
                  <a:gd name="T1" fmla="*/ 15 h 18"/>
                  <a:gd name="T2" fmla="*/ 24 w 24"/>
                  <a:gd name="T3" fmla="*/ 3 h 18"/>
                  <a:gd name="T4" fmla="*/ 9 w 24"/>
                  <a:gd name="T5" fmla="*/ 4 h 18"/>
                  <a:gd name="T6" fmla="*/ 0 w 24"/>
                  <a:gd name="T7" fmla="*/ 16 h 18"/>
                  <a:gd name="T8" fmla="*/ 15 w 24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15" y="15"/>
                    </a:moveTo>
                    <a:cubicBezTo>
                      <a:pt x="22" y="11"/>
                      <a:pt x="24" y="3"/>
                      <a:pt x="24" y="3"/>
                    </a:cubicBezTo>
                    <a:cubicBezTo>
                      <a:pt x="24" y="3"/>
                      <a:pt x="16" y="0"/>
                      <a:pt x="9" y="4"/>
                    </a:cubicBezTo>
                    <a:cubicBezTo>
                      <a:pt x="2" y="7"/>
                      <a:pt x="0" y="16"/>
                      <a:pt x="0" y="16"/>
                    </a:cubicBezTo>
                    <a:cubicBezTo>
                      <a:pt x="0" y="16"/>
                      <a:pt x="8" y="18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41">
                <a:extLst>
                  <a:ext uri="{FF2B5EF4-FFF2-40B4-BE49-F238E27FC236}">
                    <a16:creationId xmlns:a16="http://schemas.microsoft.com/office/drawing/2014/main" id="{489A25F3-916E-43D3-815E-0DCB5A3F9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596" y="1161635"/>
                <a:ext cx="15299" cy="29207"/>
              </a:xfrm>
              <a:custGeom>
                <a:avLst/>
                <a:gdLst>
                  <a:gd name="T0" fmla="*/ 8 w 9"/>
                  <a:gd name="T1" fmla="*/ 9 h 17"/>
                  <a:gd name="T2" fmla="*/ 5 w 9"/>
                  <a:gd name="T3" fmla="*/ 0 h 17"/>
                  <a:gd name="T4" fmla="*/ 0 w 9"/>
                  <a:gd name="T5" fmla="*/ 8 h 17"/>
                  <a:gd name="T6" fmla="*/ 3 w 9"/>
                  <a:gd name="T7" fmla="*/ 17 h 17"/>
                  <a:gd name="T8" fmla="*/ 8 w 9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8" y="9"/>
                    </a:moveTo>
                    <a:cubicBezTo>
                      <a:pt x="9" y="4"/>
                      <a:pt x="5" y="0"/>
                      <a:pt x="5" y="0"/>
                    </a:cubicBezTo>
                    <a:cubicBezTo>
                      <a:pt x="5" y="0"/>
                      <a:pt x="0" y="3"/>
                      <a:pt x="0" y="8"/>
                    </a:cubicBezTo>
                    <a:cubicBezTo>
                      <a:pt x="0" y="13"/>
                      <a:pt x="3" y="17"/>
                      <a:pt x="3" y="17"/>
                    </a:cubicBezTo>
                    <a:cubicBezTo>
                      <a:pt x="3" y="17"/>
                      <a:pt x="8" y="14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42">
                <a:extLst>
                  <a:ext uri="{FF2B5EF4-FFF2-40B4-BE49-F238E27FC236}">
                    <a16:creationId xmlns:a16="http://schemas.microsoft.com/office/drawing/2014/main" id="{27AEB344-B7A2-4811-839C-2A67BE566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4929" y="1432842"/>
                <a:ext cx="33379" cy="33379"/>
              </a:xfrm>
              <a:custGeom>
                <a:avLst/>
                <a:gdLst>
                  <a:gd name="T0" fmla="*/ 6 w 20"/>
                  <a:gd name="T1" fmla="*/ 5 h 20"/>
                  <a:gd name="T2" fmla="*/ 0 w 20"/>
                  <a:gd name="T3" fmla="*/ 20 h 20"/>
                  <a:gd name="T4" fmla="*/ 15 w 20"/>
                  <a:gd name="T5" fmla="*/ 14 h 20"/>
                  <a:gd name="T6" fmla="*/ 20 w 20"/>
                  <a:gd name="T7" fmla="*/ 0 h 20"/>
                  <a:gd name="T8" fmla="*/ 6 w 20"/>
                  <a:gd name="T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6" y="5"/>
                    </a:moveTo>
                    <a:cubicBezTo>
                      <a:pt x="0" y="11"/>
                      <a:pt x="0" y="20"/>
                      <a:pt x="0" y="20"/>
                    </a:cubicBezTo>
                    <a:cubicBezTo>
                      <a:pt x="0" y="20"/>
                      <a:pt x="9" y="20"/>
                      <a:pt x="15" y="14"/>
                    </a:cubicBezTo>
                    <a:cubicBezTo>
                      <a:pt x="20" y="9"/>
                      <a:pt x="20" y="0"/>
                      <a:pt x="20" y="0"/>
                    </a:cubicBezTo>
                    <a:cubicBezTo>
                      <a:pt x="20" y="0"/>
                      <a:pt x="11" y="0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43">
                <a:extLst>
                  <a:ext uri="{FF2B5EF4-FFF2-40B4-BE49-F238E27FC236}">
                    <a16:creationId xmlns:a16="http://schemas.microsoft.com/office/drawing/2014/main" id="{2B4976D3-3807-4851-8D86-F10DA213D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366" y="1471785"/>
                <a:ext cx="36161" cy="18081"/>
              </a:xfrm>
              <a:custGeom>
                <a:avLst/>
                <a:gdLst>
                  <a:gd name="T0" fmla="*/ 9 w 21"/>
                  <a:gd name="T1" fmla="*/ 10 h 11"/>
                  <a:gd name="T2" fmla="*/ 21 w 21"/>
                  <a:gd name="T3" fmla="*/ 7 h 11"/>
                  <a:gd name="T4" fmla="*/ 11 w 21"/>
                  <a:gd name="T5" fmla="*/ 1 h 11"/>
                  <a:gd name="T6" fmla="*/ 0 w 21"/>
                  <a:gd name="T7" fmla="*/ 4 h 11"/>
                  <a:gd name="T8" fmla="*/ 9 w 2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9" y="10"/>
                    </a:moveTo>
                    <a:cubicBezTo>
                      <a:pt x="15" y="11"/>
                      <a:pt x="21" y="7"/>
                      <a:pt x="21" y="7"/>
                    </a:cubicBezTo>
                    <a:cubicBezTo>
                      <a:pt x="21" y="7"/>
                      <a:pt x="17" y="2"/>
                      <a:pt x="11" y="1"/>
                    </a:cubicBezTo>
                    <a:cubicBezTo>
                      <a:pt x="5" y="0"/>
                      <a:pt x="0" y="4"/>
                      <a:pt x="0" y="4"/>
                    </a:cubicBezTo>
                    <a:cubicBezTo>
                      <a:pt x="0" y="4"/>
                      <a:pt x="4" y="9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44">
                <a:extLst>
                  <a:ext uri="{FF2B5EF4-FFF2-40B4-BE49-F238E27FC236}">
                    <a16:creationId xmlns:a16="http://schemas.microsoft.com/office/drawing/2014/main" id="{147CC693-BF3C-4F7D-83EB-CDDA821D7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2941" y="1420324"/>
                <a:ext cx="27816" cy="47287"/>
              </a:xfrm>
              <a:custGeom>
                <a:avLst/>
                <a:gdLst>
                  <a:gd name="T0" fmla="*/ 14 w 16"/>
                  <a:gd name="T1" fmla="*/ 13 h 28"/>
                  <a:gd name="T2" fmla="*/ 5 w 16"/>
                  <a:gd name="T3" fmla="*/ 0 h 28"/>
                  <a:gd name="T4" fmla="*/ 2 w 16"/>
                  <a:gd name="T5" fmla="*/ 16 h 28"/>
                  <a:gd name="T6" fmla="*/ 11 w 16"/>
                  <a:gd name="T7" fmla="*/ 28 h 28"/>
                  <a:gd name="T8" fmla="*/ 14 w 16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14" y="13"/>
                    </a:moveTo>
                    <a:cubicBezTo>
                      <a:pt x="13" y="5"/>
                      <a:pt x="5" y="0"/>
                      <a:pt x="5" y="0"/>
                    </a:cubicBezTo>
                    <a:cubicBezTo>
                      <a:pt x="5" y="0"/>
                      <a:pt x="0" y="8"/>
                      <a:pt x="2" y="16"/>
                    </a:cubicBezTo>
                    <a:cubicBezTo>
                      <a:pt x="3" y="23"/>
                      <a:pt x="11" y="28"/>
                      <a:pt x="11" y="28"/>
                    </a:cubicBezTo>
                    <a:cubicBezTo>
                      <a:pt x="11" y="28"/>
                      <a:pt x="16" y="21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45">
                <a:extLst>
                  <a:ext uri="{FF2B5EF4-FFF2-40B4-BE49-F238E27FC236}">
                    <a16:creationId xmlns:a16="http://schemas.microsoft.com/office/drawing/2014/main" id="{693599D3-42FA-42D6-BA43-39E6983F7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14" y="1464830"/>
                <a:ext cx="29207" cy="18081"/>
              </a:xfrm>
              <a:custGeom>
                <a:avLst/>
                <a:gdLst>
                  <a:gd name="T0" fmla="*/ 0 w 17"/>
                  <a:gd name="T1" fmla="*/ 2 h 11"/>
                  <a:gd name="T2" fmla="*/ 7 w 17"/>
                  <a:gd name="T3" fmla="*/ 10 h 11"/>
                  <a:gd name="T4" fmla="*/ 17 w 17"/>
                  <a:gd name="T5" fmla="*/ 9 h 11"/>
                  <a:gd name="T6" fmla="*/ 10 w 17"/>
                  <a:gd name="T7" fmla="*/ 2 h 11"/>
                  <a:gd name="T8" fmla="*/ 0 w 1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2"/>
                    </a:moveTo>
                    <a:cubicBezTo>
                      <a:pt x="0" y="2"/>
                      <a:pt x="2" y="8"/>
                      <a:pt x="7" y="10"/>
                    </a:cubicBezTo>
                    <a:cubicBezTo>
                      <a:pt x="12" y="11"/>
                      <a:pt x="17" y="9"/>
                      <a:pt x="17" y="9"/>
                    </a:cubicBezTo>
                    <a:cubicBezTo>
                      <a:pt x="17" y="9"/>
                      <a:pt x="15" y="4"/>
                      <a:pt x="10" y="2"/>
                    </a:cubicBezTo>
                    <a:cubicBezTo>
                      <a:pt x="5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46">
                <a:extLst>
                  <a:ext uri="{FF2B5EF4-FFF2-40B4-BE49-F238E27FC236}">
                    <a16:creationId xmlns:a16="http://schemas.microsoft.com/office/drawing/2014/main" id="{7C11AD05-ECE7-4574-96F9-3E3003B22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932" y="1370256"/>
                <a:ext cx="68150" cy="50069"/>
              </a:xfrm>
              <a:custGeom>
                <a:avLst/>
                <a:gdLst>
                  <a:gd name="T0" fmla="*/ 24 w 40"/>
                  <a:gd name="T1" fmla="*/ 24 h 29"/>
                  <a:gd name="T2" fmla="*/ 40 w 40"/>
                  <a:gd name="T3" fmla="*/ 6 h 29"/>
                  <a:gd name="T4" fmla="*/ 16 w 40"/>
                  <a:gd name="T5" fmla="*/ 5 h 29"/>
                  <a:gd name="T6" fmla="*/ 0 w 40"/>
                  <a:gd name="T7" fmla="*/ 23 h 29"/>
                  <a:gd name="T8" fmla="*/ 24 w 40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24" y="24"/>
                    </a:moveTo>
                    <a:cubicBezTo>
                      <a:pt x="35" y="19"/>
                      <a:pt x="40" y="6"/>
                      <a:pt x="40" y="6"/>
                    </a:cubicBezTo>
                    <a:cubicBezTo>
                      <a:pt x="40" y="6"/>
                      <a:pt x="27" y="0"/>
                      <a:pt x="16" y="5"/>
                    </a:cubicBezTo>
                    <a:cubicBezTo>
                      <a:pt x="5" y="10"/>
                      <a:pt x="0" y="23"/>
                      <a:pt x="0" y="23"/>
                    </a:cubicBezTo>
                    <a:cubicBezTo>
                      <a:pt x="0" y="23"/>
                      <a:pt x="13" y="29"/>
                      <a:pt x="2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47">
                <a:extLst>
                  <a:ext uri="{FF2B5EF4-FFF2-40B4-BE49-F238E27FC236}">
                    <a16:creationId xmlns:a16="http://schemas.microsoft.com/office/drawing/2014/main" id="{DB479DA6-6050-41CF-B225-D5960E746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633" y="1420324"/>
                <a:ext cx="48678" cy="37552"/>
              </a:xfrm>
              <a:custGeom>
                <a:avLst/>
                <a:gdLst>
                  <a:gd name="T0" fmla="*/ 18 w 29"/>
                  <a:gd name="T1" fmla="*/ 4 h 22"/>
                  <a:gd name="T2" fmla="*/ 0 w 29"/>
                  <a:gd name="T3" fmla="*/ 2 h 22"/>
                  <a:gd name="T4" fmla="*/ 10 w 29"/>
                  <a:gd name="T5" fmla="*/ 18 h 22"/>
                  <a:gd name="T6" fmla="*/ 29 w 29"/>
                  <a:gd name="T7" fmla="*/ 20 h 22"/>
                  <a:gd name="T8" fmla="*/ 18 w 29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18" y="4"/>
                    </a:moveTo>
                    <a:cubicBezTo>
                      <a:pt x="10" y="0"/>
                      <a:pt x="0" y="2"/>
                      <a:pt x="0" y="2"/>
                    </a:cubicBezTo>
                    <a:cubicBezTo>
                      <a:pt x="0" y="2"/>
                      <a:pt x="2" y="13"/>
                      <a:pt x="10" y="18"/>
                    </a:cubicBezTo>
                    <a:cubicBezTo>
                      <a:pt x="18" y="22"/>
                      <a:pt x="29" y="20"/>
                      <a:pt x="29" y="20"/>
                    </a:cubicBezTo>
                    <a:cubicBezTo>
                      <a:pt x="29" y="20"/>
                      <a:pt x="26" y="9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48">
                <a:extLst>
                  <a:ext uri="{FF2B5EF4-FFF2-40B4-BE49-F238E27FC236}">
                    <a16:creationId xmlns:a16="http://schemas.microsoft.com/office/drawing/2014/main" id="{9E1F9DAB-4E38-468D-948C-B577691A0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62" y="1331313"/>
                <a:ext cx="41724" cy="76495"/>
              </a:xfrm>
              <a:custGeom>
                <a:avLst/>
                <a:gdLst>
                  <a:gd name="T0" fmla="*/ 22 w 24"/>
                  <a:gd name="T1" fmla="*/ 24 h 45"/>
                  <a:gd name="T2" fmla="*/ 15 w 24"/>
                  <a:gd name="T3" fmla="*/ 0 h 45"/>
                  <a:gd name="T4" fmla="*/ 1 w 24"/>
                  <a:gd name="T5" fmla="*/ 21 h 45"/>
                  <a:gd name="T6" fmla="*/ 8 w 24"/>
                  <a:gd name="T7" fmla="*/ 45 h 45"/>
                  <a:gd name="T8" fmla="*/ 22 w 24"/>
                  <a:gd name="T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22" y="24"/>
                    </a:moveTo>
                    <a:cubicBezTo>
                      <a:pt x="24" y="11"/>
                      <a:pt x="15" y="0"/>
                      <a:pt x="15" y="0"/>
                    </a:cubicBezTo>
                    <a:cubicBezTo>
                      <a:pt x="15" y="0"/>
                      <a:pt x="3" y="8"/>
                      <a:pt x="1" y="21"/>
                    </a:cubicBezTo>
                    <a:cubicBezTo>
                      <a:pt x="0" y="33"/>
                      <a:pt x="8" y="45"/>
                      <a:pt x="8" y="45"/>
                    </a:cubicBezTo>
                    <a:cubicBezTo>
                      <a:pt x="8" y="45"/>
                      <a:pt x="20" y="36"/>
                      <a:pt x="22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id="{19C93FFB-700B-47EE-8827-324DBC67F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173" y="1389727"/>
                <a:ext cx="37552" cy="36161"/>
              </a:xfrm>
              <a:custGeom>
                <a:avLst/>
                <a:gdLst>
                  <a:gd name="T0" fmla="*/ 22 w 22"/>
                  <a:gd name="T1" fmla="*/ 20 h 21"/>
                  <a:gd name="T2" fmla="*/ 15 w 22"/>
                  <a:gd name="T3" fmla="*/ 5 h 21"/>
                  <a:gd name="T4" fmla="*/ 0 w 22"/>
                  <a:gd name="T5" fmla="*/ 0 h 21"/>
                  <a:gd name="T6" fmla="*/ 7 w 22"/>
                  <a:gd name="T7" fmla="*/ 15 h 21"/>
                  <a:gd name="T8" fmla="*/ 22 w 22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0"/>
                    </a:moveTo>
                    <a:cubicBezTo>
                      <a:pt x="22" y="20"/>
                      <a:pt x="22" y="11"/>
                      <a:pt x="15" y="5"/>
                    </a:cubicBezTo>
                    <a:cubicBezTo>
                      <a:pt x="9" y="0"/>
                      <a:pt x="0" y="0"/>
                      <a:pt x="0" y="0"/>
                    </a:cubicBezTo>
                    <a:cubicBezTo>
                      <a:pt x="0" y="0"/>
                      <a:pt x="0" y="10"/>
                      <a:pt x="7" y="15"/>
                    </a:cubicBezTo>
                    <a:cubicBezTo>
                      <a:pt x="13" y="21"/>
                      <a:pt x="22" y="20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50">
                <a:extLst>
                  <a:ext uri="{FF2B5EF4-FFF2-40B4-BE49-F238E27FC236}">
                    <a16:creationId xmlns:a16="http://schemas.microsoft.com/office/drawing/2014/main" id="{78C60547-3DFA-4908-9D87-290B8059E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952" y="1322968"/>
                <a:ext cx="59805" cy="36161"/>
              </a:xfrm>
              <a:custGeom>
                <a:avLst/>
                <a:gdLst>
                  <a:gd name="T0" fmla="*/ 0 w 35"/>
                  <a:gd name="T1" fmla="*/ 6 h 21"/>
                  <a:gd name="T2" fmla="*/ 16 w 35"/>
                  <a:gd name="T3" fmla="*/ 19 h 21"/>
                  <a:gd name="T4" fmla="*/ 35 w 35"/>
                  <a:gd name="T5" fmla="*/ 15 h 21"/>
                  <a:gd name="T6" fmla="*/ 20 w 35"/>
                  <a:gd name="T7" fmla="*/ 3 h 21"/>
                  <a:gd name="T8" fmla="*/ 0 w 35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1">
                    <a:moveTo>
                      <a:pt x="0" y="6"/>
                    </a:moveTo>
                    <a:cubicBezTo>
                      <a:pt x="0" y="6"/>
                      <a:pt x="6" y="16"/>
                      <a:pt x="16" y="19"/>
                    </a:cubicBezTo>
                    <a:cubicBezTo>
                      <a:pt x="25" y="21"/>
                      <a:pt x="35" y="15"/>
                      <a:pt x="35" y="15"/>
                    </a:cubicBezTo>
                    <a:cubicBezTo>
                      <a:pt x="35" y="15"/>
                      <a:pt x="30" y="5"/>
                      <a:pt x="20" y="3"/>
                    </a:cubicBezTo>
                    <a:cubicBezTo>
                      <a:pt x="10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51">
                <a:extLst>
                  <a:ext uri="{FF2B5EF4-FFF2-40B4-BE49-F238E27FC236}">
                    <a16:creationId xmlns:a16="http://schemas.microsoft.com/office/drawing/2014/main" id="{45819B6D-806F-436B-A8D4-0AB685E58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699" y="1335486"/>
                <a:ext cx="29207" cy="41724"/>
              </a:xfrm>
              <a:custGeom>
                <a:avLst/>
                <a:gdLst>
                  <a:gd name="T0" fmla="*/ 2 w 17"/>
                  <a:gd name="T1" fmla="*/ 15 h 25"/>
                  <a:gd name="T2" fmla="*/ 13 w 17"/>
                  <a:gd name="T3" fmla="*/ 25 h 25"/>
                  <a:gd name="T4" fmla="*/ 14 w 17"/>
                  <a:gd name="T5" fmla="*/ 10 h 25"/>
                  <a:gd name="T6" fmla="*/ 3 w 17"/>
                  <a:gd name="T7" fmla="*/ 0 h 25"/>
                  <a:gd name="T8" fmla="*/ 2 w 17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2" y="15"/>
                    </a:moveTo>
                    <a:cubicBezTo>
                      <a:pt x="5" y="22"/>
                      <a:pt x="13" y="25"/>
                      <a:pt x="13" y="25"/>
                    </a:cubicBezTo>
                    <a:cubicBezTo>
                      <a:pt x="13" y="25"/>
                      <a:pt x="17" y="17"/>
                      <a:pt x="14" y="10"/>
                    </a:cubicBezTo>
                    <a:cubicBezTo>
                      <a:pt x="11" y="3"/>
                      <a:pt x="3" y="0"/>
                      <a:pt x="3" y="0"/>
                    </a:cubicBezTo>
                    <a:cubicBezTo>
                      <a:pt x="3" y="0"/>
                      <a:pt x="0" y="8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52">
                <a:extLst>
                  <a:ext uri="{FF2B5EF4-FFF2-40B4-BE49-F238E27FC236}">
                    <a16:creationId xmlns:a16="http://schemas.microsoft.com/office/drawing/2014/main" id="{291EDBB4-2A4B-41F6-AA8B-EB7A9E992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216" y="1277072"/>
                <a:ext cx="45897" cy="45897"/>
              </a:xfrm>
              <a:custGeom>
                <a:avLst/>
                <a:gdLst>
                  <a:gd name="T0" fmla="*/ 19 w 27"/>
                  <a:gd name="T1" fmla="*/ 20 h 27"/>
                  <a:gd name="T2" fmla="*/ 27 w 27"/>
                  <a:gd name="T3" fmla="*/ 1 h 27"/>
                  <a:gd name="T4" fmla="*/ 8 w 27"/>
                  <a:gd name="T5" fmla="*/ 7 h 27"/>
                  <a:gd name="T6" fmla="*/ 0 w 27"/>
                  <a:gd name="T7" fmla="*/ 26 h 27"/>
                  <a:gd name="T8" fmla="*/ 19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9" y="20"/>
                    </a:moveTo>
                    <a:cubicBezTo>
                      <a:pt x="26" y="13"/>
                      <a:pt x="27" y="1"/>
                      <a:pt x="27" y="1"/>
                    </a:cubicBezTo>
                    <a:cubicBezTo>
                      <a:pt x="27" y="1"/>
                      <a:pt x="15" y="0"/>
                      <a:pt x="8" y="7"/>
                    </a:cubicBezTo>
                    <a:cubicBezTo>
                      <a:pt x="0" y="14"/>
                      <a:pt x="0" y="26"/>
                      <a:pt x="0" y="26"/>
                    </a:cubicBezTo>
                    <a:cubicBezTo>
                      <a:pt x="0" y="26"/>
                      <a:pt x="11" y="27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53">
                <a:extLst>
                  <a:ext uri="{FF2B5EF4-FFF2-40B4-BE49-F238E27FC236}">
                    <a16:creationId xmlns:a16="http://schemas.microsoft.com/office/drawing/2014/main" id="{C424CB5F-C397-4945-B6B4-DB9C91F49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010" y="1286807"/>
                <a:ext cx="22253" cy="40334"/>
              </a:xfrm>
              <a:custGeom>
                <a:avLst/>
                <a:gdLst>
                  <a:gd name="T0" fmla="*/ 9 w 13"/>
                  <a:gd name="T1" fmla="*/ 23 h 23"/>
                  <a:gd name="T2" fmla="*/ 12 w 13"/>
                  <a:gd name="T3" fmla="*/ 11 h 23"/>
                  <a:gd name="T4" fmla="*/ 5 w 13"/>
                  <a:gd name="T5" fmla="*/ 0 h 23"/>
                  <a:gd name="T6" fmla="*/ 1 w 13"/>
                  <a:gd name="T7" fmla="*/ 12 h 23"/>
                  <a:gd name="T8" fmla="*/ 9 w 1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9" y="23"/>
                    </a:moveTo>
                    <a:cubicBezTo>
                      <a:pt x="9" y="23"/>
                      <a:pt x="13" y="17"/>
                      <a:pt x="12" y="11"/>
                    </a:cubicBezTo>
                    <a:cubicBezTo>
                      <a:pt x="11" y="4"/>
                      <a:pt x="5" y="0"/>
                      <a:pt x="5" y="0"/>
                    </a:cubicBezTo>
                    <a:cubicBezTo>
                      <a:pt x="5" y="0"/>
                      <a:pt x="0" y="6"/>
                      <a:pt x="1" y="12"/>
                    </a:cubicBezTo>
                    <a:cubicBezTo>
                      <a:pt x="2" y="19"/>
                      <a:pt x="9" y="23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54">
                <a:extLst>
                  <a:ext uri="{FF2B5EF4-FFF2-40B4-BE49-F238E27FC236}">
                    <a16:creationId xmlns:a16="http://schemas.microsoft.com/office/drawing/2014/main" id="{4B3E4976-D072-4193-85E7-781636960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354" y="1640071"/>
                <a:ext cx="15299" cy="29207"/>
              </a:xfrm>
              <a:custGeom>
                <a:avLst/>
                <a:gdLst>
                  <a:gd name="T0" fmla="*/ 5 w 9"/>
                  <a:gd name="T1" fmla="*/ 17 h 17"/>
                  <a:gd name="T2" fmla="*/ 8 w 9"/>
                  <a:gd name="T3" fmla="*/ 8 h 17"/>
                  <a:gd name="T4" fmla="*/ 3 w 9"/>
                  <a:gd name="T5" fmla="*/ 0 h 17"/>
                  <a:gd name="T6" fmla="*/ 1 w 9"/>
                  <a:gd name="T7" fmla="*/ 9 h 17"/>
                  <a:gd name="T8" fmla="*/ 5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5" y="17"/>
                    </a:moveTo>
                    <a:cubicBezTo>
                      <a:pt x="5" y="17"/>
                      <a:pt x="9" y="13"/>
                      <a:pt x="8" y="8"/>
                    </a:cubicBezTo>
                    <a:cubicBezTo>
                      <a:pt x="8" y="3"/>
                      <a:pt x="3" y="0"/>
                      <a:pt x="3" y="0"/>
                    </a:cubicBezTo>
                    <a:cubicBezTo>
                      <a:pt x="3" y="0"/>
                      <a:pt x="0" y="4"/>
                      <a:pt x="1" y="9"/>
                    </a:cubicBezTo>
                    <a:cubicBezTo>
                      <a:pt x="1" y="14"/>
                      <a:pt x="5" y="17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55">
                <a:extLst>
                  <a:ext uri="{FF2B5EF4-FFF2-40B4-BE49-F238E27FC236}">
                    <a16:creationId xmlns:a16="http://schemas.microsoft.com/office/drawing/2014/main" id="{B0178C40-4ED7-4035-8136-B0309DB9A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871" y="1660934"/>
                <a:ext cx="16690" cy="16690"/>
              </a:xfrm>
              <a:custGeom>
                <a:avLst/>
                <a:gdLst>
                  <a:gd name="T0" fmla="*/ 7 w 10"/>
                  <a:gd name="T1" fmla="*/ 7 h 10"/>
                  <a:gd name="T2" fmla="*/ 10 w 10"/>
                  <a:gd name="T3" fmla="*/ 1 h 10"/>
                  <a:gd name="T4" fmla="*/ 3 w 10"/>
                  <a:gd name="T5" fmla="*/ 3 h 10"/>
                  <a:gd name="T6" fmla="*/ 0 w 10"/>
                  <a:gd name="T7" fmla="*/ 9 h 10"/>
                  <a:gd name="T8" fmla="*/ 7 w 10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7" y="7"/>
                    </a:moveTo>
                    <a:cubicBezTo>
                      <a:pt x="10" y="5"/>
                      <a:pt x="10" y="1"/>
                      <a:pt x="10" y="1"/>
                    </a:cubicBezTo>
                    <a:cubicBezTo>
                      <a:pt x="10" y="1"/>
                      <a:pt x="6" y="0"/>
                      <a:pt x="3" y="3"/>
                    </a:cubicBezTo>
                    <a:cubicBezTo>
                      <a:pt x="1" y="5"/>
                      <a:pt x="0" y="9"/>
                      <a:pt x="0" y="9"/>
                    </a:cubicBezTo>
                    <a:cubicBezTo>
                      <a:pt x="0" y="9"/>
                      <a:pt x="5" y="10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56">
                <a:extLst>
                  <a:ext uri="{FF2B5EF4-FFF2-40B4-BE49-F238E27FC236}">
                    <a16:creationId xmlns:a16="http://schemas.microsoft.com/office/drawing/2014/main" id="{AF4A7E3D-AC40-4816-961B-B87859942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3883" y="1660934"/>
                <a:ext cx="25034" cy="18081"/>
              </a:xfrm>
              <a:custGeom>
                <a:avLst/>
                <a:gdLst>
                  <a:gd name="T0" fmla="*/ 0 w 15"/>
                  <a:gd name="T1" fmla="*/ 2 h 11"/>
                  <a:gd name="T2" fmla="*/ 6 w 15"/>
                  <a:gd name="T3" fmla="*/ 9 h 11"/>
                  <a:gd name="T4" fmla="*/ 15 w 15"/>
                  <a:gd name="T5" fmla="*/ 9 h 11"/>
                  <a:gd name="T6" fmla="*/ 9 w 15"/>
                  <a:gd name="T7" fmla="*/ 2 h 11"/>
                  <a:gd name="T8" fmla="*/ 0 w 15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0" y="2"/>
                    </a:moveTo>
                    <a:cubicBezTo>
                      <a:pt x="0" y="2"/>
                      <a:pt x="1" y="7"/>
                      <a:pt x="6" y="9"/>
                    </a:cubicBezTo>
                    <a:cubicBezTo>
                      <a:pt x="10" y="11"/>
                      <a:pt x="15" y="9"/>
                      <a:pt x="15" y="9"/>
                    </a:cubicBezTo>
                    <a:cubicBezTo>
                      <a:pt x="15" y="9"/>
                      <a:pt x="14" y="4"/>
                      <a:pt x="9" y="2"/>
                    </a:cubicBezTo>
                    <a:cubicBezTo>
                      <a:pt x="5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57">
                <a:extLst>
                  <a:ext uri="{FF2B5EF4-FFF2-40B4-BE49-F238E27FC236}">
                    <a16:creationId xmlns:a16="http://schemas.microsoft.com/office/drawing/2014/main" id="{D190D53D-73E6-4CB8-9C47-26D3CD42D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181" y="1679014"/>
                <a:ext cx="15299" cy="13908"/>
              </a:xfrm>
              <a:custGeom>
                <a:avLst/>
                <a:gdLst>
                  <a:gd name="T0" fmla="*/ 3 w 9"/>
                  <a:gd name="T1" fmla="*/ 2 h 8"/>
                  <a:gd name="T2" fmla="*/ 0 w 9"/>
                  <a:gd name="T3" fmla="*/ 7 h 8"/>
                  <a:gd name="T4" fmla="*/ 6 w 9"/>
                  <a:gd name="T5" fmla="*/ 6 h 8"/>
                  <a:gd name="T6" fmla="*/ 9 w 9"/>
                  <a:gd name="T7" fmla="*/ 1 h 8"/>
                  <a:gd name="T8" fmla="*/ 3 w 9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3" y="2"/>
                    </a:moveTo>
                    <a:cubicBezTo>
                      <a:pt x="0" y="4"/>
                      <a:pt x="0" y="7"/>
                      <a:pt x="0" y="7"/>
                    </a:cubicBezTo>
                    <a:cubicBezTo>
                      <a:pt x="0" y="7"/>
                      <a:pt x="3" y="8"/>
                      <a:pt x="6" y="6"/>
                    </a:cubicBezTo>
                    <a:cubicBezTo>
                      <a:pt x="9" y="5"/>
                      <a:pt x="9" y="1"/>
                      <a:pt x="9" y="1"/>
                    </a:cubicBezTo>
                    <a:cubicBezTo>
                      <a:pt x="9" y="1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58">
                <a:extLst>
                  <a:ext uri="{FF2B5EF4-FFF2-40B4-BE49-F238E27FC236}">
                    <a16:creationId xmlns:a16="http://schemas.microsoft.com/office/drawing/2014/main" id="{440E0CA8-4F09-426A-88B9-478947501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875" y="2530184"/>
                <a:ext cx="33379" cy="65368"/>
              </a:xfrm>
              <a:custGeom>
                <a:avLst/>
                <a:gdLst>
                  <a:gd name="T0" fmla="*/ 8 w 20"/>
                  <a:gd name="T1" fmla="*/ 0 h 38"/>
                  <a:gd name="T2" fmla="*/ 1 w 20"/>
                  <a:gd name="T3" fmla="*/ 20 h 38"/>
                  <a:gd name="T4" fmla="*/ 12 w 20"/>
                  <a:gd name="T5" fmla="*/ 38 h 38"/>
                  <a:gd name="T6" fmla="*/ 19 w 20"/>
                  <a:gd name="T7" fmla="*/ 18 h 38"/>
                  <a:gd name="T8" fmla="*/ 8 w 2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8">
                    <a:moveTo>
                      <a:pt x="8" y="0"/>
                    </a:moveTo>
                    <a:cubicBezTo>
                      <a:pt x="8" y="0"/>
                      <a:pt x="0" y="10"/>
                      <a:pt x="1" y="20"/>
                    </a:cubicBezTo>
                    <a:cubicBezTo>
                      <a:pt x="3" y="31"/>
                      <a:pt x="12" y="38"/>
                      <a:pt x="12" y="38"/>
                    </a:cubicBezTo>
                    <a:cubicBezTo>
                      <a:pt x="12" y="38"/>
                      <a:pt x="20" y="29"/>
                      <a:pt x="19" y="18"/>
                    </a:cubicBezTo>
                    <a:cubicBezTo>
                      <a:pt x="18" y="8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59">
                <a:extLst>
                  <a:ext uri="{FF2B5EF4-FFF2-40B4-BE49-F238E27FC236}">
                    <a16:creationId xmlns:a16="http://schemas.microsoft.com/office/drawing/2014/main" id="{1AE1CA55-B3F8-4DC1-BD17-A898BAAE7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0082" y="2577471"/>
                <a:ext cx="34770" cy="34770"/>
              </a:xfrm>
              <a:custGeom>
                <a:avLst/>
                <a:gdLst>
                  <a:gd name="T0" fmla="*/ 15 w 21"/>
                  <a:gd name="T1" fmla="*/ 15 h 20"/>
                  <a:gd name="T2" fmla="*/ 21 w 21"/>
                  <a:gd name="T3" fmla="*/ 0 h 20"/>
                  <a:gd name="T4" fmla="*/ 6 w 21"/>
                  <a:gd name="T5" fmla="*/ 5 h 20"/>
                  <a:gd name="T6" fmla="*/ 0 w 21"/>
                  <a:gd name="T7" fmla="*/ 20 h 20"/>
                  <a:gd name="T8" fmla="*/ 15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15"/>
                    </a:moveTo>
                    <a:cubicBezTo>
                      <a:pt x="21" y="9"/>
                      <a:pt x="21" y="0"/>
                      <a:pt x="21" y="0"/>
                    </a:cubicBezTo>
                    <a:cubicBezTo>
                      <a:pt x="21" y="0"/>
                      <a:pt x="12" y="0"/>
                      <a:pt x="6" y="5"/>
                    </a:cubicBezTo>
                    <a:cubicBezTo>
                      <a:pt x="0" y="10"/>
                      <a:pt x="0" y="20"/>
                      <a:pt x="0" y="20"/>
                    </a:cubicBezTo>
                    <a:cubicBezTo>
                      <a:pt x="0" y="20"/>
                      <a:pt x="9" y="20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60">
                <a:extLst>
                  <a:ext uri="{FF2B5EF4-FFF2-40B4-BE49-F238E27FC236}">
                    <a16:creationId xmlns:a16="http://schemas.microsoft.com/office/drawing/2014/main" id="{C4B000EA-4167-493A-95A8-F0A55F8C5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978" y="2574690"/>
                <a:ext cx="59805" cy="44506"/>
              </a:xfrm>
              <a:custGeom>
                <a:avLst/>
                <a:gdLst>
                  <a:gd name="T0" fmla="*/ 21 w 35"/>
                  <a:gd name="T1" fmla="*/ 5 h 26"/>
                  <a:gd name="T2" fmla="*/ 0 w 35"/>
                  <a:gd name="T3" fmla="*/ 4 h 26"/>
                  <a:gd name="T4" fmla="*/ 13 w 35"/>
                  <a:gd name="T5" fmla="*/ 21 h 26"/>
                  <a:gd name="T6" fmla="*/ 35 w 35"/>
                  <a:gd name="T7" fmla="*/ 21 h 26"/>
                  <a:gd name="T8" fmla="*/ 21 w 35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21" y="5"/>
                    </a:moveTo>
                    <a:cubicBezTo>
                      <a:pt x="11" y="0"/>
                      <a:pt x="0" y="4"/>
                      <a:pt x="0" y="4"/>
                    </a:cubicBezTo>
                    <a:cubicBezTo>
                      <a:pt x="0" y="4"/>
                      <a:pt x="4" y="16"/>
                      <a:pt x="13" y="21"/>
                    </a:cubicBezTo>
                    <a:cubicBezTo>
                      <a:pt x="23" y="26"/>
                      <a:pt x="35" y="21"/>
                      <a:pt x="35" y="21"/>
                    </a:cubicBezTo>
                    <a:cubicBezTo>
                      <a:pt x="35" y="21"/>
                      <a:pt x="31" y="10"/>
                      <a:pt x="2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61">
                <a:extLst>
                  <a:ext uri="{FF2B5EF4-FFF2-40B4-BE49-F238E27FC236}">
                    <a16:creationId xmlns:a16="http://schemas.microsoft.com/office/drawing/2014/main" id="{56E33BD5-39A0-4D84-929F-8401F816C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67" y="2619195"/>
                <a:ext cx="37552" cy="29207"/>
              </a:xfrm>
              <a:custGeom>
                <a:avLst/>
                <a:gdLst>
                  <a:gd name="T0" fmla="*/ 8 w 22"/>
                  <a:gd name="T1" fmla="*/ 4 h 17"/>
                  <a:gd name="T2" fmla="*/ 0 w 22"/>
                  <a:gd name="T3" fmla="*/ 15 h 17"/>
                  <a:gd name="T4" fmla="*/ 15 w 22"/>
                  <a:gd name="T5" fmla="*/ 14 h 17"/>
                  <a:gd name="T6" fmla="*/ 22 w 22"/>
                  <a:gd name="T7" fmla="*/ 2 h 17"/>
                  <a:gd name="T8" fmla="*/ 8 w 22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8" y="4"/>
                    </a:moveTo>
                    <a:cubicBezTo>
                      <a:pt x="2" y="7"/>
                      <a:pt x="0" y="15"/>
                      <a:pt x="0" y="15"/>
                    </a:cubicBezTo>
                    <a:cubicBezTo>
                      <a:pt x="0" y="15"/>
                      <a:pt x="8" y="17"/>
                      <a:pt x="15" y="14"/>
                    </a:cubicBezTo>
                    <a:cubicBezTo>
                      <a:pt x="21" y="10"/>
                      <a:pt x="22" y="2"/>
                      <a:pt x="22" y="2"/>
                    </a:cubicBezTo>
                    <a:cubicBezTo>
                      <a:pt x="22" y="2"/>
                      <a:pt x="14" y="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62">
                <a:extLst>
                  <a:ext uri="{FF2B5EF4-FFF2-40B4-BE49-F238E27FC236}">
                    <a16:creationId xmlns:a16="http://schemas.microsoft.com/office/drawing/2014/main" id="{46FCB131-74C8-49A1-B774-96394E32A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198" y="1983600"/>
                <a:ext cx="40334" cy="23644"/>
              </a:xfrm>
              <a:custGeom>
                <a:avLst/>
                <a:gdLst>
                  <a:gd name="T0" fmla="*/ 24 w 24"/>
                  <a:gd name="T1" fmla="*/ 9 h 14"/>
                  <a:gd name="T2" fmla="*/ 13 w 24"/>
                  <a:gd name="T3" fmla="*/ 1 h 14"/>
                  <a:gd name="T4" fmla="*/ 0 w 24"/>
                  <a:gd name="T5" fmla="*/ 4 h 14"/>
                  <a:gd name="T6" fmla="*/ 11 w 24"/>
                  <a:gd name="T7" fmla="*/ 12 h 14"/>
                  <a:gd name="T8" fmla="*/ 24 w 24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4" y="9"/>
                    </a:moveTo>
                    <a:cubicBezTo>
                      <a:pt x="24" y="9"/>
                      <a:pt x="20" y="2"/>
                      <a:pt x="13" y="1"/>
                    </a:cubicBezTo>
                    <a:cubicBezTo>
                      <a:pt x="6" y="0"/>
                      <a:pt x="0" y="4"/>
                      <a:pt x="0" y="4"/>
                    </a:cubicBezTo>
                    <a:cubicBezTo>
                      <a:pt x="0" y="4"/>
                      <a:pt x="4" y="11"/>
                      <a:pt x="11" y="12"/>
                    </a:cubicBezTo>
                    <a:cubicBezTo>
                      <a:pt x="17" y="14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63">
                <a:extLst>
                  <a:ext uri="{FF2B5EF4-FFF2-40B4-BE49-F238E27FC236}">
                    <a16:creationId xmlns:a16="http://schemas.microsoft.com/office/drawing/2014/main" id="{C49650F2-7803-4CAA-A55C-2362274E8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5359" y="1966910"/>
                <a:ext cx="20862" cy="29207"/>
              </a:xfrm>
              <a:custGeom>
                <a:avLst/>
                <a:gdLst>
                  <a:gd name="T0" fmla="*/ 2 w 12"/>
                  <a:gd name="T1" fmla="*/ 10 h 17"/>
                  <a:gd name="T2" fmla="*/ 10 w 12"/>
                  <a:gd name="T3" fmla="*/ 17 h 17"/>
                  <a:gd name="T4" fmla="*/ 10 w 12"/>
                  <a:gd name="T5" fmla="*/ 7 h 17"/>
                  <a:gd name="T6" fmla="*/ 2 w 12"/>
                  <a:gd name="T7" fmla="*/ 0 h 17"/>
                  <a:gd name="T8" fmla="*/ 2 w 12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2" y="10"/>
                    </a:moveTo>
                    <a:cubicBezTo>
                      <a:pt x="4" y="15"/>
                      <a:pt x="10" y="17"/>
                      <a:pt x="10" y="17"/>
                    </a:cubicBezTo>
                    <a:cubicBezTo>
                      <a:pt x="10" y="17"/>
                      <a:pt x="12" y="12"/>
                      <a:pt x="10" y="7"/>
                    </a:cubicBezTo>
                    <a:cubicBezTo>
                      <a:pt x="8" y="2"/>
                      <a:pt x="2" y="0"/>
                      <a:pt x="2" y="0"/>
                    </a:cubicBezTo>
                    <a:cubicBezTo>
                      <a:pt x="2" y="0"/>
                      <a:pt x="0" y="6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4">
                <a:extLst>
                  <a:ext uri="{FF2B5EF4-FFF2-40B4-BE49-F238E27FC236}">
                    <a16:creationId xmlns:a16="http://schemas.microsoft.com/office/drawing/2014/main" id="{D5C5B17E-EC4C-4862-996A-9F63405A0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7432" y="2026714"/>
                <a:ext cx="30598" cy="26426"/>
              </a:xfrm>
              <a:custGeom>
                <a:avLst/>
                <a:gdLst>
                  <a:gd name="T0" fmla="*/ 6 w 18"/>
                  <a:gd name="T1" fmla="*/ 12 h 15"/>
                  <a:gd name="T2" fmla="*/ 18 w 18"/>
                  <a:gd name="T3" fmla="*/ 14 h 15"/>
                  <a:gd name="T4" fmla="*/ 12 w 18"/>
                  <a:gd name="T5" fmla="*/ 3 h 15"/>
                  <a:gd name="T6" fmla="*/ 0 w 18"/>
                  <a:gd name="T7" fmla="*/ 1 h 15"/>
                  <a:gd name="T8" fmla="*/ 6 w 18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6" y="12"/>
                    </a:moveTo>
                    <a:cubicBezTo>
                      <a:pt x="11" y="15"/>
                      <a:pt x="18" y="14"/>
                      <a:pt x="18" y="14"/>
                    </a:cubicBezTo>
                    <a:cubicBezTo>
                      <a:pt x="18" y="14"/>
                      <a:pt x="17" y="7"/>
                      <a:pt x="12" y="3"/>
                    </a:cubicBezTo>
                    <a:cubicBezTo>
                      <a:pt x="7" y="0"/>
                      <a:pt x="0" y="1"/>
                      <a:pt x="0" y="1"/>
                    </a:cubicBezTo>
                    <a:cubicBezTo>
                      <a:pt x="0" y="1"/>
                      <a:pt x="1" y="8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65">
                <a:extLst>
                  <a:ext uri="{FF2B5EF4-FFF2-40B4-BE49-F238E27FC236}">
                    <a16:creationId xmlns:a16="http://schemas.microsoft.com/office/drawing/2014/main" id="{ECED6BCF-0373-4A1B-98EA-DC2D4BDC2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743" y="2025324"/>
                <a:ext cx="13908" cy="29207"/>
              </a:xfrm>
              <a:custGeom>
                <a:avLst/>
                <a:gdLst>
                  <a:gd name="T0" fmla="*/ 8 w 8"/>
                  <a:gd name="T1" fmla="*/ 9 h 17"/>
                  <a:gd name="T2" fmla="*/ 4 w 8"/>
                  <a:gd name="T3" fmla="*/ 0 h 17"/>
                  <a:gd name="T4" fmla="*/ 0 w 8"/>
                  <a:gd name="T5" fmla="*/ 9 h 17"/>
                  <a:gd name="T6" fmla="*/ 4 w 8"/>
                  <a:gd name="T7" fmla="*/ 17 h 17"/>
                  <a:gd name="T8" fmla="*/ 8 w 8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8" y="9"/>
                    </a:moveTo>
                    <a:cubicBezTo>
                      <a:pt x="8" y="4"/>
                      <a:pt x="4" y="0"/>
                      <a:pt x="4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7"/>
                      <a:pt x="4" y="17"/>
                    </a:cubicBezTo>
                    <a:cubicBezTo>
                      <a:pt x="4" y="17"/>
                      <a:pt x="8" y="13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66">
                <a:extLst>
                  <a:ext uri="{FF2B5EF4-FFF2-40B4-BE49-F238E27FC236}">
                    <a16:creationId xmlns:a16="http://schemas.microsoft.com/office/drawing/2014/main" id="{5C4F4C06-B76A-43AB-9CB3-1729344F8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260" y="2000289"/>
                <a:ext cx="34770" cy="23644"/>
              </a:xfrm>
              <a:custGeom>
                <a:avLst/>
                <a:gdLst>
                  <a:gd name="T0" fmla="*/ 13 w 21"/>
                  <a:gd name="T1" fmla="*/ 12 h 14"/>
                  <a:gd name="T2" fmla="*/ 21 w 21"/>
                  <a:gd name="T3" fmla="*/ 3 h 14"/>
                  <a:gd name="T4" fmla="*/ 9 w 21"/>
                  <a:gd name="T5" fmla="*/ 2 h 14"/>
                  <a:gd name="T6" fmla="*/ 0 w 21"/>
                  <a:gd name="T7" fmla="*/ 12 h 14"/>
                  <a:gd name="T8" fmla="*/ 13 w 21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3" y="12"/>
                    </a:moveTo>
                    <a:cubicBezTo>
                      <a:pt x="19" y="10"/>
                      <a:pt x="21" y="3"/>
                      <a:pt x="21" y="3"/>
                    </a:cubicBezTo>
                    <a:cubicBezTo>
                      <a:pt x="21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0" y="12"/>
                    </a:cubicBezTo>
                    <a:cubicBezTo>
                      <a:pt x="0" y="12"/>
                      <a:pt x="7" y="14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67">
                <a:extLst>
                  <a:ext uri="{FF2B5EF4-FFF2-40B4-BE49-F238E27FC236}">
                    <a16:creationId xmlns:a16="http://schemas.microsoft.com/office/drawing/2014/main" id="{B13234DC-5675-44DD-B9CB-709B57240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9352" y="1994726"/>
                <a:ext cx="13908" cy="26426"/>
              </a:xfrm>
              <a:custGeom>
                <a:avLst/>
                <a:gdLst>
                  <a:gd name="T0" fmla="*/ 8 w 8"/>
                  <a:gd name="T1" fmla="*/ 8 h 15"/>
                  <a:gd name="T2" fmla="*/ 5 w 8"/>
                  <a:gd name="T3" fmla="*/ 0 h 15"/>
                  <a:gd name="T4" fmla="*/ 1 w 8"/>
                  <a:gd name="T5" fmla="*/ 7 h 15"/>
                  <a:gd name="T6" fmla="*/ 3 w 8"/>
                  <a:gd name="T7" fmla="*/ 15 h 15"/>
                  <a:gd name="T8" fmla="*/ 8 w 8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8" y="8"/>
                    </a:moveTo>
                    <a:cubicBezTo>
                      <a:pt x="8" y="4"/>
                      <a:pt x="5" y="0"/>
                      <a:pt x="5" y="0"/>
                    </a:cubicBezTo>
                    <a:cubicBezTo>
                      <a:pt x="5" y="0"/>
                      <a:pt x="2" y="3"/>
                      <a:pt x="1" y="7"/>
                    </a:cubicBezTo>
                    <a:cubicBezTo>
                      <a:pt x="0" y="11"/>
                      <a:pt x="3" y="15"/>
                      <a:pt x="3" y="15"/>
                    </a:cubicBezTo>
                    <a:cubicBezTo>
                      <a:pt x="3" y="15"/>
                      <a:pt x="7" y="12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68">
                <a:extLst>
                  <a:ext uri="{FF2B5EF4-FFF2-40B4-BE49-F238E27FC236}">
                    <a16:creationId xmlns:a16="http://schemas.microsoft.com/office/drawing/2014/main" id="{32FB61C1-71B8-4E37-BA32-7632EF3F73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238" y="2733241"/>
                <a:ext cx="59805" cy="40334"/>
              </a:xfrm>
              <a:custGeom>
                <a:avLst/>
                <a:gdLst>
                  <a:gd name="T0" fmla="*/ 14 w 35"/>
                  <a:gd name="T1" fmla="*/ 20 h 24"/>
                  <a:gd name="T2" fmla="*/ 35 w 35"/>
                  <a:gd name="T3" fmla="*/ 19 h 24"/>
                  <a:gd name="T4" fmla="*/ 21 w 35"/>
                  <a:gd name="T5" fmla="*/ 4 h 24"/>
                  <a:gd name="T6" fmla="*/ 0 w 35"/>
                  <a:gd name="T7" fmla="*/ 5 h 24"/>
                  <a:gd name="T8" fmla="*/ 14 w 35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4">
                    <a:moveTo>
                      <a:pt x="14" y="20"/>
                    </a:moveTo>
                    <a:cubicBezTo>
                      <a:pt x="24" y="24"/>
                      <a:pt x="35" y="19"/>
                      <a:pt x="35" y="19"/>
                    </a:cubicBezTo>
                    <a:cubicBezTo>
                      <a:pt x="35" y="19"/>
                      <a:pt x="30" y="8"/>
                      <a:pt x="21" y="4"/>
                    </a:cubicBezTo>
                    <a:cubicBezTo>
                      <a:pt x="11" y="0"/>
                      <a:pt x="0" y="5"/>
                      <a:pt x="0" y="5"/>
                    </a:cubicBezTo>
                    <a:cubicBezTo>
                      <a:pt x="0" y="5"/>
                      <a:pt x="5" y="16"/>
                      <a:pt x="1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69">
                <a:extLst>
                  <a:ext uri="{FF2B5EF4-FFF2-40B4-BE49-F238E27FC236}">
                    <a16:creationId xmlns:a16="http://schemas.microsoft.com/office/drawing/2014/main" id="{534423D8-808E-4D76-8036-2EE09E16D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813" y="2741586"/>
                <a:ext cx="29207" cy="47287"/>
              </a:xfrm>
              <a:custGeom>
                <a:avLst/>
                <a:gdLst>
                  <a:gd name="T0" fmla="*/ 12 w 17"/>
                  <a:gd name="T1" fmla="*/ 28 h 28"/>
                  <a:gd name="T2" fmla="*/ 15 w 17"/>
                  <a:gd name="T3" fmla="*/ 12 h 28"/>
                  <a:gd name="T4" fmla="*/ 5 w 17"/>
                  <a:gd name="T5" fmla="*/ 0 h 28"/>
                  <a:gd name="T6" fmla="*/ 2 w 17"/>
                  <a:gd name="T7" fmla="*/ 15 h 28"/>
                  <a:gd name="T8" fmla="*/ 12 w 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12" y="28"/>
                    </a:moveTo>
                    <a:cubicBezTo>
                      <a:pt x="12" y="28"/>
                      <a:pt x="17" y="20"/>
                      <a:pt x="15" y="12"/>
                    </a:cubicBezTo>
                    <a:cubicBezTo>
                      <a:pt x="13" y="4"/>
                      <a:pt x="5" y="0"/>
                      <a:pt x="5" y="0"/>
                    </a:cubicBezTo>
                    <a:cubicBezTo>
                      <a:pt x="5" y="0"/>
                      <a:pt x="0" y="7"/>
                      <a:pt x="2" y="15"/>
                    </a:cubicBezTo>
                    <a:cubicBezTo>
                      <a:pt x="4" y="23"/>
                      <a:pt x="12" y="28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70">
                <a:extLst>
                  <a:ext uri="{FF2B5EF4-FFF2-40B4-BE49-F238E27FC236}">
                    <a16:creationId xmlns:a16="http://schemas.microsoft.com/office/drawing/2014/main" id="{678C6544-E674-4E5A-97D7-D90A3434F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3111" y="2687345"/>
                <a:ext cx="54242" cy="44506"/>
              </a:xfrm>
              <a:custGeom>
                <a:avLst/>
                <a:gdLst>
                  <a:gd name="T0" fmla="*/ 31 w 31"/>
                  <a:gd name="T1" fmla="*/ 2 h 26"/>
                  <a:gd name="T2" fmla="*/ 11 w 31"/>
                  <a:gd name="T3" fmla="*/ 6 h 26"/>
                  <a:gd name="T4" fmla="*/ 0 w 31"/>
                  <a:gd name="T5" fmla="*/ 24 h 26"/>
                  <a:gd name="T6" fmla="*/ 21 w 31"/>
                  <a:gd name="T7" fmla="*/ 20 h 26"/>
                  <a:gd name="T8" fmla="*/ 31 w 31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6">
                    <a:moveTo>
                      <a:pt x="31" y="2"/>
                    </a:moveTo>
                    <a:cubicBezTo>
                      <a:pt x="31" y="2"/>
                      <a:pt x="19" y="0"/>
                      <a:pt x="11" y="6"/>
                    </a:cubicBezTo>
                    <a:cubicBezTo>
                      <a:pt x="2" y="12"/>
                      <a:pt x="0" y="24"/>
                      <a:pt x="0" y="24"/>
                    </a:cubicBezTo>
                    <a:cubicBezTo>
                      <a:pt x="0" y="24"/>
                      <a:pt x="12" y="26"/>
                      <a:pt x="21" y="20"/>
                    </a:cubicBezTo>
                    <a:cubicBezTo>
                      <a:pt x="29" y="14"/>
                      <a:pt x="31" y="2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71">
                <a:extLst>
                  <a:ext uri="{FF2B5EF4-FFF2-40B4-BE49-F238E27FC236}">
                    <a16:creationId xmlns:a16="http://schemas.microsoft.com/office/drawing/2014/main" id="{EF7CB78E-EF32-47BC-9D9B-1E48638B3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077" y="2690127"/>
                <a:ext cx="20862" cy="43115"/>
              </a:xfrm>
              <a:custGeom>
                <a:avLst/>
                <a:gdLst>
                  <a:gd name="T0" fmla="*/ 5 w 12"/>
                  <a:gd name="T1" fmla="*/ 0 h 25"/>
                  <a:gd name="T2" fmla="*/ 0 w 12"/>
                  <a:gd name="T3" fmla="*/ 13 h 25"/>
                  <a:gd name="T4" fmla="*/ 6 w 12"/>
                  <a:gd name="T5" fmla="*/ 25 h 25"/>
                  <a:gd name="T6" fmla="*/ 12 w 12"/>
                  <a:gd name="T7" fmla="*/ 12 h 25"/>
                  <a:gd name="T8" fmla="*/ 5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5" y="0"/>
                    </a:moveTo>
                    <a:cubicBezTo>
                      <a:pt x="5" y="0"/>
                      <a:pt x="0" y="6"/>
                      <a:pt x="0" y="13"/>
                    </a:cubicBezTo>
                    <a:cubicBezTo>
                      <a:pt x="0" y="19"/>
                      <a:pt x="6" y="25"/>
                      <a:pt x="6" y="25"/>
                    </a:cubicBezTo>
                    <a:cubicBezTo>
                      <a:pt x="6" y="25"/>
                      <a:pt x="12" y="19"/>
                      <a:pt x="12" y="12"/>
                    </a:cubicBezTo>
                    <a:cubicBezTo>
                      <a:pt x="11" y="5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72">
                <a:extLst>
                  <a:ext uri="{FF2B5EF4-FFF2-40B4-BE49-F238E27FC236}">
                    <a16:creationId xmlns:a16="http://schemas.microsoft.com/office/drawing/2014/main" id="{78495A4D-0D64-46C7-A899-EA4B65FA8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5678" y="1306279"/>
                <a:ext cx="38942" cy="61195"/>
              </a:xfrm>
              <a:custGeom>
                <a:avLst/>
                <a:gdLst>
                  <a:gd name="T0" fmla="*/ 18 w 23"/>
                  <a:gd name="T1" fmla="*/ 36 h 36"/>
                  <a:gd name="T2" fmla="*/ 20 w 23"/>
                  <a:gd name="T3" fmla="*/ 15 h 36"/>
                  <a:gd name="T4" fmla="*/ 6 w 23"/>
                  <a:gd name="T5" fmla="*/ 0 h 36"/>
                  <a:gd name="T6" fmla="*/ 4 w 23"/>
                  <a:gd name="T7" fmla="*/ 21 h 36"/>
                  <a:gd name="T8" fmla="*/ 18 w 23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6">
                    <a:moveTo>
                      <a:pt x="18" y="36"/>
                    </a:moveTo>
                    <a:cubicBezTo>
                      <a:pt x="18" y="36"/>
                      <a:pt x="23" y="25"/>
                      <a:pt x="20" y="15"/>
                    </a:cubicBezTo>
                    <a:cubicBezTo>
                      <a:pt x="17" y="5"/>
                      <a:pt x="6" y="0"/>
                      <a:pt x="6" y="0"/>
                    </a:cubicBezTo>
                    <a:cubicBezTo>
                      <a:pt x="6" y="0"/>
                      <a:pt x="0" y="11"/>
                      <a:pt x="4" y="21"/>
                    </a:cubicBezTo>
                    <a:cubicBezTo>
                      <a:pt x="7" y="31"/>
                      <a:pt x="18" y="36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73">
                <a:extLst>
                  <a:ext uri="{FF2B5EF4-FFF2-40B4-BE49-F238E27FC236}">
                    <a16:creationId xmlns:a16="http://schemas.microsoft.com/office/drawing/2014/main" id="{02B48D79-57AA-4E66-8B81-B302EFB41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621" y="1339658"/>
                <a:ext cx="34770" cy="41724"/>
              </a:xfrm>
              <a:custGeom>
                <a:avLst/>
                <a:gdLst>
                  <a:gd name="T0" fmla="*/ 15 w 20"/>
                  <a:gd name="T1" fmla="*/ 16 h 24"/>
                  <a:gd name="T2" fmla="*/ 18 w 20"/>
                  <a:gd name="T3" fmla="*/ 0 h 24"/>
                  <a:gd name="T4" fmla="*/ 4 w 20"/>
                  <a:gd name="T5" fmla="*/ 8 h 24"/>
                  <a:gd name="T6" fmla="*/ 1 w 20"/>
                  <a:gd name="T7" fmla="*/ 24 h 24"/>
                  <a:gd name="T8" fmla="*/ 15 w 20"/>
                  <a:gd name="T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15" y="16"/>
                    </a:moveTo>
                    <a:cubicBezTo>
                      <a:pt x="20" y="9"/>
                      <a:pt x="18" y="0"/>
                      <a:pt x="18" y="0"/>
                    </a:cubicBezTo>
                    <a:cubicBezTo>
                      <a:pt x="18" y="0"/>
                      <a:pt x="9" y="2"/>
                      <a:pt x="4" y="8"/>
                    </a:cubicBezTo>
                    <a:cubicBezTo>
                      <a:pt x="0" y="15"/>
                      <a:pt x="1" y="24"/>
                      <a:pt x="1" y="24"/>
                    </a:cubicBezTo>
                    <a:cubicBezTo>
                      <a:pt x="1" y="24"/>
                      <a:pt x="10" y="22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74">
                <a:extLst>
                  <a:ext uri="{FF2B5EF4-FFF2-40B4-BE49-F238E27FC236}">
                    <a16:creationId xmlns:a16="http://schemas.microsoft.com/office/drawing/2014/main" id="{C258800C-E81E-40FA-90A1-C4E06F129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9517" y="1357739"/>
                <a:ext cx="63977" cy="37552"/>
              </a:xfrm>
              <a:custGeom>
                <a:avLst/>
                <a:gdLst>
                  <a:gd name="T0" fmla="*/ 16 w 37"/>
                  <a:gd name="T1" fmla="*/ 20 h 22"/>
                  <a:gd name="T2" fmla="*/ 37 w 37"/>
                  <a:gd name="T3" fmla="*/ 15 h 22"/>
                  <a:gd name="T4" fmla="*/ 20 w 37"/>
                  <a:gd name="T5" fmla="*/ 3 h 22"/>
                  <a:gd name="T6" fmla="*/ 0 w 37"/>
                  <a:gd name="T7" fmla="*/ 7 h 22"/>
                  <a:gd name="T8" fmla="*/ 16 w 37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2">
                    <a:moveTo>
                      <a:pt x="16" y="20"/>
                    </a:moveTo>
                    <a:cubicBezTo>
                      <a:pt x="27" y="22"/>
                      <a:pt x="37" y="15"/>
                      <a:pt x="37" y="15"/>
                    </a:cubicBezTo>
                    <a:cubicBezTo>
                      <a:pt x="37" y="15"/>
                      <a:pt x="31" y="5"/>
                      <a:pt x="20" y="3"/>
                    </a:cubicBezTo>
                    <a:cubicBezTo>
                      <a:pt x="10" y="0"/>
                      <a:pt x="0" y="7"/>
                      <a:pt x="0" y="7"/>
                    </a:cubicBezTo>
                    <a:cubicBezTo>
                      <a:pt x="0" y="7"/>
                      <a:pt x="6" y="17"/>
                      <a:pt x="16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75">
                <a:extLst>
                  <a:ext uri="{FF2B5EF4-FFF2-40B4-BE49-F238E27FC236}">
                    <a16:creationId xmlns:a16="http://schemas.microsoft.com/office/drawing/2014/main" id="{96240537-0385-4FBC-AB8B-52C5E90B8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5414" y="1391118"/>
                <a:ext cx="31989" cy="30598"/>
              </a:xfrm>
              <a:custGeom>
                <a:avLst/>
                <a:gdLst>
                  <a:gd name="T0" fmla="*/ 0 w 18"/>
                  <a:gd name="T1" fmla="*/ 18 h 18"/>
                  <a:gd name="T2" fmla="*/ 13 w 18"/>
                  <a:gd name="T3" fmla="*/ 13 h 18"/>
                  <a:gd name="T4" fmla="*/ 18 w 18"/>
                  <a:gd name="T5" fmla="*/ 0 h 18"/>
                  <a:gd name="T6" fmla="*/ 5 w 18"/>
                  <a:gd name="T7" fmla="*/ 5 h 18"/>
                  <a:gd name="T8" fmla="*/ 0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cubicBezTo>
                      <a:pt x="0" y="18"/>
                      <a:pt x="8" y="18"/>
                      <a:pt x="13" y="13"/>
                    </a:cubicBezTo>
                    <a:cubicBezTo>
                      <a:pt x="18" y="8"/>
                      <a:pt x="18" y="0"/>
                      <a:pt x="18" y="0"/>
                    </a:cubicBezTo>
                    <a:cubicBezTo>
                      <a:pt x="18" y="0"/>
                      <a:pt x="10" y="0"/>
                      <a:pt x="5" y="5"/>
                    </a:cubicBezTo>
                    <a:cubicBezTo>
                      <a:pt x="0" y="10"/>
                      <a:pt x="0" y="18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76">
                <a:extLst>
                  <a:ext uri="{FF2B5EF4-FFF2-40B4-BE49-F238E27FC236}">
                    <a16:creationId xmlns:a16="http://schemas.microsoft.com/office/drawing/2014/main" id="{17D1DF67-75D9-4FFC-98AA-6B9442F5E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945" y="2959942"/>
                <a:ext cx="57023" cy="43115"/>
              </a:xfrm>
              <a:custGeom>
                <a:avLst/>
                <a:gdLst>
                  <a:gd name="T0" fmla="*/ 33 w 33"/>
                  <a:gd name="T1" fmla="*/ 21 h 25"/>
                  <a:gd name="T2" fmla="*/ 20 w 33"/>
                  <a:gd name="T3" fmla="*/ 5 h 25"/>
                  <a:gd name="T4" fmla="*/ 0 w 33"/>
                  <a:gd name="T5" fmla="*/ 3 h 25"/>
                  <a:gd name="T6" fmla="*/ 12 w 33"/>
                  <a:gd name="T7" fmla="*/ 20 h 25"/>
                  <a:gd name="T8" fmla="*/ 33 w 33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5">
                    <a:moveTo>
                      <a:pt x="33" y="21"/>
                    </a:moveTo>
                    <a:cubicBezTo>
                      <a:pt x="33" y="21"/>
                      <a:pt x="29" y="10"/>
                      <a:pt x="20" y="5"/>
                    </a:cubicBezTo>
                    <a:cubicBezTo>
                      <a:pt x="11" y="0"/>
                      <a:pt x="0" y="3"/>
                      <a:pt x="0" y="3"/>
                    </a:cubicBezTo>
                    <a:cubicBezTo>
                      <a:pt x="0" y="3"/>
                      <a:pt x="3" y="15"/>
                      <a:pt x="12" y="20"/>
                    </a:cubicBezTo>
                    <a:cubicBezTo>
                      <a:pt x="21" y="25"/>
                      <a:pt x="33" y="21"/>
                      <a:pt x="3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77">
                <a:extLst>
                  <a:ext uri="{FF2B5EF4-FFF2-40B4-BE49-F238E27FC236}">
                    <a16:creationId xmlns:a16="http://schemas.microsoft.com/office/drawing/2014/main" id="{15D1168B-8EC8-418A-92AE-DFDAAF107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968" y="2950206"/>
                <a:ext cx="25034" cy="48678"/>
              </a:xfrm>
              <a:custGeom>
                <a:avLst/>
                <a:gdLst>
                  <a:gd name="T0" fmla="*/ 14 w 15"/>
                  <a:gd name="T1" fmla="*/ 14 h 29"/>
                  <a:gd name="T2" fmla="*/ 6 w 15"/>
                  <a:gd name="T3" fmla="*/ 0 h 29"/>
                  <a:gd name="T4" fmla="*/ 1 w 15"/>
                  <a:gd name="T5" fmla="*/ 16 h 29"/>
                  <a:gd name="T6" fmla="*/ 10 w 15"/>
                  <a:gd name="T7" fmla="*/ 29 h 29"/>
                  <a:gd name="T8" fmla="*/ 14 w 1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4" y="14"/>
                    </a:moveTo>
                    <a:cubicBezTo>
                      <a:pt x="13" y="6"/>
                      <a:pt x="6" y="0"/>
                      <a:pt x="6" y="0"/>
                    </a:cubicBezTo>
                    <a:cubicBezTo>
                      <a:pt x="6" y="0"/>
                      <a:pt x="0" y="8"/>
                      <a:pt x="1" y="16"/>
                    </a:cubicBezTo>
                    <a:cubicBezTo>
                      <a:pt x="2" y="23"/>
                      <a:pt x="10" y="29"/>
                      <a:pt x="10" y="29"/>
                    </a:cubicBezTo>
                    <a:cubicBezTo>
                      <a:pt x="10" y="29"/>
                      <a:pt x="15" y="22"/>
                      <a:pt x="14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78">
                <a:extLst>
                  <a:ext uri="{FF2B5EF4-FFF2-40B4-BE49-F238E27FC236}">
                    <a16:creationId xmlns:a16="http://schemas.microsoft.com/office/drawing/2014/main" id="{330D7AF7-E3BB-4CC3-AFDE-ED2F193EA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3899" y="3004448"/>
                <a:ext cx="58414" cy="44506"/>
              </a:xfrm>
              <a:custGeom>
                <a:avLst/>
                <a:gdLst>
                  <a:gd name="T0" fmla="*/ 21 w 34"/>
                  <a:gd name="T1" fmla="*/ 21 h 26"/>
                  <a:gd name="T2" fmla="*/ 34 w 34"/>
                  <a:gd name="T3" fmla="*/ 4 h 26"/>
                  <a:gd name="T4" fmla="*/ 12 w 34"/>
                  <a:gd name="T5" fmla="*/ 5 h 26"/>
                  <a:gd name="T6" fmla="*/ 0 w 34"/>
                  <a:gd name="T7" fmla="*/ 22 h 26"/>
                  <a:gd name="T8" fmla="*/ 21 w 34"/>
                  <a:gd name="T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6">
                    <a:moveTo>
                      <a:pt x="21" y="21"/>
                    </a:moveTo>
                    <a:cubicBezTo>
                      <a:pt x="30" y="16"/>
                      <a:pt x="34" y="4"/>
                      <a:pt x="34" y="4"/>
                    </a:cubicBezTo>
                    <a:cubicBezTo>
                      <a:pt x="34" y="4"/>
                      <a:pt x="22" y="0"/>
                      <a:pt x="12" y="5"/>
                    </a:cubicBezTo>
                    <a:cubicBezTo>
                      <a:pt x="3" y="11"/>
                      <a:pt x="0" y="22"/>
                      <a:pt x="0" y="22"/>
                    </a:cubicBezTo>
                    <a:cubicBezTo>
                      <a:pt x="0" y="22"/>
                      <a:pt x="12" y="26"/>
                      <a:pt x="21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79">
                <a:extLst>
                  <a:ext uri="{FF2B5EF4-FFF2-40B4-BE49-F238E27FC236}">
                    <a16:creationId xmlns:a16="http://schemas.microsoft.com/office/drawing/2014/main" id="{C4014EF9-F0E6-4A0B-8107-913C32795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3704" y="3007230"/>
                <a:ext cx="22253" cy="43115"/>
              </a:xfrm>
              <a:custGeom>
                <a:avLst/>
                <a:gdLst>
                  <a:gd name="T0" fmla="*/ 12 w 13"/>
                  <a:gd name="T1" fmla="*/ 13 h 25"/>
                  <a:gd name="T2" fmla="*/ 7 w 13"/>
                  <a:gd name="T3" fmla="*/ 0 h 25"/>
                  <a:gd name="T4" fmla="*/ 1 w 13"/>
                  <a:gd name="T5" fmla="*/ 12 h 25"/>
                  <a:gd name="T6" fmla="*/ 6 w 13"/>
                  <a:gd name="T7" fmla="*/ 25 h 25"/>
                  <a:gd name="T8" fmla="*/ 12 w 13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12" y="13"/>
                    </a:moveTo>
                    <a:cubicBezTo>
                      <a:pt x="13" y="6"/>
                      <a:pt x="7" y="0"/>
                      <a:pt x="7" y="0"/>
                    </a:cubicBezTo>
                    <a:cubicBezTo>
                      <a:pt x="7" y="0"/>
                      <a:pt x="1" y="6"/>
                      <a:pt x="1" y="12"/>
                    </a:cubicBezTo>
                    <a:cubicBezTo>
                      <a:pt x="0" y="19"/>
                      <a:pt x="6" y="25"/>
                      <a:pt x="6" y="25"/>
                    </a:cubicBezTo>
                    <a:cubicBezTo>
                      <a:pt x="6" y="25"/>
                      <a:pt x="12" y="20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80">
                <a:extLst>
                  <a:ext uri="{FF2B5EF4-FFF2-40B4-BE49-F238E27FC236}">
                    <a16:creationId xmlns:a16="http://schemas.microsoft.com/office/drawing/2014/main" id="{26CCB893-9A19-4B9A-A67B-030A940C5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884" y="2128243"/>
                <a:ext cx="20862" cy="25034"/>
              </a:xfrm>
              <a:custGeom>
                <a:avLst/>
                <a:gdLst>
                  <a:gd name="T0" fmla="*/ 11 w 12"/>
                  <a:gd name="T1" fmla="*/ 15 h 15"/>
                  <a:gd name="T2" fmla="*/ 10 w 12"/>
                  <a:gd name="T3" fmla="*/ 5 h 15"/>
                  <a:gd name="T4" fmla="*/ 1 w 12"/>
                  <a:gd name="T5" fmla="*/ 0 h 15"/>
                  <a:gd name="T6" fmla="*/ 3 w 12"/>
                  <a:gd name="T7" fmla="*/ 9 h 15"/>
                  <a:gd name="T8" fmla="*/ 11 w 12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11" y="15"/>
                    </a:moveTo>
                    <a:cubicBezTo>
                      <a:pt x="11" y="15"/>
                      <a:pt x="12" y="9"/>
                      <a:pt x="10" y="5"/>
                    </a:cubicBezTo>
                    <a:cubicBezTo>
                      <a:pt x="7" y="1"/>
                      <a:pt x="1" y="0"/>
                      <a:pt x="1" y="0"/>
                    </a:cubicBezTo>
                    <a:cubicBezTo>
                      <a:pt x="1" y="0"/>
                      <a:pt x="0" y="5"/>
                      <a:pt x="3" y="9"/>
                    </a:cubicBezTo>
                    <a:cubicBezTo>
                      <a:pt x="5" y="14"/>
                      <a:pt x="11" y="1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81">
                <a:extLst>
                  <a:ext uri="{FF2B5EF4-FFF2-40B4-BE49-F238E27FC236}">
                    <a16:creationId xmlns:a16="http://schemas.microsoft.com/office/drawing/2014/main" id="{3D7699C8-3D9D-4E80-BBE6-C7D386DC0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9137" y="2136588"/>
                <a:ext cx="15299" cy="22253"/>
              </a:xfrm>
              <a:custGeom>
                <a:avLst/>
                <a:gdLst>
                  <a:gd name="T0" fmla="*/ 7 w 9"/>
                  <a:gd name="T1" fmla="*/ 7 h 13"/>
                  <a:gd name="T2" fmla="*/ 7 w 9"/>
                  <a:gd name="T3" fmla="*/ 0 h 13"/>
                  <a:gd name="T4" fmla="*/ 1 w 9"/>
                  <a:gd name="T5" fmla="*/ 5 h 13"/>
                  <a:gd name="T6" fmla="*/ 2 w 9"/>
                  <a:gd name="T7" fmla="*/ 13 h 13"/>
                  <a:gd name="T8" fmla="*/ 7 w 9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7" y="7"/>
                    </a:moveTo>
                    <a:cubicBezTo>
                      <a:pt x="9" y="4"/>
                      <a:pt x="7" y="0"/>
                      <a:pt x="7" y="0"/>
                    </a:cubicBezTo>
                    <a:cubicBezTo>
                      <a:pt x="7" y="0"/>
                      <a:pt x="3" y="2"/>
                      <a:pt x="1" y="5"/>
                    </a:cubicBezTo>
                    <a:cubicBezTo>
                      <a:pt x="0" y="9"/>
                      <a:pt x="2" y="13"/>
                      <a:pt x="2" y="13"/>
                    </a:cubicBezTo>
                    <a:cubicBezTo>
                      <a:pt x="2" y="13"/>
                      <a:pt x="6" y="11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82">
                <a:extLst>
                  <a:ext uri="{FF2B5EF4-FFF2-40B4-BE49-F238E27FC236}">
                    <a16:creationId xmlns:a16="http://schemas.microsoft.com/office/drawing/2014/main" id="{81A48A15-8126-44CA-A154-F78664883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758" y="2153277"/>
                <a:ext cx="30598" cy="15299"/>
              </a:xfrm>
              <a:custGeom>
                <a:avLst/>
                <a:gdLst>
                  <a:gd name="T0" fmla="*/ 9 w 18"/>
                  <a:gd name="T1" fmla="*/ 9 h 9"/>
                  <a:gd name="T2" fmla="*/ 18 w 18"/>
                  <a:gd name="T3" fmla="*/ 4 h 9"/>
                  <a:gd name="T4" fmla="*/ 9 w 18"/>
                  <a:gd name="T5" fmla="*/ 0 h 9"/>
                  <a:gd name="T6" fmla="*/ 0 w 18"/>
                  <a:gd name="T7" fmla="*/ 5 h 9"/>
                  <a:gd name="T8" fmla="*/ 9 w 1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9" y="9"/>
                    </a:moveTo>
                    <a:cubicBezTo>
                      <a:pt x="14" y="9"/>
                      <a:pt x="18" y="4"/>
                      <a:pt x="18" y="4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1"/>
                      <a:pt x="0" y="5"/>
                      <a:pt x="0" y="5"/>
                    </a:cubicBezTo>
                    <a:cubicBezTo>
                      <a:pt x="0" y="5"/>
                      <a:pt x="4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83">
                <a:extLst>
                  <a:ext uri="{FF2B5EF4-FFF2-40B4-BE49-F238E27FC236}">
                    <a16:creationId xmlns:a16="http://schemas.microsoft.com/office/drawing/2014/main" id="{206D5962-0283-4E39-862C-0995CBD36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792" y="2163013"/>
                <a:ext cx="13908" cy="18081"/>
              </a:xfrm>
              <a:custGeom>
                <a:avLst/>
                <a:gdLst>
                  <a:gd name="T0" fmla="*/ 6 w 8"/>
                  <a:gd name="T1" fmla="*/ 6 h 10"/>
                  <a:gd name="T2" fmla="*/ 7 w 8"/>
                  <a:gd name="T3" fmla="*/ 0 h 10"/>
                  <a:gd name="T4" fmla="*/ 2 w 8"/>
                  <a:gd name="T5" fmla="*/ 3 h 10"/>
                  <a:gd name="T6" fmla="*/ 1 w 8"/>
                  <a:gd name="T7" fmla="*/ 10 h 10"/>
                  <a:gd name="T8" fmla="*/ 6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6" y="6"/>
                    </a:moveTo>
                    <a:cubicBezTo>
                      <a:pt x="8" y="4"/>
                      <a:pt x="7" y="0"/>
                      <a:pt x="7" y="0"/>
                    </a:cubicBezTo>
                    <a:cubicBezTo>
                      <a:pt x="7" y="0"/>
                      <a:pt x="3" y="1"/>
                      <a:pt x="2" y="3"/>
                    </a:cubicBezTo>
                    <a:cubicBezTo>
                      <a:pt x="0" y="6"/>
                      <a:pt x="1" y="10"/>
                      <a:pt x="1" y="10"/>
                    </a:cubicBezTo>
                    <a:cubicBezTo>
                      <a:pt x="1" y="10"/>
                      <a:pt x="5" y="9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84">
                <a:extLst>
                  <a:ext uri="{FF2B5EF4-FFF2-40B4-BE49-F238E27FC236}">
                    <a16:creationId xmlns:a16="http://schemas.microsoft.com/office/drawing/2014/main" id="{CBD6B39D-FB89-40CD-A6A8-6596A1A5F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9077" y="1736037"/>
                <a:ext cx="41724" cy="23644"/>
              </a:xfrm>
              <a:custGeom>
                <a:avLst/>
                <a:gdLst>
                  <a:gd name="T0" fmla="*/ 11 w 24"/>
                  <a:gd name="T1" fmla="*/ 13 h 14"/>
                  <a:gd name="T2" fmla="*/ 24 w 24"/>
                  <a:gd name="T3" fmla="*/ 10 h 14"/>
                  <a:gd name="T4" fmla="*/ 14 w 24"/>
                  <a:gd name="T5" fmla="*/ 2 h 14"/>
                  <a:gd name="T6" fmla="*/ 0 w 24"/>
                  <a:gd name="T7" fmla="*/ 4 h 14"/>
                  <a:gd name="T8" fmla="*/ 11 w 2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11" y="13"/>
                    </a:moveTo>
                    <a:cubicBezTo>
                      <a:pt x="17" y="14"/>
                      <a:pt x="24" y="10"/>
                      <a:pt x="24" y="10"/>
                    </a:cubicBezTo>
                    <a:cubicBezTo>
                      <a:pt x="24" y="10"/>
                      <a:pt x="20" y="4"/>
                      <a:pt x="14" y="2"/>
                    </a:cubicBezTo>
                    <a:cubicBezTo>
                      <a:pt x="7" y="0"/>
                      <a:pt x="0" y="4"/>
                      <a:pt x="0" y="4"/>
                    </a:cubicBezTo>
                    <a:cubicBezTo>
                      <a:pt x="0" y="4"/>
                      <a:pt x="4" y="11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85">
                <a:extLst>
                  <a:ext uri="{FF2B5EF4-FFF2-40B4-BE49-F238E27FC236}">
                    <a16:creationId xmlns:a16="http://schemas.microsoft.com/office/drawing/2014/main" id="{C40241F0-76E7-4BE4-8498-99FE04309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5169" y="1744382"/>
                <a:ext cx="19471" cy="29207"/>
              </a:xfrm>
              <a:custGeom>
                <a:avLst/>
                <a:gdLst>
                  <a:gd name="T0" fmla="*/ 9 w 11"/>
                  <a:gd name="T1" fmla="*/ 17 h 17"/>
                  <a:gd name="T2" fmla="*/ 9 w 11"/>
                  <a:gd name="T3" fmla="*/ 7 h 17"/>
                  <a:gd name="T4" fmla="*/ 2 w 11"/>
                  <a:gd name="T5" fmla="*/ 0 h 17"/>
                  <a:gd name="T6" fmla="*/ 1 w 11"/>
                  <a:gd name="T7" fmla="*/ 10 h 17"/>
                  <a:gd name="T8" fmla="*/ 9 w 1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17"/>
                    </a:moveTo>
                    <a:cubicBezTo>
                      <a:pt x="9" y="17"/>
                      <a:pt x="11" y="11"/>
                      <a:pt x="9" y="7"/>
                    </a:cubicBezTo>
                    <a:cubicBezTo>
                      <a:pt x="7" y="2"/>
                      <a:pt x="2" y="0"/>
                      <a:pt x="2" y="0"/>
                    </a:cubicBezTo>
                    <a:cubicBezTo>
                      <a:pt x="2" y="0"/>
                      <a:pt x="0" y="5"/>
                      <a:pt x="1" y="10"/>
                    </a:cubicBezTo>
                    <a:cubicBezTo>
                      <a:pt x="3" y="15"/>
                      <a:pt x="9" y="17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86">
                <a:extLst>
                  <a:ext uri="{FF2B5EF4-FFF2-40B4-BE49-F238E27FC236}">
                    <a16:creationId xmlns:a16="http://schemas.microsoft.com/office/drawing/2014/main" id="{28AACBD6-7D4B-4C49-B965-C0424AB3A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2122" y="1705439"/>
                <a:ext cx="30598" cy="30598"/>
              </a:xfrm>
              <a:custGeom>
                <a:avLst/>
                <a:gdLst>
                  <a:gd name="T0" fmla="*/ 18 w 18"/>
                  <a:gd name="T1" fmla="*/ 1 h 18"/>
                  <a:gd name="T2" fmla="*/ 5 w 18"/>
                  <a:gd name="T3" fmla="*/ 5 h 18"/>
                  <a:gd name="T4" fmla="*/ 0 w 18"/>
                  <a:gd name="T5" fmla="*/ 18 h 18"/>
                  <a:gd name="T6" fmla="*/ 13 w 18"/>
                  <a:gd name="T7" fmla="*/ 13 h 18"/>
                  <a:gd name="T8" fmla="*/ 18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"/>
                    </a:moveTo>
                    <a:cubicBezTo>
                      <a:pt x="18" y="1"/>
                      <a:pt x="10" y="0"/>
                      <a:pt x="5" y="5"/>
                    </a:cubicBezTo>
                    <a:cubicBezTo>
                      <a:pt x="0" y="10"/>
                      <a:pt x="0" y="18"/>
                      <a:pt x="0" y="18"/>
                    </a:cubicBezTo>
                    <a:cubicBezTo>
                      <a:pt x="0" y="18"/>
                      <a:pt x="8" y="18"/>
                      <a:pt x="13" y="13"/>
                    </a:cubicBezTo>
                    <a:cubicBezTo>
                      <a:pt x="18" y="9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87">
                <a:extLst>
                  <a:ext uri="{FF2B5EF4-FFF2-40B4-BE49-F238E27FC236}">
                    <a16:creationId xmlns:a16="http://schemas.microsoft.com/office/drawing/2014/main" id="{C184EB19-3E0F-4A15-A5BE-93182626A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4043" y="1712393"/>
                <a:ext cx="15299" cy="26426"/>
              </a:xfrm>
              <a:custGeom>
                <a:avLst/>
                <a:gdLst>
                  <a:gd name="T0" fmla="*/ 3 w 9"/>
                  <a:gd name="T1" fmla="*/ 0 h 16"/>
                  <a:gd name="T2" fmla="*/ 1 w 9"/>
                  <a:gd name="T3" fmla="*/ 9 h 16"/>
                  <a:gd name="T4" fmla="*/ 6 w 9"/>
                  <a:gd name="T5" fmla="*/ 16 h 16"/>
                  <a:gd name="T6" fmla="*/ 8 w 9"/>
                  <a:gd name="T7" fmla="*/ 7 h 16"/>
                  <a:gd name="T8" fmla="*/ 3 w 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3" y="0"/>
                    </a:moveTo>
                    <a:cubicBezTo>
                      <a:pt x="3" y="0"/>
                      <a:pt x="0" y="4"/>
                      <a:pt x="1" y="9"/>
                    </a:cubicBezTo>
                    <a:cubicBezTo>
                      <a:pt x="1" y="13"/>
                      <a:pt x="6" y="16"/>
                      <a:pt x="6" y="16"/>
                    </a:cubicBezTo>
                    <a:cubicBezTo>
                      <a:pt x="6" y="16"/>
                      <a:pt x="9" y="12"/>
                      <a:pt x="8" y="7"/>
                    </a:cubicBezTo>
                    <a:cubicBezTo>
                      <a:pt x="7" y="3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88">
                <a:extLst>
                  <a:ext uri="{FF2B5EF4-FFF2-40B4-BE49-F238E27FC236}">
                    <a16:creationId xmlns:a16="http://schemas.microsoft.com/office/drawing/2014/main" id="{F0EEB18D-C8AA-4EE8-A6C5-B5EE8404C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4378" y="1352176"/>
                <a:ext cx="33379" cy="43115"/>
              </a:xfrm>
              <a:custGeom>
                <a:avLst/>
                <a:gdLst>
                  <a:gd name="T0" fmla="*/ 15 w 19"/>
                  <a:gd name="T1" fmla="*/ 16 h 25"/>
                  <a:gd name="T2" fmla="*/ 17 w 19"/>
                  <a:gd name="T3" fmla="*/ 0 h 25"/>
                  <a:gd name="T4" fmla="*/ 4 w 19"/>
                  <a:gd name="T5" fmla="*/ 9 h 25"/>
                  <a:gd name="T6" fmla="*/ 2 w 19"/>
                  <a:gd name="T7" fmla="*/ 25 h 25"/>
                  <a:gd name="T8" fmla="*/ 15 w 19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5" y="16"/>
                    </a:moveTo>
                    <a:cubicBezTo>
                      <a:pt x="19" y="9"/>
                      <a:pt x="17" y="0"/>
                      <a:pt x="17" y="0"/>
                    </a:cubicBezTo>
                    <a:cubicBezTo>
                      <a:pt x="17" y="0"/>
                      <a:pt x="8" y="2"/>
                      <a:pt x="4" y="9"/>
                    </a:cubicBezTo>
                    <a:cubicBezTo>
                      <a:pt x="0" y="16"/>
                      <a:pt x="2" y="25"/>
                      <a:pt x="2" y="25"/>
                    </a:cubicBezTo>
                    <a:cubicBezTo>
                      <a:pt x="2" y="25"/>
                      <a:pt x="11" y="22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89">
                <a:extLst>
                  <a:ext uri="{FF2B5EF4-FFF2-40B4-BE49-F238E27FC236}">
                    <a16:creationId xmlns:a16="http://schemas.microsoft.com/office/drawing/2014/main" id="{13CDAE5D-53F4-4861-83EB-D8DACC81C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160" y="1396681"/>
                <a:ext cx="34770" cy="18081"/>
              </a:xfrm>
              <a:custGeom>
                <a:avLst/>
                <a:gdLst>
                  <a:gd name="T0" fmla="*/ 0 w 21"/>
                  <a:gd name="T1" fmla="*/ 6 h 11"/>
                  <a:gd name="T2" fmla="*/ 11 w 21"/>
                  <a:gd name="T3" fmla="*/ 10 h 11"/>
                  <a:gd name="T4" fmla="*/ 21 w 21"/>
                  <a:gd name="T5" fmla="*/ 4 h 11"/>
                  <a:gd name="T6" fmla="*/ 10 w 21"/>
                  <a:gd name="T7" fmla="*/ 0 h 11"/>
                  <a:gd name="T8" fmla="*/ 0 w 21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0" y="6"/>
                      <a:pt x="5" y="11"/>
                      <a:pt x="11" y="10"/>
                    </a:cubicBezTo>
                    <a:cubicBezTo>
                      <a:pt x="17" y="9"/>
                      <a:pt x="21" y="4"/>
                      <a:pt x="21" y="4"/>
                    </a:cubicBezTo>
                    <a:cubicBezTo>
                      <a:pt x="21" y="4"/>
                      <a:pt x="16" y="0"/>
                      <a:pt x="10" y="0"/>
                    </a:cubicBezTo>
                    <a:cubicBezTo>
                      <a:pt x="4" y="1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90">
                <a:extLst>
                  <a:ext uri="{FF2B5EF4-FFF2-40B4-BE49-F238E27FC236}">
                    <a16:creationId xmlns:a16="http://schemas.microsoft.com/office/drawing/2014/main" id="{1AD4D364-F7EC-431F-BA2E-9559EE476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0999" y="1357739"/>
                <a:ext cx="31989" cy="41724"/>
              </a:xfrm>
              <a:custGeom>
                <a:avLst/>
                <a:gdLst>
                  <a:gd name="T0" fmla="*/ 16 w 19"/>
                  <a:gd name="T1" fmla="*/ 25 h 25"/>
                  <a:gd name="T2" fmla="*/ 15 w 19"/>
                  <a:gd name="T3" fmla="*/ 9 h 25"/>
                  <a:gd name="T4" fmla="*/ 3 w 19"/>
                  <a:gd name="T5" fmla="*/ 0 h 25"/>
                  <a:gd name="T6" fmla="*/ 3 w 19"/>
                  <a:gd name="T7" fmla="*/ 15 h 25"/>
                  <a:gd name="T8" fmla="*/ 16 w 1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6" y="25"/>
                    </a:moveTo>
                    <a:cubicBezTo>
                      <a:pt x="16" y="25"/>
                      <a:pt x="19" y="16"/>
                      <a:pt x="15" y="9"/>
                    </a:cubicBezTo>
                    <a:cubicBezTo>
                      <a:pt x="11" y="2"/>
                      <a:pt x="3" y="0"/>
                      <a:pt x="3" y="0"/>
                    </a:cubicBezTo>
                    <a:cubicBezTo>
                      <a:pt x="3" y="0"/>
                      <a:pt x="0" y="8"/>
                      <a:pt x="3" y="15"/>
                    </a:cubicBezTo>
                    <a:cubicBezTo>
                      <a:pt x="7" y="22"/>
                      <a:pt x="16" y="25"/>
                      <a:pt x="16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91">
                <a:extLst>
                  <a:ext uri="{FF2B5EF4-FFF2-40B4-BE49-F238E27FC236}">
                    <a16:creationId xmlns:a16="http://schemas.microsoft.com/office/drawing/2014/main" id="{371B6518-CAC2-437F-9EC4-346B4C96F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6827" y="1402244"/>
                <a:ext cx="33379" cy="16690"/>
              </a:xfrm>
              <a:custGeom>
                <a:avLst/>
                <a:gdLst>
                  <a:gd name="T0" fmla="*/ 9 w 19"/>
                  <a:gd name="T1" fmla="*/ 9 h 10"/>
                  <a:gd name="T2" fmla="*/ 19 w 19"/>
                  <a:gd name="T3" fmla="*/ 6 h 10"/>
                  <a:gd name="T4" fmla="*/ 10 w 19"/>
                  <a:gd name="T5" fmla="*/ 1 h 10"/>
                  <a:gd name="T6" fmla="*/ 0 w 19"/>
                  <a:gd name="T7" fmla="*/ 4 h 10"/>
                  <a:gd name="T8" fmla="*/ 9 w 1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9" y="9"/>
                    </a:moveTo>
                    <a:cubicBezTo>
                      <a:pt x="14" y="10"/>
                      <a:pt x="19" y="6"/>
                      <a:pt x="19" y="6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5" y="0"/>
                      <a:pt x="0" y="4"/>
                      <a:pt x="0" y="4"/>
                    </a:cubicBezTo>
                    <a:cubicBezTo>
                      <a:pt x="0" y="4"/>
                      <a:pt x="4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92">
                <a:extLst>
                  <a:ext uri="{FF2B5EF4-FFF2-40B4-BE49-F238E27FC236}">
                    <a16:creationId xmlns:a16="http://schemas.microsoft.com/office/drawing/2014/main" id="{E090F32C-156B-48FB-AC81-951F672AB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7939" y="2676219"/>
                <a:ext cx="30598" cy="25034"/>
              </a:xfrm>
              <a:custGeom>
                <a:avLst/>
                <a:gdLst>
                  <a:gd name="T0" fmla="*/ 7 w 18"/>
                  <a:gd name="T1" fmla="*/ 11 h 14"/>
                  <a:gd name="T2" fmla="*/ 18 w 18"/>
                  <a:gd name="T3" fmla="*/ 12 h 14"/>
                  <a:gd name="T4" fmla="*/ 11 w 18"/>
                  <a:gd name="T5" fmla="*/ 3 h 14"/>
                  <a:gd name="T6" fmla="*/ 0 w 18"/>
                  <a:gd name="T7" fmla="*/ 2 h 14"/>
                  <a:gd name="T8" fmla="*/ 7 w 18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7" y="11"/>
                    </a:moveTo>
                    <a:cubicBezTo>
                      <a:pt x="12" y="14"/>
                      <a:pt x="18" y="12"/>
                      <a:pt x="18" y="12"/>
                    </a:cubicBezTo>
                    <a:cubicBezTo>
                      <a:pt x="18" y="12"/>
                      <a:pt x="16" y="6"/>
                      <a:pt x="11" y="3"/>
                    </a:cubicBezTo>
                    <a:cubicBezTo>
                      <a:pt x="6" y="0"/>
                      <a:pt x="0" y="2"/>
                      <a:pt x="0" y="2"/>
                    </a:cubicBezTo>
                    <a:cubicBezTo>
                      <a:pt x="0" y="2"/>
                      <a:pt x="2" y="9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93">
                <a:extLst>
                  <a:ext uri="{FF2B5EF4-FFF2-40B4-BE49-F238E27FC236}">
                    <a16:creationId xmlns:a16="http://schemas.microsoft.com/office/drawing/2014/main" id="{23A7D3BD-92B5-44D9-BAF3-5AFDCF0CD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2641" y="2680391"/>
                <a:ext cx="12518" cy="25034"/>
              </a:xfrm>
              <a:custGeom>
                <a:avLst/>
                <a:gdLst>
                  <a:gd name="T0" fmla="*/ 3 w 8"/>
                  <a:gd name="T1" fmla="*/ 0 h 15"/>
                  <a:gd name="T2" fmla="*/ 1 w 8"/>
                  <a:gd name="T3" fmla="*/ 8 h 15"/>
                  <a:gd name="T4" fmla="*/ 5 w 8"/>
                  <a:gd name="T5" fmla="*/ 15 h 15"/>
                  <a:gd name="T6" fmla="*/ 8 w 8"/>
                  <a:gd name="T7" fmla="*/ 7 h 15"/>
                  <a:gd name="T8" fmla="*/ 3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0"/>
                    </a:moveTo>
                    <a:cubicBezTo>
                      <a:pt x="3" y="0"/>
                      <a:pt x="0" y="4"/>
                      <a:pt x="1" y="8"/>
                    </a:cubicBezTo>
                    <a:cubicBezTo>
                      <a:pt x="1" y="12"/>
                      <a:pt x="5" y="15"/>
                      <a:pt x="5" y="15"/>
                    </a:cubicBezTo>
                    <a:cubicBezTo>
                      <a:pt x="5" y="15"/>
                      <a:pt x="8" y="11"/>
                      <a:pt x="8" y="7"/>
                    </a:cubicBezTo>
                    <a:cubicBezTo>
                      <a:pt x="7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94">
                <a:extLst>
                  <a:ext uri="{FF2B5EF4-FFF2-40B4-BE49-F238E27FC236}">
                    <a16:creationId xmlns:a16="http://schemas.microsoft.com/office/drawing/2014/main" id="{4868C081-8EED-4429-9DED-BF6287AEF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2376" y="2651184"/>
                <a:ext cx="30598" cy="23644"/>
              </a:xfrm>
              <a:custGeom>
                <a:avLst/>
                <a:gdLst>
                  <a:gd name="T0" fmla="*/ 11 w 18"/>
                  <a:gd name="T1" fmla="*/ 11 h 14"/>
                  <a:gd name="T2" fmla="*/ 18 w 18"/>
                  <a:gd name="T3" fmla="*/ 2 h 14"/>
                  <a:gd name="T4" fmla="*/ 6 w 18"/>
                  <a:gd name="T5" fmla="*/ 3 h 14"/>
                  <a:gd name="T6" fmla="*/ 0 w 18"/>
                  <a:gd name="T7" fmla="*/ 13 h 14"/>
                  <a:gd name="T8" fmla="*/ 11 w 18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1" y="11"/>
                    </a:moveTo>
                    <a:cubicBezTo>
                      <a:pt x="16" y="8"/>
                      <a:pt x="18" y="2"/>
                      <a:pt x="18" y="2"/>
                    </a:cubicBezTo>
                    <a:cubicBezTo>
                      <a:pt x="18" y="2"/>
                      <a:pt x="11" y="0"/>
                      <a:pt x="6" y="3"/>
                    </a:cubicBezTo>
                    <a:cubicBezTo>
                      <a:pt x="1" y="6"/>
                      <a:pt x="0" y="13"/>
                      <a:pt x="0" y="13"/>
                    </a:cubicBezTo>
                    <a:cubicBezTo>
                      <a:pt x="0" y="13"/>
                      <a:pt x="6" y="14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95">
                <a:extLst>
                  <a:ext uri="{FF2B5EF4-FFF2-40B4-BE49-F238E27FC236}">
                    <a16:creationId xmlns:a16="http://schemas.microsoft.com/office/drawing/2014/main" id="{3C5F8115-58AB-416A-A269-758E98E5B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8468" y="2651184"/>
                <a:ext cx="11126" cy="23644"/>
              </a:xfrm>
              <a:custGeom>
                <a:avLst/>
                <a:gdLst>
                  <a:gd name="T0" fmla="*/ 0 w 6"/>
                  <a:gd name="T1" fmla="*/ 7 h 14"/>
                  <a:gd name="T2" fmla="*/ 3 w 6"/>
                  <a:gd name="T3" fmla="*/ 14 h 14"/>
                  <a:gd name="T4" fmla="*/ 6 w 6"/>
                  <a:gd name="T5" fmla="*/ 7 h 14"/>
                  <a:gd name="T6" fmla="*/ 3 w 6"/>
                  <a:gd name="T7" fmla="*/ 0 h 14"/>
                  <a:gd name="T8" fmla="*/ 0 w 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4">
                    <a:moveTo>
                      <a:pt x="0" y="7"/>
                    </a:moveTo>
                    <a:cubicBezTo>
                      <a:pt x="0" y="10"/>
                      <a:pt x="3" y="14"/>
                      <a:pt x="3" y="14"/>
                    </a:cubicBezTo>
                    <a:cubicBezTo>
                      <a:pt x="3" y="14"/>
                      <a:pt x="6" y="11"/>
                      <a:pt x="6" y="7"/>
                    </a:cubicBezTo>
                    <a:cubicBezTo>
                      <a:pt x="6" y="3"/>
                      <a:pt x="3" y="0"/>
                      <a:pt x="3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96">
                <a:extLst>
                  <a:ext uri="{FF2B5EF4-FFF2-40B4-BE49-F238E27FC236}">
                    <a16:creationId xmlns:a16="http://schemas.microsoft.com/office/drawing/2014/main" id="{D0AE66D4-DBDD-47EF-9BFF-77ED3955E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4535" y="2439782"/>
                <a:ext cx="40334" cy="22253"/>
              </a:xfrm>
              <a:custGeom>
                <a:avLst/>
                <a:gdLst>
                  <a:gd name="T0" fmla="*/ 11 w 23"/>
                  <a:gd name="T1" fmla="*/ 12 h 13"/>
                  <a:gd name="T2" fmla="*/ 23 w 23"/>
                  <a:gd name="T3" fmla="*/ 9 h 13"/>
                  <a:gd name="T4" fmla="*/ 13 w 23"/>
                  <a:gd name="T5" fmla="*/ 1 h 13"/>
                  <a:gd name="T6" fmla="*/ 0 w 23"/>
                  <a:gd name="T7" fmla="*/ 5 h 13"/>
                  <a:gd name="T8" fmla="*/ 11 w 23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11" y="12"/>
                    </a:moveTo>
                    <a:cubicBezTo>
                      <a:pt x="17" y="13"/>
                      <a:pt x="23" y="9"/>
                      <a:pt x="23" y="9"/>
                    </a:cubicBezTo>
                    <a:cubicBezTo>
                      <a:pt x="23" y="9"/>
                      <a:pt x="19" y="3"/>
                      <a:pt x="13" y="1"/>
                    </a:cubicBezTo>
                    <a:cubicBezTo>
                      <a:pt x="6" y="0"/>
                      <a:pt x="0" y="5"/>
                      <a:pt x="0" y="5"/>
                    </a:cubicBezTo>
                    <a:cubicBezTo>
                      <a:pt x="0" y="5"/>
                      <a:pt x="4" y="11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97">
                <a:extLst>
                  <a:ext uri="{FF2B5EF4-FFF2-40B4-BE49-F238E27FC236}">
                    <a16:creationId xmlns:a16="http://schemas.microsoft.com/office/drawing/2014/main" id="{2D248C1A-53DA-48FD-858C-4931CE947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6190" y="2410575"/>
                <a:ext cx="27816" cy="27816"/>
              </a:xfrm>
              <a:custGeom>
                <a:avLst/>
                <a:gdLst>
                  <a:gd name="T0" fmla="*/ 12 w 16"/>
                  <a:gd name="T1" fmla="*/ 12 h 16"/>
                  <a:gd name="T2" fmla="*/ 16 w 16"/>
                  <a:gd name="T3" fmla="*/ 0 h 16"/>
                  <a:gd name="T4" fmla="*/ 4 w 16"/>
                  <a:gd name="T5" fmla="*/ 5 h 16"/>
                  <a:gd name="T6" fmla="*/ 1 w 16"/>
                  <a:gd name="T7" fmla="*/ 16 h 16"/>
                  <a:gd name="T8" fmla="*/ 12 w 16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2" y="12"/>
                    </a:moveTo>
                    <a:cubicBezTo>
                      <a:pt x="16" y="7"/>
                      <a:pt x="16" y="0"/>
                      <a:pt x="16" y="0"/>
                    </a:cubicBezTo>
                    <a:cubicBezTo>
                      <a:pt x="16" y="0"/>
                      <a:pt x="9" y="0"/>
                      <a:pt x="4" y="5"/>
                    </a:cubicBezTo>
                    <a:cubicBezTo>
                      <a:pt x="0" y="9"/>
                      <a:pt x="1" y="16"/>
                      <a:pt x="1" y="16"/>
                    </a:cubicBezTo>
                    <a:cubicBezTo>
                      <a:pt x="1" y="16"/>
                      <a:pt x="8" y="16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98">
                <a:extLst>
                  <a:ext uri="{FF2B5EF4-FFF2-40B4-BE49-F238E27FC236}">
                    <a16:creationId xmlns:a16="http://schemas.microsoft.com/office/drawing/2014/main" id="{0AF30353-754F-4703-8A73-DB166DF47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710" y="1912668"/>
                <a:ext cx="41724" cy="43115"/>
              </a:xfrm>
              <a:custGeom>
                <a:avLst/>
                <a:gdLst>
                  <a:gd name="T0" fmla="*/ 23 w 24"/>
                  <a:gd name="T1" fmla="*/ 25 h 25"/>
                  <a:gd name="T2" fmla="*/ 17 w 24"/>
                  <a:gd name="T3" fmla="*/ 8 h 25"/>
                  <a:gd name="T4" fmla="*/ 1 w 24"/>
                  <a:gd name="T5" fmla="*/ 0 h 25"/>
                  <a:gd name="T6" fmla="*/ 6 w 24"/>
                  <a:gd name="T7" fmla="*/ 18 h 25"/>
                  <a:gd name="T8" fmla="*/ 23 w 2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3" y="25"/>
                    </a:moveTo>
                    <a:cubicBezTo>
                      <a:pt x="23" y="25"/>
                      <a:pt x="24" y="15"/>
                      <a:pt x="17" y="8"/>
                    </a:cubicBezTo>
                    <a:cubicBezTo>
                      <a:pt x="11" y="1"/>
                      <a:pt x="1" y="0"/>
                      <a:pt x="1" y="0"/>
                    </a:cubicBezTo>
                    <a:cubicBezTo>
                      <a:pt x="1" y="0"/>
                      <a:pt x="0" y="11"/>
                      <a:pt x="6" y="18"/>
                    </a:cubicBezTo>
                    <a:cubicBezTo>
                      <a:pt x="12" y="25"/>
                      <a:pt x="23" y="25"/>
                      <a:pt x="23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99">
                <a:extLst>
                  <a:ext uri="{FF2B5EF4-FFF2-40B4-BE49-F238E27FC236}">
                    <a16:creationId xmlns:a16="http://schemas.microsoft.com/office/drawing/2014/main" id="{9BFABC9E-EE61-4136-A1E3-A1406D5B1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3836" y="1893197"/>
                <a:ext cx="37552" cy="23644"/>
              </a:xfrm>
              <a:custGeom>
                <a:avLst/>
                <a:gdLst>
                  <a:gd name="T0" fmla="*/ 22 w 22"/>
                  <a:gd name="T1" fmla="*/ 4 h 14"/>
                  <a:gd name="T2" fmla="*/ 9 w 22"/>
                  <a:gd name="T3" fmla="*/ 2 h 14"/>
                  <a:gd name="T4" fmla="*/ 0 w 22"/>
                  <a:gd name="T5" fmla="*/ 11 h 14"/>
                  <a:gd name="T6" fmla="*/ 12 w 22"/>
                  <a:gd name="T7" fmla="*/ 12 h 14"/>
                  <a:gd name="T8" fmla="*/ 22 w 2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22" y="4"/>
                    </a:moveTo>
                    <a:cubicBezTo>
                      <a:pt x="22" y="4"/>
                      <a:pt x="16" y="0"/>
                      <a:pt x="9" y="2"/>
                    </a:cubicBezTo>
                    <a:cubicBezTo>
                      <a:pt x="3" y="4"/>
                      <a:pt x="0" y="11"/>
                      <a:pt x="0" y="11"/>
                    </a:cubicBezTo>
                    <a:cubicBezTo>
                      <a:pt x="0" y="11"/>
                      <a:pt x="6" y="14"/>
                      <a:pt x="12" y="12"/>
                    </a:cubicBezTo>
                    <a:cubicBezTo>
                      <a:pt x="19" y="11"/>
                      <a:pt x="22" y="4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100">
                <a:extLst>
                  <a:ext uri="{FF2B5EF4-FFF2-40B4-BE49-F238E27FC236}">
                    <a16:creationId xmlns:a16="http://schemas.microsoft.com/office/drawing/2014/main" id="{7D1264EB-6DC7-44A8-9D5C-B782E7884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7146" y="1868163"/>
                <a:ext cx="22253" cy="37552"/>
              </a:xfrm>
              <a:custGeom>
                <a:avLst/>
                <a:gdLst>
                  <a:gd name="T0" fmla="*/ 11 w 13"/>
                  <a:gd name="T1" fmla="*/ 12 h 22"/>
                  <a:gd name="T2" fmla="*/ 10 w 13"/>
                  <a:gd name="T3" fmla="*/ 0 h 22"/>
                  <a:gd name="T4" fmla="*/ 2 w 13"/>
                  <a:gd name="T5" fmla="*/ 10 h 22"/>
                  <a:gd name="T6" fmla="*/ 3 w 13"/>
                  <a:gd name="T7" fmla="*/ 22 h 22"/>
                  <a:gd name="T8" fmla="*/ 11 w 13"/>
                  <a:gd name="T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11" y="12"/>
                    </a:moveTo>
                    <a:cubicBezTo>
                      <a:pt x="13" y="7"/>
                      <a:pt x="10" y="0"/>
                      <a:pt x="10" y="0"/>
                    </a:cubicBezTo>
                    <a:cubicBezTo>
                      <a:pt x="10" y="0"/>
                      <a:pt x="3" y="4"/>
                      <a:pt x="2" y="10"/>
                    </a:cubicBezTo>
                    <a:cubicBezTo>
                      <a:pt x="0" y="15"/>
                      <a:pt x="3" y="22"/>
                      <a:pt x="3" y="22"/>
                    </a:cubicBezTo>
                    <a:cubicBezTo>
                      <a:pt x="3" y="22"/>
                      <a:pt x="10" y="18"/>
                      <a:pt x="1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101">
                <a:extLst>
                  <a:ext uri="{FF2B5EF4-FFF2-40B4-BE49-F238E27FC236}">
                    <a16:creationId xmlns:a16="http://schemas.microsoft.com/office/drawing/2014/main" id="{1CA10C23-C5BE-4E29-9F68-32C43F187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608" y="1852864"/>
                <a:ext cx="40334" cy="27816"/>
              </a:xfrm>
              <a:custGeom>
                <a:avLst/>
                <a:gdLst>
                  <a:gd name="T0" fmla="*/ 10 w 24"/>
                  <a:gd name="T1" fmla="*/ 13 h 16"/>
                  <a:gd name="T2" fmla="*/ 24 w 24"/>
                  <a:gd name="T3" fmla="*/ 13 h 16"/>
                  <a:gd name="T4" fmla="*/ 14 w 24"/>
                  <a:gd name="T5" fmla="*/ 2 h 16"/>
                  <a:gd name="T6" fmla="*/ 0 w 24"/>
                  <a:gd name="T7" fmla="*/ 3 h 16"/>
                  <a:gd name="T8" fmla="*/ 10 w 24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6">
                    <a:moveTo>
                      <a:pt x="10" y="13"/>
                    </a:moveTo>
                    <a:cubicBezTo>
                      <a:pt x="16" y="16"/>
                      <a:pt x="24" y="13"/>
                      <a:pt x="24" y="13"/>
                    </a:cubicBezTo>
                    <a:cubicBezTo>
                      <a:pt x="24" y="13"/>
                      <a:pt x="21" y="5"/>
                      <a:pt x="14" y="2"/>
                    </a:cubicBezTo>
                    <a:cubicBezTo>
                      <a:pt x="8" y="0"/>
                      <a:pt x="0" y="3"/>
                      <a:pt x="0" y="3"/>
                    </a:cubicBezTo>
                    <a:cubicBezTo>
                      <a:pt x="0" y="3"/>
                      <a:pt x="3" y="11"/>
                      <a:pt x="10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102">
                <a:extLst>
                  <a:ext uri="{FF2B5EF4-FFF2-40B4-BE49-F238E27FC236}">
                    <a16:creationId xmlns:a16="http://schemas.microsoft.com/office/drawing/2014/main" id="{35E5348B-7D2B-4DB6-A664-DBDD1F95A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171" y="1830611"/>
                <a:ext cx="23644" cy="22253"/>
              </a:xfrm>
              <a:custGeom>
                <a:avLst/>
                <a:gdLst>
                  <a:gd name="T0" fmla="*/ 14 w 14"/>
                  <a:gd name="T1" fmla="*/ 0 h 13"/>
                  <a:gd name="T2" fmla="*/ 4 w 14"/>
                  <a:gd name="T3" fmla="*/ 3 h 13"/>
                  <a:gd name="T4" fmla="*/ 0 w 14"/>
                  <a:gd name="T5" fmla="*/ 13 h 13"/>
                  <a:gd name="T6" fmla="*/ 10 w 14"/>
                  <a:gd name="T7" fmla="*/ 10 h 13"/>
                  <a:gd name="T8" fmla="*/ 14 w 1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4" y="0"/>
                    </a:moveTo>
                    <a:cubicBezTo>
                      <a:pt x="14" y="0"/>
                      <a:pt x="8" y="0"/>
                      <a:pt x="4" y="3"/>
                    </a:cubicBezTo>
                    <a:cubicBezTo>
                      <a:pt x="0" y="7"/>
                      <a:pt x="0" y="13"/>
                      <a:pt x="0" y="13"/>
                    </a:cubicBezTo>
                    <a:cubicBezTo>
                      <a:pt x="0" y="13"/>
                      <a:pt x="6" y="13"/>
                      <a:pt x="10" y="10"/>
                    </a:cubicBezTo>
                    <a:cubicBezTo>
                      <a:pt x="13" y="6"/>
                      <a:pt x="14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103">
                <a:extLst>
                  <a:ext uri="{FF2B5EF4-FFF2-40B4-BE49-F238E27FC236}">
                    <a16:creationId xmlns:a16="http://schemas.microsoft.com/office/drawing/2014/main" id="{212B041A-43EA-4B6C-A28F-9EFCDAB22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6309" y="1825048"/>
                <a:ext cx="15299" cy="27816"/>
              </a:xfrm>
              <a:custGeom>
                <a:avLst/>
                <a:gdLst>
                  <a:gd name="T0" fmla="*/ 6 w 9"/>
                  <a:gd name="T1" fmla="*/ 17 h 17"/>
                  <a:gd name="T2" fmla="*/ 9 w 9"/>
                  <a:gd name="T3" fmla="*/ 8 h 17"/>
                  <a:gd name="T4" fmla="*/ 3 w 9"/>
                  <a:gd name="T5" fmla="*/ 0 h 17"/>
                  <a:gd name="T6" fmla="*/ 1 w 9"/>
                  <a:gd name="T7" fmla="*/ 9 h 17"/>
                  <a:gd name="T8" fmla="*/ 6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6" y="17"/>
                    </a:moveTo>
                    <a:cubicBezTo>
                      <a:pt x="6" y="17"/>
                      <a:pt x="9" y="12"/>
                      <a:pt x="9" y="8"/>
                    </a:cubicBezTo>
                    <a:cubicBezTo>
                      <a:pt x="8" y="3"/>
                      <a:pt x="3" y="0"/>
                      <a:pt x="3" y="0"/>
                    </a:cubicBezTo>
                    <a:cubicBezTo>
                      <a:pt x="3" y="0"/>
                      <a:pt x="0" y="4"/>
                      <a:pt x="1" y="9"/>
                    </a:cubicBezTo>
                    <a:cubicBezTo>
                      <a:pt x="1" y="14"/>
                      <a:pt x="6" y="17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104">
                <a:extLst>
                  <a:ext uri="{FF2B5EF4-FFF2-40B4-BE49-F238E27FC236}">
                    <a16:creationId xmlns:a16="http://schemas.microsoft.com/office/drawing/2014/main" id="{0EA7BD7D-A0AE-48D0-BC29-B49102311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7055" y="1548278"/>
                <a:ext cx="36161" cy="33379"/>
              </a:xfrm>
              <a:custGeom>
                <a:avLst/>
                <a:gdLst>
                  <a:gd name="T0" fmla="*/ 15 w 21"/>
                  <a:gd name="T1" fmla="*/ 15 h 20"/>
                  <a:gd name="T2" fmla="*/ 21 w 21"/>
                  <a:gd name="T3" fmla="*/ 0 h 20"/>
                  <a:gd name="T4" fmla="*/ 6 w 21"/>
                  <a:gd name="T5" fmla="*/ 5 h 20"/>
                  <a:gd name="T6" fmla="*/ 0 w 21"/>
                  <a:gd name="T7" fmla="*/ 19 h 20"/>
                  <a:gd name="T8" fmla="*/ 15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5" y="15"/>
                    </a:moveTo>
                    <a:cubicBezTo>
                      <a:pt x="20" y="9"/>
                      <a:pt x="21" y="0"/>
                      <a:pt x="21" y="0"/>
                    </a:cubicBezTo>
                    <a:cubicBezTo>
                      <a:pt x="21" y="0"/>
                      <a:pt x="12" y="0"/>
                      <a:pt x="6" y="5"/>
                    </a:cubicBezTo>
                    <a:cubicBezTo>
                      <a:pt x="0" y="10"/>
                      <a:pt x="0" y="19"/>
                      <a:pt x="0" y="19"/>
                    </a:cubicBezTo>
                    <a:cubicBezTo>
                      <a:pt x="0" y="19"/>
                      <a:pt x="9" y="20"/>
                      <a:pt x="15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105">
                <a:extLst>
                  <a:ext uri="{FF2B5EF4-FFF2-40B4-BE49-F238E27FC236}">
                    <a16:creationId xmlns:a16="http://schemas.microsoft.com/office/drawing/2014/main" id="{D4A9F882-B122-4E0E-8944-1CAC29CD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6458" y="1538543"/>
                <a:ext cx="26426" cy="41724"/>
              </a:xfrm>
              <a:custGeom>
                <a:avLst/>
                <a:gdLst>
                  <a:gd name="T0" fmla="*/ 5 w 15"/>
                  <a:gd name="T1" fmla="*/ 0 h 25"/>
                  <a:gd name="T2" fmla="*/ 2 w 15"/>
                  <a:gd name="T3" fmla="*/ 14 h 25"/>
                  <a:gd name="T4" fmla="*/ 10 w 15"/>
                  <a:gd name="T5" fmla="*/ 25 h 25"/>
                  <a:gd name="T6" fmla="*/ 13 w 15"/>
                  <a:gd name="T7" fmla="*/ 12 h 25"/>
                  <a:gd name="T8" fmla="*/ 5 w 1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5" y="0"/>
                    </a:moveTo>
                    <a:cubicBezTo>
                      <a:pt x="5" y="0"/>
                      <a:pt x="0" y="6"/>
                      <a:pt x="2" y="14"/>
                    </a:cubicBezTo>
                    <a:cubicBezTo>
                      <a:pt x="3" y="21"/>
                      <a:pt x="10" y="25"/>
                      <a:pt x="10" y="25"/>
                    </a:cubicBezTo>
                    <a:cubicBezTo>
                      <a:pt x="10" y="25"/>
                      <a:pt x="15" y="19"/>
                      <a:pt x="13" y="12"/>
                    </a:cubicBezTo>
                    <a:cubicBezTo>
                      <a:pt x="12" y="4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106">
                <a:extLst>
                  <a:ext uri="{FF2B5EF4-FFF2-40B4-BE49-F238E27FC236}">
                    <a16:creationId xmlns:a16="http://schemas.microsoft.com/office/drawing/2014/main" id="{A544DBFB-6460-4838-802B-B621E80CE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528" y="1908496"/>
                <a:ext cx="26426" cy="19471"/>
              </a:xfrm>
              <a:custGeom>
                <a:avLst/>
                <a:gdLst>
                  <a:gd name="T0" fmla="*/ 5 w 15"/>
                  <a:gd name="T1" fmla="*/ 9 h 12"/>
                  <a:gd name="T2" fmla="*/ 15 w 15"/>
                  <a:gd name="T3" fmla="*/ 11 h 12"/>
                  <a:gd name="T4" fmla="*/ 10 w 15"/>
                  <a:gd name="T5" fmla="*/ 2 h 12"/>
                  <a:gd name="T6" fmla="*/ 0 w 15"/>
                  <a:gd name="T7" fmla="*/ 1 h 12"/>
                  <a:gd name="T8" fmla="*/ 5 w 1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5" y="9"/>
                    </a:moveTo>
                    <a:cubicBezTo>
                      <a:pt x="9" y="12"/>
                      <a:pt x="15" y="11"/>
                      <a:pt x="15" y="11"/>
                    </a:cubicBezTo>
                    <a:cubicBezTo>
                      <a:pt x="15" y="11"/>
                      <a:pt x="14" y="5"/>
                      <a:pt x="10" y="2"/>
                    </a:cubicBezTo>
                    <a:cubicBezTo>
                      <a:pt x="6" y="0"/>
                      <a:pt x="0" y="1"/>
                      <a:pt x="0" y="1"/>
                    </a:cubicBezTo>
                    <a:cubicBezTo>
                      <a:pt x="0" y="1"/>
                      <a:pt x="1" y="6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07">
                <a:extLst>
                  <a:ext uri="{FF2B5EF4-FFF2-40B4-BE49-F238E27FC236}">
                    <a16:creationId xmlns:a16="http://schemas.microsoft.com/office/drawing/2014/main" id="{2793FE40-C63E-4B42-BFF5-C9574EFAD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3701" y="1893197"/>
                <a:ext cx="18081" cy="15299"/>
              </a:xfrm>
              <a:custGeom>
                <a:avLst/>
                <a:gdLst>
                  <a:gd name="T0" fmla="*/ 7 w 11"/>
                  <a:gd name="T1" fmla="*/ 7 h 9"/>
                  <a:gd name="T2" fmla="*/ 11 w 11"/>
                  <a:gd name="T3" fmla="*/ 1 h 9"/>
                  <a:gd name="T4" fmla="*/ 4 w 11"/>
                  <a:gd name="T5" fmla="*/ 2 h 9"/>
                  <a:gd name="T6" fmla="*/ 0 w 11"/>
                  <a:gd name="T7" fmla="*/ 8 h 9"/>
                  <a:gd name="T8" fmla="*/ 7 w 11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7" y="7"/>
                    </a:moveTo>
                    <a:cubicBezTo>
                      <a:pt x="10" y="5"/>
                      <a:pt x="11" y="1"/>
                      <a:pt x="11" y="1"/>
                    </a:cubicBezTo>
                    <a:cubicBezTo>
                      <a:pt x="11" y="1"/>
                      <a:pt x="7" y="0"/>
                      <a:pt x="4" y="2"/>
                    </a:cubicBezTo>
                    <a:cubicBezTo>
                      <a:pt x="1" y="4"/>
                      <a:pt x="0" y="8"/>
                      <a:pt x="0" y="8"/>
                    </a:cubicBezTo>
                    <a:cubicBezTo>
                      <a:pt x="0" y="8"/>
                      <a:pt x="4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08">
                <a:extLst>
                  <a:ext uri="{FF2B5EF4-FFF2-40B4-BE49-F238E27FC236}">
                    <a16:creationId xmlns:a16="http://schemas.microsoft.com/office/drawing/2014/main" id="{DF085EE9-E693-4A11-8182-8AEDAF2A9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575" y="1883462"/>
                <a:ext cx="11126" cy="20862"/>
              </a:xfrm>
              <a:custGeom>
                <a:avLst/>
                <a:gdLst>
                  <a:gd name="T0" fmla="*/ 0 w 6"/>
                  <a:gd name="T1" fmla="*/ 6 h 12"/>
                  <a:gd name="T2" fmla="*/ 3 w 6"/>
                  <a:gd name="T3" fmla="*/ 12 h 12"/>
                  <a:gd name="T4" fmla="*/ 6 w 6"/>
                  <a:gd name="T5" fmla="*/ 6 h 12"/>
                  <a:gd name="T6" fmla="*/ 3 w 6"/>
                  <a:gd name="T7" fmla="*/ 0 h 12"/>
                  <a:gd name="T8" fmla="*/ 0 w 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10"/>
                      <a:pt x="3" y="12"/>
                      <a:pt x="3" y="12"/>
                    </a:cubicBezTo>
                    <a:cubicBezTo>
                      <a:pt x="3" y="12"/>
                      <a:pt x="5" y="10"/>
                      <a:pt x="6" y="6"/>
                    </a:cubicBezTo>
                    <a:cubicBezTo>
                      <a:pt x="6" y="3"/>
                      <a:pt x="3" y="0"/>
                      <a:pt x="3" y="0"/>
                    </a:cubicBezTo>
                    <a:cubicBezTo>
                      <a:pt x="3" y="0"/>
                      <a:pt x="0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109">
                <a:extLst>
                  <a:ext uri="{FF2B5EF4-FFF2-40B4-BE49-F238E27FC236}">
                    <a16:creationId xmlns:a16="http://schemas.microsoft.com/office/drawing/2014/main" id="{6EF89A64-AC5B-4C17-8636-B789CB408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541" y="1769416"/>
                <a:ext cx="41724" cy="23644"/>
              </a:xfrm>
              <a:custGeom>
                <a:avLst/>
                <a:gdLst>
                  <a:gd name="T0" fmla="*/ 13 w 25"/>
                  <a:gd name="T1" fmla="*/ 12 h 14"/>
                  <a:gd name="T2" fmla="*/ 25 w 25"/>
                  <a:gd name="T3" fmla="*/ 4 h 14"/>
                  <a:gd name="T4" fmla="*/ 11 w 25"/>
                  <a:gd name="T5" fmla="*/ 1 h 14"/>
                  <a:gd name="T6" fmla="*/ 0 w 25"/>
                  <a:gd name="T7" fmla="*/ 9 h 14"/>
                  <a:gd name="T8" fmla="*/ 13 w 25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13" y="12"/>
                    </a:moveTo>
                    <a:cubicBezTo>
                      <a:pt x="20" y="11"/>
                      <a:pt x="25" y="4"/>
                      <a:pt x="25" y="4"/>
                    </a:cubicBezTo>
                    <a:cubicBezTo>
                      <a:pt x="25" y="4"/>
                      <a:pt x="18" y="0"/>
                      <a:pt x="11" y="1"/>
                    </a:cubicBezTo>
                    <a:cubicBezTo>
                      <a:pt x="4" y="2"/>
                      <a:pt x="0" y="9"/>
                      <a:pt x="0" y="9"/>
                    </a:cubicBezTo>
                    <a:cubicBezTo>
                      <a:pt x="0" y="9"/>
                      <a:pt x="6" y="14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110">
                <a:extLst>
                  <a:ext uri="{FF2B5EF4-FFF2-40B4-BE49-F238E27FC236}">
                    <a16:creationId xmlns:a16="http://schemas.microsoft.com/office/drawing/2014/main" id="{15857E30-4271-4602-9BF9-7630FF536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978" y="1747163"/>
                <a:ext cx="18081" cy="30598"/>
              </a:xfrm>
              <a:custGeom>
                <a:avLst/>
                <a:gdLst>
                  <a:gd name="T0" fmla="*/ 10 w 11"/>
                  <a:gd name="T1" fmla="*/ 10 h 18"/>
                  <a:gd name="T2" fmla="*/ 8 w 11"/>
                  <a:gd name="T3" fmla="*/ 0 h 18"/>
                  <a:gd name="T4" fmla="*/ 1 w 11"/>
                  <a:gd name="T5" fmla="*/ 8 h 18"/>
                  <a:gd name="T6" fmla="*/ 3 w 11"/>
                  <a:gd name="T7" fmla="*/ 18 h 18"/>
                  <a:gd name="T8" fmla="*/ 10 w 11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0" y="10"/>
                    </a:moveTo>
                    <a:cubicBezTo>
                      <a:pt x="11" y="5"/>
                      <a:pt x="8" y="0"/>
                      <a:pt x="8" y="0"/>
                    </a:cubicBezTo>
                    <a:cubicBezTo>
                      <a:pt x="8" y="0"/>
                      <a:pt x="3" y="3"/>
                      <a:pt x="1" y="8"/>
                    </a:cubicBezTo>
                    <a:cubicBezTo>
                      <a:pt x="0" y="13"/>
                      <a:pt x="3" y="18"/>
                      <a:pt x="3" y="18"/>
                    </a:cubicBezTo>
                    <a:cubicBezTo>
                      <a:pt x="3" y="18"/>
                      <a:pt x="8" y="1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111">
                <a:extLst>
                  <a:ext uri="{FF2B5EF4-FFF2-40B4-BE49-F238E27FC236}">
                    <a16:creationId xmlns:a16="http://schemas.microsoft.com/office/drawing/2014/main" id="{A8673EC4-12EE-4E28-9480-F5E0A835C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5725" y="1762462"/>
                <a:ext cx="20862" cy="20862"/>
              </a:xfrm>
              <a:custGeom>
                <a:avLst/>
                <a:gdLst>
                  <a:gd name="T0" fmla="*/ 0 w 12"/>
                  <a:gd name="T1" fmla="*/ 0 h 12"/>
                  <a:gd name="T2" fmla="*/ 3 w 12"/>
                  <a:gd name="T3" fmla="*/ 9 h 12"/>
                  <a:gd name="T4" fmla="*/ 12 w 12"/>
                  <a:gd name="T5" fmla="*/ 12 h 12"/>
                  <a:gd name="T6" fmla="*/ 9 w 12"/>
                  <a:gd name="T7" fmla="*/ 3 h 12"/>
                  <a:gd name="T8" fmla="*/ 0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0"/>
                    </a:moveTo>
                    <a:cubicBezTo>
                      <a:pt x="0" y="0"/>
                      <a:pt x="0" y="5"/>
                      <a:pt x="3" y="9"/>
                    </a:cubicBezTo>
                    <a:cubicBezTo>
                      <a:pt x="6" y="12"/>
                      <a:pt x="12" y="12"/>
                      <a:pt x="12" y="12"/>
                    </a:cubicBezTo>
                    <a:cubicBezTo>
                      <a:pt x="12" y="12"/>
                      <a:pt x="12" y="7"/>
                      <a:pt x="9" y="3"/>
                    </a:cubicBezTo>
                    <a:cubicBezTo>
                      <a:pt x="6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112">
                <a:extLst>
                  <a:ext uri="{FF2B5EF4-FFF2-40B4-BE49-F238E27FC236}">
                    <a16:creationId xmlns:a16="http://schemas.microsoft.com/office/drawing/2014/main" id="{D26E6748-6F19-42F4-A96D-39DFBF104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644" y="2112944"/>
                <a:ext cx="40334" cy="26426"/>
              </a:xfrm>
              <a:custGeom>
                <a:avLst/>
                <a:gdLst>
                  <a:gd name="T0" fmla="*/ 14 w 24"/>
                  <a:gd name="T1" fmla="*/ 13 h 16"/>
                  <a:gd name="T2" fmla="*/ 24 w 24"/>
                  <a:gd name="T3" fmla="*/ 3 h 16"/>
                  <a:gd name="T4" fmla="*/ 10 w 24"/>
                  <a:gd name="T5" fmla="*/ 2 h 16"/>
                  <a:gd name="T6" fmla="*/ 0 w 24"/>
                  <a:gd name="T7" fmla="*/ 12 h 16"/>
                  <a:gd name="T8" fmla="*/ 14 w 24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6">
                    <a:moveTo>
                      <a:pt x="14" y="13"/>
                    </a:moveTo>
                    <a:cubicBezTo>
                      <a:pt x="21" y="10"/>
                      <a:pt x="24" y="3"/>
                      <a:pt x="24" y="3"/>
                    </a:cubicBezTo>
                    <a:cubicBezTo>
                      <a:pt x="24" y="3"/>
                      <a:pt x="17" y="0"/>
                      <a:pt x="10" y="2"/>
                    </a:cubicBezTo>
                    <a:cubicBezTo>
                      <a:pt x="3" y="5"/>
                      <a:pt x="0" y="12"/>
                      <a:pt x="0" y="12"/>
                    </a:cubicBezTo>
                    <a:cubicBezTo>
                      <a:pt x="0" y="12"/>
                      <a:pt x="8" y="16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113">
                <a:extLst>
                  <a:ext uri="{FF2B5EF4-FFF2-40B4-BE49-F238E27FC236}">
                    <a16:creationId xmlns:a16="http://schemas.microsoft.com/office/drawing/2014/main" id="{759712DF-2F22-47E9-9CFB-344D2E3FE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3689" y="2094864"/>
                <a:ext cx="15299" cy="31989"/>
              </a:xfrm>
              <a:custGeom>
                <a:avLst/>
                <a:gdLst>
                  <a:gd name="T0" fmla="*/ 1 w 9"/>
                  <a:gd name="T1" fmla="*/ 9 h 18"/>
                  <a:gd name="T2" fmla="*/ 4 w 9"/>
                  <a:gd name="T3" fmla="*/ 18 h 18"/>
                  <a:gd name="T4" fmla="*/ 9 w 9"/>
                  <a:gd name="T5" fmla="*/ 9 h 18"/>
                  <a:gd name="T6" fmla="*/ 5 w 9"/>
                  <a:gd name="T7" fmla="*/ 0 h 18"/>
                  <a:gd name="T8" fmla="*/ 1 w 9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1" y="9"/>
                    </a:moveTo>
                    <a:cubicBezTo>
                      <a:pt x="0" y="14"/>
                      <a:pt x="4" y="18"/>
                      <a:pt x="4" y="18"/>
                    </a:cubicBezTo>
                    <a:cubicBezTo>
                      <a:pt x="4" y="18"/>
                      <a:pt x="9" y="14"/>
                      <a:pt x="9" y="9"/>
                    </a:cubicBezTo>
                    <a:cubicBezTo>
                      <a:pt x="9" y="4"/>
                      <a:pt x="5" y="0"/>
                      <a:pt x="5" y="0"/>
                    </a:cubicBezTo>
                    <a:cubicBezTo>
                      <a:pt x="5" y="0"/>
                      <a:pt x="1" y="4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114">
                <a:extLst>
                  <a:ext uri="{FF2B5EF4-FFF2-40B4-BE49-F238E27FC236}">
                    <a16:creationId xmlns:a16="http://schemas.microsoft.com/office/drawing/2014/main" id="{707BD0F2-CE02-4478-A62A-3825BA872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1437" y="2114335"/>
                <a:ext cx="22253" cy="20862"/>
              </a:xfrm>
              <a:custGeom>
                <a:avLst/>
                <a:gdLst>
                  <a:gd name="T0" fmla="*/ 0 w 13"/>
                  <a:gd name="T1" fmla="*/ 1 h 12"/>
                  <a:gd name="T2" fmla="*/ 4 w 13"/>
                  <a:gd name="T3" fmla="*/ 9 h 12"/>
                  <a:gd name="T4" fmla="*/ 13 w 13"/>
                  <a:gd name="T5" fmla="*/ 11 h 12"/>
                  <a:gd name="T6" fmla="*/ 9 w 13"/>
                  <a:gd name="T7" fmla="*/ 3 h 12"/>
                  <a:gd name="T8" fmla="*/ 0 w 13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1"/>
                    </a:moveTo>
                    <a:cubicBezTo>
                      <a:pt x="0" y="1"/>
                      <a:pt x="0" y="6"/>
                      <a:pt x="4" y="9"/>
                    </a:cubicBezTo>
                    <a:cubicBezTo>
                      <a:pt x="8" y="12"/>
                      <a:pt x="13" y="11"/>
                      <a:pt x="13" y="11"/>
                    </a:cubicBezTo>
                    <a:cubicBezTo>
                      <a:pt x="13" y="11"/>
                      <a:pt x="13" y="6"/>
                      <a:pt x="9" y="3"/>
                    </a:cubicBezTo>
                    <a:cubicBezTo>
                      <a:pt x="5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115">
                <a:extLst>
                  <a:ext uri="{FF2B5EF4-FFF2-40B4-BE49-F238E27FC236}">
                    <a16:creationId xmlns:a16="http://schemas.microsoft.com/office/drawing/2014/main" id="{FA6238DC-78AA-410C-BD82-BB791150D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599" y="2335472"/>
                <a:ext cx="40334" cy="61195"/>
              </a:xfrm>
              <a:custGeom>
                <a:avLst/>
                <a:gdLst>
                  <a:gd name="T0" fmla="*/ 19 w 23"/>
                  <a:gd name="T1" fmla="*/ 21 h 36"/>
                  <a:gd name="T2" fmla="*/ 17 w 23"/>
                  <a:gd name="T3" fmla="*/ 0 h 36"/>
                  <a:gd name="T4" fmla="*/ 3 w 23"/>
                  <a:gd name="T5" fmla="*/ 16 h 36"/>
                  <a:gd name="T6" fmla="*/ 6 w 23"/>
                  <a:gd name="T7" fmla="*/ 36 h 36"/>
                  <a:gd name="T8" fmla="*/ 19 w 23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6">
                    <a:moveTo>
                      <a:pt x="19" y="21"/>
                    </a:moveTo>
                    <a:cubicBezTo>
                      <a:pt x="23" y="11"/>
                      <a:pt x="17" y="0"/>
                      <a:pt x="17" y="0"/>
                    </a:cubicBezTo>
                    <a:cubicBezTo>
                      <a:pt x="17" y="0"/>
                      <a:pt x="6" y="6"/>
                      <a:pt x="3" y="16"/>
                    </a:cubicBezTo>
                    <a:cubicBezTo>
                      <a:pt x="0" y="25"/>
                      <a:pt x="6" y="36"/>
                      <a:pt x="6" y="36"/>
                    </a:cubicBezTo>
                    <a:cubicBezTo>
                      <a:pt x="6" y="36"/>
                      <a:pt x="16" y="31"/>
                      <a:pt x="19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116">
                <a:extLst>
                  <a:ext uri="{FF2B5EF4-FFF2-40B4-BE49-F238E27FC236}">
                    <a16:creationId xmlns:a16="http://schemas.microsoft.com/office/drawing/2014/main" id="{63469B8F-FB43-45E3-9D1B-5CB68E856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610" y="2359116"/>
                <a:ext cx="34770" cy="33379"/>
              </a:xfrm>
              <a:custGeom>
                <a:avLst/>
                <a:gdLst>
                  <a:gd name="T0" fmla="*/ 0 w 20"/>
                  <a:gd name="T1" fmla="*/ 0 h 19"/>
                  <a:gd name="T2" fmla="*/ 6 w 20"/>
                  <a:gd name="T3" fmla="*/ 14 h 19"/>
                  <a:gd name="T4" fmla="*/ 20 w 20"/>
                  <a:gd name="T5" fmla="*/ 18 h 19"/>
                  <a:gd name="T6" fmla="*/ 14 w 20"/>
                  <a:gd name="T7" fmla="*/ 5 h 19"/>
                  <a:gd name="T8" fmla="*/ 0 w 2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0" y="0"/>
                      <a:pt x="1" y="9"/>
                      <a:pt x="6" y="14"/>
                    </a:cubicBezTo>
                    <a:cubicBezTo>
                      <a:pt x="12" y="19"/>
                      <a:pt x="20" y="18"/>
                      <a:pt x="20" y="18"/>
                    </a:cubicBezTo>
                    <a:cubicBezTo>
                      <a:pt x="20" y="18"/>
                      <a:pt x="20" y="10"/>
                      <a:pt x="14" y="5"/>
                    </a:cubicBezTo>
                    <a:cubicBezTo>
                      <a:pt x="9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117">
                <a:extLst>
                  <a:ext uri="{FF2B5EF4-FFF2-40B4-BE49-F238E27FC236}">
                    <a16:creationId xmlns:a16="http://schemas.microsoft.com/office/drawing/2014/main" id="{9B5E030C-7556-4245-A370-C452F1588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047" y="2396667"/>
                <a:ext cx="41724" cy="26426"/>
              </a:xfrm>
              <a:custGeom>
                <a:avLst/>
                <a:gdLst>
                  <a:gd name="T0" fmla="*/ 10 w 24"/>
                  <a:gd name="T1" fmla="*/ 2 h 15"/>
                  <a:gd name="T2" fmla="*/ 0 w 24"/>
                  <a:gd name="T3" fmla="*/ 10 h 15"/>
                  <a:gd name="T4" fmla="*/ 13 w 24"/>
                  <a:gd name="T5" fmla="*/ 13 h 15"/>
                  <a:gd name="T6" fmla="*/ 24 w 24"/>
                  <a:gd name="T7" fmla="*/ 4 h 15"/>
                  <a:gd name="T8" fmla="*/ 10 w 24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10" y="2"/>
                    </a:moveTo>
                    <a:cubicBezTo>
                      <a:pt x="4" y="4"/>
                      <a:pt x="0" y="10"/>
                      <a:pt x="0" y="10"/>
                    </a:cubicBezTo>
                    <a:cubicBezTo>
                      <a:pt x="0" y="10"/>
                      <a:pt x="6" y="15"/>
                      <a:pt x="13" y="13"/>
                    </a:cubicBezTo>
                    <a:cubicBezTo>
                      <a:pt x="20" y="11"/>
                      <a:pt x="24" y="4"/>
                      <a:pt x="24" y="4"/>
                    </a:cubicBezTo>
                    <a:cubicBezTo>
                      <a:pt x="24" y="4"/>
                      <a:pt x="17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118">
                <a:extLst>
                  <a:ext uri="{FF2B5EF4-FFF2-40B4-BE49-F238E27FC236}">
                    <a16:creationId xmlns:a16="http://schemas.microsoft.com/office/drawing/2014/main" id="{90B0A24F-CAE3-4398-844F-802F47B07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2599" y="1603910"/>
                <a:ext cx="62587" cy="70931"/>
              </a:xfrm>
              <a:custGeom>
                <a:avLst/>
                <a:gdLst>
                  <a:gd name="T0" fmla="*/ 27 w 36"/>
                  <a:gd name="T1" fmla="*/ 27 h 41"/>
                  <a:gd name="T2" fmla="*/ 33 w 36"/>
                  <a:gd name="T3" fmla="*/ 0 h 41"/>
                  <a:gd name="T4" fmla="*/ 9 w 36"/>
                  <a:gd name="T5" fmla="*/ 13 h 41"/>
                  <a:gd name="T6" fmla="*/ 3 w 36"/>
                  <a:gd name="T7" fmla="*/ 41 h 41"/>
                  <a:gd name="T8" fmla="*/ 27 w 36"/>
                  <a:gd name="T9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27" y="27"/>
                    </a:moveTo>
                    <a:cubicBezTo>
                      <a:pt x="36" y="16"/>
                      <a:pt x="33" y="0"/>
                      <a:pt x="33" y="0"/>
                    </a:cubicBezTo>
                    <a:cubicBezTo>
                      <a:pt x="33" y="0"/>
                      <a:pt x="17" y="2"/>
                      <a:pt x="9" y="13"/>
                    </a:cubicBezTo>
                    <a:cubicBezTo>
                      <a:pt x="0" y="25"/>
                      <a:pt x="3" y="41"/>
                      <a:pt x="3" y="41"/>
                    </a:cubicBezTo>
                    <a:cubicBezTo>
                      <a:pt x="3" y="41"/>
                      <a:pt x="19" y="38"/>
                      <a:pt x="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19">
                <a:extLst>
                  <a:ext uri="{FF2B5EF4-FFF2-40B4-BE49-F238E27FC236}">
                    <a16:creationId xmlns:a16="http://schemas.microsoft.com/office/drawing/2014/main" id="{F38DC316-F0B9-4203-8C53-CD9460DEA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047" y="1608083"/>
                <a:ext cx="41724" cy="54242"/>
              </a:xfrm>
              <a:custGeom>
                <a:avLst/>
                <a:gdLst>
                  <a:gd name="T0" fmla="*/ 21 w 24"/>
                  <a:gd name="T1" fmla="*/ 32 h 32"/>
                  <a:gd name="T2" fmla="*/ 19 w 24"/>
                  <a:gd name="T3" fmla="*/ 12 h 32"/>
                  <a:gd name="T4" fmla="*/ 3 w 24"/>
                  <a:gd name="T5" fmla="*/ 0 h 32"/>
                  <a:gd name="T6" fmla="*/ 5 w 24"/>
                  <a:gd name="T7" fmla="*/ 20 h 32"/>
                  <a:gd name="T8" fmla="*/ 21 w 2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21" y="32"/>
                    </a:moveTo>
                    <a:cubicBezTo>
                      <a:pt x="21" y="32"/>
                      <a:pt x="24" y="21"/>
                      <a:pt x="19" y="12"/>
                    </a:cubicBezTo>
                    <a:cubicBezTo>
                      <a:pt x="15" y="3"/>
                      <a:pt x="3" y="0"/>
                      <a:pt x="3" y="0"/>
                    </a:cubicBezTo>
                    <a:cubicBezTo>
                      <a:pt x="3" y="0"/>
                      <a:pt x="0" y="11"/>
                      <a:pt x="5" y="20"/>
                    </a:cubicBezTo>
                    <a:cubicBezTo>
                      <a:pt x="10" y="29"/>
                      <a:pt x="21" y="32"/>
                      <a:pt x="21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120">
                <a:extLst>
                  <a:ext uri="{FF2B5EF4-FFF2-40B4-BE49-F238E27FC236}">
                    <a16:creationId xmlns:a16="http://schemas.microsoft.com/office/drawing/2014/main" id="{E1DCFBE0-B705-4A03-A8F8-0E70828C9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622" y="1663715"/>
                <a:ext cx="57023" cy="27816"/>
              </a:xfrm>
              <a:custGeom>
                <a:avLst/>
                <a:gdLst>
                  <a:gd name="T0" fmla="*/ 17 w 34"/>
                  <a:gd name="T1" fmla="*/ 16 h 16"/>
                  <a:gd name="T2" fmla="*/ 34 w 34"/>
                  <a:gd name="T3" fmla="*/ 9 h 16"/>
                  <a:gd name="T4" fmla="*/ 18 w 34"/>
                  <a:gd name="T5" fmla="*/ 0 h 16"/>
                  <a:gd name="T6" fmla="*/ 0 w 34"/>
                  <a:gd name="T7" fmla="*/ 7 h 16"/>
                  <a:gd name="T8" fmla="*/ 17 w 34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6">
                    <a:moveTo>
                      <a:pt x="17" y="16"/>
                    </a:moveTo>
                    <a:cubicBezTo>
                      <a:pt x="26" y="16"/>
                      <a:pt x="34" y="9"/>
                      <a:pt x="34" y="9"/>
                    </a:cubicBezTo>
                    <a:cubicBezTo>
                      <a:pt x="34" y="9"/>
                      <a:pt x="27" y="1"/>
                      <a:pt x="18" y="0"/>
                    </a:cubicBezTo>
                    <a:cubicBezTo>
                      <a:pt x="9" y="0"/>
                      <a:pt x="0" y="7"/>
                      <a:pt x="0" y="7"/>
                    </a:cubicBezTo>
                    <a:cubicBezTo>
                      <a:pt x="0" y="7"/>
                      <a:pt x="7" y="15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121">
                <a:extLst>
                  <a:ext uri="{FF2B5EF4-FFF2-40B4-BE49-F238E27FC236}">
                    <a16:creationId xmlns:a16="http://schemas.microsoft.com/office/drawing/2014/main" id="{8FC03262-AB07-4496-847B-ED0C38EFB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9735" y="1261773"/>
                <a:ext cx="57023" cy="80666"/>
              </a:xfrm>
              <a:custGeom>
                <a:avLst/>
                <a:gdLst>
                  <a:gd name="T0" fmla="*/ 6 w 33"/>
                  <a:gd name="T1" fmla="*/ 18 h 47"/>
                  <a:gd name="T2" fmla="*/ 6 w 33"/>
                  <a:gd name="T3" fmla="*/ 47 h 47"/>
                  <a:gd name="T4" fmla="*/ 27 w 33"/>
                  <a:gd name="T5" fmla="*/ 28 h 47"/>
                  <a:gd name="T6" fmla="*/ 28 w 33"/>
                  <a:gd name="T7" fmla="*/ 0 h 47"/>
                  <a:gd name="T8" fmla="*/ 6 w 33"/>
                  <a:gd name="T9" fmla="*/ 1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7">
                    <a:moveTo>
                      <a:pt x="6" y="18"/>
                    </a:moveTo>
                    <a:cubicBezTo>
                      <a:pt x="0" y="31"/>
                      <a:pt x="6" y="47"/>
                      <a:pt x="6" y="47"/>
                    </a:cubicBezTo>
                    <a:cubicBezTo>
                      <a:pt x="6" y="47"/>
                      <a:pt x="21" y="41"/>
                      <a:pt x="27" y="28"/>
                    </a:cubicBezTo>
                    <a:cubicBezTo>
                      <a:pt x="33" y="15"/>
                      <a:pt x="28" y="0"/>
                      <a:pt x="28" y="0"/>
                    </a:cubicBezTo>
                    <a:cubicBezTo>
                      <a:pt x="28" y="0"/>
                      <a:pt x="12" y="5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122">
                <a:extLst>
                  <a:ext uri="{FF2B5EF4-FFF2-40B4-BE49-F238E27FC236}">
                    <a16:creationId xmlns:a16="http://schemas.microsoft.com/office/drawing/2014/main" id="{5753A733-E6B6-4D51-AC71-0FEBC3BF7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8011" y="1282636"/>
                <a:ext cx="43115" cy="48678"/>
              </a:xfrm>
              <a:custGeom>
                <a:avLst/>
                <a:gdLst>
                  <a:gd name="T0" fmla="*/ 25 w 26"/>
                  <a:gd name="T1" fmla="*/ 29 h 29"/>
                  <a:gd name="T2" fmla="*/ 20 w 26"/>
                  <a:gd name="T3" fmla="*/ 9 h 29"/>
                  <a:gd name="T4" fmla="*/ 1 w 26"/>
                  <a:gd name="T5" fmla="*/ 0 h 29"/>
                  <a:gd name="T6" fmla="*/ 7 w 26"/>
                  <a:gd name="T7" fmla="*/ 20 h 29"/>
                  <a:gd name="T8" fmla="*/ 25 w 2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25" y="29"/>
                    </a:moveTo>
                    <a:cubicBezTo>
                      <a:pt x="25" y="29"/>
                      <a:pt x="26" y="17"/>
                      <a:pt x="20" y="9"/>
                    </a:cubicBezTo>
                    <a:cubicBezTo>
                      <a:pt x="13" y="1"/>
                      <a:pt x="1" y="0"/>
                      <a:pt x="1" y="0"/>
                    </a:cubicBezTo>
                    <a:cubicBezTo>
                      <a:pt x="1" y="0"/>
                      <a:pt x="0" y="12"/>
                      <a:pt x="7" y="20"/>
                    </a:cubicBezTo>
                    <a:cubicBezTo>
                      <a:pt x="13" y="28"/>
                      <a:pt x="25" y="29"/>
                      <a:pt x="25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123">
                <a:extLst>
                  <a:ext uri="{FF2B5EF4-FFF2-40B4-BE49-F238E27FC236}">
                    <a16:creationId xmlns:a16="http://schemas.microsoft.com/office/drawing/2014/main" id="{A8A897E1-DBE3-47C6-96FD-6026D8D7C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321" y="1338268"/>
                <a:ext cx="58414" cy="30598"/>
              </a:xfrm>
              <a:custGeom>
                <a:avLst/>
                <a:gdLst>
                  <a:gd name="T0" fmla="*/ 18 w 34"/>
                  <a:gd name="T1" fmla="*/ 16 h 18"/>
                  <a:gd name="T2" fmla="*/ 34 w 34"/>
                  <a:gd name="T3" fmla="*/ 6 h 18"/>
                  <a:gd name="T4" fmla="*/ 16 w 34"/>
                  <a:gd name="T5" fmla="*/ 1 h 18"/>
                  <a:gd name="T6" fmla="*/ 0 w 34"/>
                  <a:gd name="T7" fmla="*/ 11 h 18"/>
                  <a:gd name="T8" fmla="*/ 18 w 34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8">
                    <a:moveTo>
                      <a:pt x="18" y="16"/>
                    </a:moveTo>
                    <a:cubicBezTo>
                      <a:pt x="27" y="15"/>
                      <a:pt x="34" y="6"/>
                      <a:pt x="34" y="6"/>
                    </a:cubicBezTo>
                    <a:cubicBezTo>
                      <a:pt x="34" y="6"/>
                      <a:pt x="25" y="0"/>
                      <a:pt x="16" y="1"/>
                    </a:cubicBezTo>
                    <a:cubicBezTo>
                      <a:pt x="6" y="2"/>
                      <a:pt x="0" y="11"/>
                      <a:pt x="0" y="11"/>
                    </a:cubicBezTo>
                    <a:cubicBezTo>
                      <a:pt x="0" y="11"/>
                      <a:pt x="8" y="18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0271E7C-B481-40B6-BAE6-FC2415705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674" y="2665092"/>
                <a:ext cx="26426" cy="51460"/>
              </a:xfrm>
              <a:custGeom>
                <a:avLst/>
                <a:gdLst>
                  <a:gd name="T0" fmla="*/ 1 w 15"/>
                  <a:gd name="T1" fmla="*/ 14 h 30"/>
                  <a:gd name="T2" fmla="*/ 5 w 15"/>
                  <a:gd name="T3" fmla="*/ 30 h 30"/>
                  <a:gd name="T4" fmla="*/ 14 w 15"/>
                  <a:gd name="T5" fmla="*/ 16 h 30"/>
                  <a:gd name="T6" fmla="*/ 9 w 15"/>
                  <a:gd name="T7" fmla="*/ 0 h 30"/>
                  <a:gd name="T8" fmla="*/ 1 w 15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1" y="14"/>
                    </a:moveTo>
                    <a:cubicBezTo>
                      <a:pt x="0" y="22"/>
                      <a:pt x="5" y="30"/>
                      <a:pt x="5" y="30"/>
                    </a:cubicBezTo>
                    <a:cubicBezTo>
                      <a:pt x="5" y="30"/>
                      <a:pt x="13" y="24"/>
                      <a:pt x="14" y="16"/>
                    </a:cubicBezTo>
                    <a:cubicBezTo>
                      <a:pt x="15" y="8"/>
                      <a:pt x="9" y="0"/>
                      <a:pt x="9" y="0"/>
                    </a:cubicBezTo>
                    <a:cubicBezTo>
                      <a:pt x="9" y="0"/>
                      <a:pt x="2" y="6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125">
                <a:extLst>
                  <a:ext uri="{FF2B5EF4-FFF2-40B4-BE49-F238E27FC236}">
                    <a16:creationId xmlns:a16="http://schemas.microsoft.com/office/drawing/2014/main" id="{F81869A3-669A-4B64-8ED2-E0E8922EC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880" y="2655356"/>
                <a:ext cx="65368" cy="40334"/>
              </a:xfrm>
              <a:custGeom>
                <a:avLst/>
                <a:gdLst>
                  <a:gd name="T0" fmla="*/ 16 w 38"/>
                  <a:gd name="T1" fmla="*/ 21 h 24"/>
                  <a:gd name="T2" fmla="*/ 38 w 38"/>
                  <a:gd name="T3" fmla="*/ 19 h 24"/>
                  <a:gd name="T4" fmla="*/ 22 w 38"/>
                  <a:gd name="T5" fmla="*/ 4 h 24"/>
                  <a:gd name="T6" fmla="*/ 0 w 38"/>
                  <a:gd name="T7" fmla="*/ 6 h 24"/>
                  <a:gd name="T8" fmla="*/ 16 w 38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4">
                    <a:moveTo>
                      <a:pt x="16" y="21"/>
                    </a:moveTo>
                    <a:cubicBezTo>
                      <a:pt x="27" y="24"/>
                      <a:pt x="38" y="19"/>
                      <a:pt x="38" y="19"/>
                    </a:cubicBezTo>
                    <a:cubicBezTo>
                      <a:pt x="38" y="19"/>
                      <a:pt x="32" y="7"/>
                      <a:pt x="22" y="4"/>
                    </a:cubicBezTo>
                    <a:cubicBezTo>
                      <a:pt x="12" y="0"/>
                      <a:pt x="0" y="6"/>
                      <a:pt x="0" y="6"/>
                    </a:cubicBezTo>
                    <a:cubicBezTo>
                      <a:pt x="0" y="6"/>
                      <a:pt x="6" y="17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26">
                <a:extLst>
                  <a:ext uri="{FF2B5EF4-FFF2-40B4-BE49-F238E27FC236}">
                    <a16:creationId xmlns:a16="http://schemas.microsoft.com/office/drawing/2014/main" id="{28D77110-0CF1-4324-8061-B92C4A174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0283" y="2621977"/>
                <a:ext cx="48678" cy="30598"/>
              </a:xfrm>
              <a:custGeom>
                <a:avLst/>
                <a:gdLst>
                  <a:gd name="T0" fmla="*/ 28 w 28"/>
                  <a:gd name="T1" fmla="*/ 4 h 18"/>
                  <a:gd name="T2" fmla="*/ 12 w 28"/>
                  <a:gd name="T3" fmla="*/ 3 h 18"/>
                  <a:gd name="T4" fmla="*/ 0 w 28"/>
                  <a:gd name="T5" fmla="*/ 14 h 18"/>
                  <a:gd name="T6" fmla="*/ 16 w 28"/>
                  <a:gd name="T7" fmla="*/ 16 h 18"/>
                  <a:gd name="T8" fmla="*/ 28 w 28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8">
                    <a:moveTo>
                      <a:pt x="28" y="4"/>
                    </a:moveTo>
                    <a:cubicBezTo>
                      <a:pt x="28" y="4"/>
                      <a:pt x="20" y="0"/>
                      <a:pt x="12" y="3"/>
                    </a:cubicBezTo>
                    <a:cubicBezTo>
                      <a:pt x="4" y="6"/>
                      <a:pt x="0" y="14"/>
                      <a:pt x="0" y="14"/>
                    </a:cubicBezTo>
                    <a:cubicBezTo>
                      <a:pt x="0" y="14"/>
                      <a:pt x="9" y="18"/>
                      <a:pt x="16" y="16"/>
                    </a:cubicBezTo>
                    <a:cubicBezTo>
                      <a:pt x="24" y="13"/>
                      <a:pt x="28" y="4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27">
                <a:extLst>
                  <a:ext uri="{FF2B5EF4-FFF2-40B4-BE49-F238E27FC236}">
                    <a16:creationId xmlns:a16="http://schemas.microsoft.com/office/drawing/2014/main" id="{36D8307A-2D34-4EAF-AFD8-9EC05129F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674" y="1609473"/>
                <a:ext cx="26426" cy="50069"/>
              </a:xfrm>
              <a:custGeom>
                <a:avLst/>
                <a:gdLst>
                  <a:gd name="T0" fmla="*/ 1 w 15"/>
                  <a:gd name="T1" fmla="*/ 14 h 29"/>
                  <a:gd name="T2" fmla="*/ 6 w 15"/>
                  <a:gd name="T3" fmla="*/ 29 h 29"/>
                  <a:gd name="T4" fmla="*/ 14 w 15"/>
                  <a:gd name="T5" fmla="*/ 16 h 29"/>
                  <a:gd name="T6" fmla="*/ 10 w 15"/>
                  <a:gd name="T7" fmla="*/ 0 h 29"/>
                  <a:gd name="T8" fmla="*/ 1 w 15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" y="14"/>
                    </a:moveTo>
                    <a:cubicBezTo>
                      <a:pt x="0" y="22"/>
                      <a:pt x="6" y="29"/>
                      <a:pt x="6" y="29"/>
                    </a:cubicBezTo>
                    <a:cubicBezTo>
                      <a:pt x="6" y="29"/>
                      <a:pt x="13" y="24"/>
                      <a:pt x="14" y="16"/>
                    </a:cubicBezTo>
                    <a:cubicBezTo>
                      <a:pt x="15" y="8"/>
                      <a:pt x="10" y="0"/>
                      <a:pt x="10" y="0"/>
                    </a:cubicBezTo>
                    <a:cubicBezTo>
                      <a:pt x="10" y="0"/>
                      <a:pt x="2" y="6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Freeform 128">
                <a:extLst>
                  <a:ext uri="{FF2B5EF4-FFF2-40B4-BE49-F238E27FC236}">
                    <a16:creationId xmlns:a16="http://schemas.microsoft.com/office/drawing/2014/main" id="{E790B447-1213-4BFC-A5FA-C9CF3EA84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272" y="1599738"/>
                <a:ext cx="63977" cy="40334"/>
              </a:xfrm>
              <a:custGeom>
                <a:avLst/>
                <a:gdLst>
                  <a:gd name="T0" fmla="*/ 16 w 37"/>
                  <a:gd name="T1" fmla="*/ 20 h 24"/>
                  <a:gd name="T2" fmla="*/ 37 w 37"/>
                  <a:gd name="T3" fmla="*/ 18 h 24"/>
                  <a:gd name="T4" fmla="*/ 21 w 37"/>
                  <a:gd name="T5" fmla="*/ 3 h 24"/>
                  <a:gd name="T6" fmla="*/ 0 w 37"/>
                  <a:gd name="T7" fmla="*/ 6 h 24"/>
                  <a:gd name="T8" fmla="*/ 16 w 37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16" y="20"/>
                    </a:moveTo>
                    <a:cubicBezTo>
                      <a:pt x="26" y="24"/>
                      <a:pt x="37" y="18"/>
                      <a:pt x="37" y="18"/>
                    </a:cubicBezTo>
                    <a:cubicBezTo>
                      <a:pt x="37" y="18"/>
                      <a:pt x="32" y="7"/>
                      <a:pt x="21" y="3"/>
                    </a:cubicBezTo>
                    <a:cubicBezTo>
                      <a:pt x="11" y="0"/>
                      <a:pt x="0" y="6"/>
                      <a:pt x="0" y="6"/>
                    </a:cubicBezTo>
                    <a:cubicBezTo>
                      <a:pt x="0" y="6"/>
                      <a:pt x="5" y="17"/>
                      <a:pt x="16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129">
                <a:extLst>
                  <a:ext uri="{FF2B5EF4-FFF2-40B4-BE49-F238E27FC236}">
                    <a16:creationId xmlns:a16="http://schemas.microsoft.com/office/drawing/2014/main" id="{ED86D14B-82CD-4856-9E90-39FB116E9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8674" y="1566359"/>
                <a:ext cx="45897" cy="30598"/>
              </a:xfrm>
              <a:custGeom>
                <a:avLst/>
                <a:gdLst>
                  <a:gd name="T0" fmla="*/ 16 w 27"/>
                  <a:gd name="T1" fmla="*/ 15 h 18"/>
                  <a:gd name="T2" fmla="*/ 27 w 27"/>
                  <a:gd name="T3" fmla="*/ 4 h 18"/>
                  <a:gd name="T4" fmla="*/ 11 w 27"/>
                  <a:gd name="T5" fmla="*/ 3 h 18"/>
                  <a:gd name="T6" fmla="*/ 0 w 27"/>
                  <a:gd name="T7" fmla="*/ 14 h 18"/>
                  <a:gd name="T8" fmla="*/ 16 w 2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16" y="15"/>
                    </a:moveTo>
                    <a:cubicBezTo>
                      <a:pt x="24" y="12"/>
                      <a:pt x="27" y="4"/>
                      <a:pt x="27" y="4"/>
                    </a:cubicBezTo>
                    <a:cubicBezTo>
                      <a:pt x="27" y="4"/>
                      <a:pt x="19" y="0"/>
                      <a:pt x="11" y="3"/>
                    </a:cubicBezTo>
                    <a:cubicBezTo>
                      <a:pt x="4" y="5"/>
                      <a:pt x="0" y="14"/>
                      <a:pt x="0" y="14"/>
                    </a:cubicBezTo>
                    <a:cubicBezTo>
                      <a:pt x="0" y="14"/>
                      <a:pt x="8" y="18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130">
                <a:extLst>
                  <a:ext uri="{FF2B5EF4-FFF2-40B4-BE49-F238E27FC236}">
                    <a16:creationId xmlns:a16="http://schemas.microsoft.com/office/drawing/2014/main" id="{890C5B61-47A9-47BC-80C3-B66234CAC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217" y="1947439"/>
                <a:ext cx="11126" cy="23644"/>
              </a:xfrm>
              <a:custGeom>
                <a:avLst/>
                <a:gdLst>
                  <a:gd name="T0" fmla="*/ 3 w 7"/>
                  <a:gd name="T1" fmla="*/ 0 h 14"/>
                  <a:gd name="T2" fmla="*/ 0 w 7"/>
                  <a:gd name="T3" fmla="*/ 8 h 14"/>
                  <a:gd name="T4" fmla="*/ 4 w 7"/>
                  <a:gd name="T5" fmla="*/ 14 h 14"/>
                  <a:gd name="T6" fmla="*/ 6 w 7"/>
                  <a:gd name="T7" fmla="*/ 7 h 14"/>
                  <a:gd name="T8" fmla="*/ 3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1" y="11"/>
                      <a:pt x="4" y="14"/>
                      <a:pt x="4" y="14"/>
                    </a:cubicBezTo>
                    <a:cubicBezTo>
                      <a:pt x="4" y="14"/>
                      <a:pt x="7" y="11"/>
                      <a:pt x="6" y="7"/>
                    </a:cubicBezTo>
                    <a:cubicBezTo>
                      <a:pt x="6" y="3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131">
                <a:extLst>
                  <a:ext uri="{FF2B5EF4-FFF2-40B4-BE49-F238E27FC236}">
                    <a16:creationId xmlns:a16="http://schemas.microsoft.com/office/drawing/2014/main" id="{77BFB508-A063-4AE8-9426-E1C8DCD8D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952" y="1939094"/>
                <a:ext cx="31989" cy="16690"/>
              </a:xfrm>
              <a:custGeom>
                <a:avLst/>
                <a:gdLst>
                  <a:gd name="T0" fmla="*/ 9 w 19"/>
                  <a:gd name="T1" fmla="*/ 9 h 10"/>
                  <a:gd name="T2" fmla="*/ 19 w 19"/>
                  <a:gd name="T3" fmla="*/ 6 h 10"/>
                  <a:gd name="T4" fmla="*/ 10 w 19"/>
                  <a:gd name="T5" fmla="*/ 1 h 10"/>
                  <a:gd name="T6" fmla="*/ 0 w 19"/>
                  <a:gd name="T7" fmla="*/ 4 h 10"/>
                  <a:gd name="T8" fmla="*/ 9 w 1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9" y="9"/>
                    </a:moveTo>
                    <a:cubicBezTo>
                      <a:pt x="14" y="10"/>
                      <a:pt x="19" y="6"/>
                      <a:pt x="19" y="6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5" y="0"/>
                      <a:pt x="0" y="4"/>
                      <a:pt x="0" y="4"/>
                    </a:cubicBezTo>
                    <a:cubicBezTo>
                      <a:pt x="0" y="4"/>
                      <a:pt x="4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32">
                <a:extLst>
                  <a:ext uri="{FF2B5EF4-FFF2-40B4-BE49-F238E27FC236}">
                    <a16:creationId xmlns:a16="http://schemas.microsoft.com/office/drawing/2014/main" id="{B2123861-403E-4F38-A95C-B49F32051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654" y="1926576"/>
                <a:ext cx="19471" cy="15299"/>
              </a:xfrm>
              <a:custGeom>
                <a:avLst/>
                <a:gdLst>
                  <a:gd name="T0" fmla="*/ 4 w 11"/>
                  <a:gd name="T1" fmla="*/ 2 h 9"/>
                  <a:gd name="T2" fmla="*/ 0 w 11"/>
                  <a:gd name="T3" fmla="*/ 8 h 9"/>
                  <a:gd name="T4" fmla="*/ 7 w 11"/>
                  <a:gd name="T5" fmla="*/ 7 h 9"/>
                  <a:gd name="T6" fmla="*/ 11 w 11"/>
                  <a:gd name="T7" fmla="*/ 0 h 9"/>
                  <a:gd name="T8" fmla="*/ 4 w 11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4" y="2"/>
                    </a:moveTo>
                    <a:cubicBezTo>
                      <a:pt x="1" y="4"/>
                      <a:pt x="0" y="8"/>
                      <a:pt x="0" y="8"/>
                    </a:cubicBezTo>
                    <a:cubicBezTo>
                      <a:pt x="0" y="8"/>
                      <a:pt x="4" y="9"/>
                      <a:pt x="7" y="7"/>
                    </a:cubicBezTo>
                    <a:cubicBezTo>
                      <a:pt x="11" y="5"/>
                      <a:pt x="11" y="0"/>
                      <a:pt x="11" y="0"/>
                    </a:cubicBezTo>
                    <a:cubicBezTo>
                      <a:pt x="11" y="0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33">
                <a:extLst>
                  <a:ext uri="{FF2B5EF4-FFF2-40B4-BE49-F238E27FC236}">
                    <a16:creationId xmlns:a16="http://schemas.microsoft.com/office/drawing/2014/main" id="{615A5B91-C66B-46B1-8971-AC4E330D8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792" y="2115725"/>
                <a:ext cx="23644" cy="12518"/>
              </a:xfrm>
              <a:custGeom>
                <a:avLst/>
                <a:gdLst>
                  <a:gd name="T0" fmla="*/ 7 w 14"/>
                  <a:gd name="T1" fmla="*/ 6 h 7"/>
                  <a:gd name="T2" fmla="*/ 14 w 14"/>
                  <a:gd name="T3" fmla="*/ 4 h 7"/>
                  <a:gd name="T4" fmla="*/ 8 w 14"/>
                  <a:gd name="T5" fmla="*/ 0 h 7"/>
                  <a:gd name="T6" fmla="*/ 0 w 14"/>
                  <a:gd name="T7" fmla="*/ 3 h 7"/>
                  <a:gd name="T8" fmla="*/ 7 w 14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">
                    <a:moveTo>
                      <a:pt x="7" y="6"/>
                    </a:moveTo>
                    <a:cubicBezTo>
                      <a:pt x="11" y="7"/>
                      <a:pt x="14" y="4"/>
                      <a:pt x="14" y="4"/>
                    </a:cubicBezTo>
                    <a:cubicBezTo>
                      <a:pt x="14" y="4"/>
                      <a:pt x="12" y="0"/>
                      <a:pt x="8" y="0"/>
                    </a:cubicBezTo>
                    <a:cubicBezTo>
                      <a:pt x="4" y="0"/>
                      <a:pt x="0" y="3"/>
                      <a:pt x="0" y="3"/>
                    </a:cubicBezTo>
                    <a:cubicBezTo>
                      <a:pt x="0" y="3"/>
                      <a:pt x="3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34">
                <a:extLst>
                  <a:ext uri="{FF2B5EF4-FFF2-40B4-BE49-F238E27FC236}">
                    <a16:creationId xmlns:a16="http://schemas.microsoft.com/office/drawing/2014/main" id="{3ACD94CC-4A04-4C53-93D3-A1F389508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229" y="2083737"/>
                <a:ext cx="19471" cy="30598"/>
              </a:xfrm>
              <a:custGeom>
                <a:avLst/>
                <a:gdLst>
                  <a:gd name="T0" fmla="*/ 8 w 11"/>
                  <a:gd name="T1" fmla="*/ 0 h 18"/>
                  <a:gd name="T2" fmla="*/ 2 w 11"/>
                  <a:gd name="T3" fmla="*/ 7 h 18"/>
                  <a:gd name="T4" fmla="*/ 3 w 11"/>
                  <a:gd name="T5" fmla="*/ 18 h 18"/>
                  <a:gd name="T6" fmla="*/ 10 w 11"/>
                  <a:gd name="T7" fmla="*/ 10 h 18"/>
                  <a:gd name="T8" fmla="*/ 8 w 1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8" y="0"/>
                    </a:moveTo>
                    <a:cubicBezTo>
                      <a:pt x="8" y="0"/>
                      <a:pt x="3" y="3"/>
                      <a:pt x="2" y="7"/>
                    </a:cubicBezTo>
                    <a:cubicBezTo>
                      <a:pt x="0" y="12"/>
                      <a:pt x="3" y="18"/>
                      <a:pt x="3" y="18"/>
                    </a:cubicBezTo>
                    <a:cubicBezTo>
                      <a:pt x="3" y="18"/>
                      <a:pt x="8" y="15"/>
                      <a:pt x="10" y="10"/>
                    </a:cubicBezTo>
                    <a:cubicBezTo>
                      <a:pt x="11" y="5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135">
                <a:extLst>
                  <a:ext uri="{FF2B5EF4-FFF2-40B4-BE49-F238E27FC236}">
                    <a16:creationId xmlns:a16="http://schemas.microsoft.com/office/drawing/2014/main" id="{ED871F7B-65CC-4052-9144-58F51DC64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0930" y="2105990"/>
                <a:ext cx="15299" cy="23644"/>
              </a:xfrm>
              <a:custGeom>
                <a:avLst/>
                <a:gdLst>
                  <a:gd name="T0" fmla="*/ 2 w 9"/>
                  <a:gd name="T1" fmla="*/ 0 h 14"/>
                  <a:gd name="T2" fmla="*/ 2 w 9"/>
                  <a:gd name="T3" fmla="*/ 8 h 14"/>
                  <a:gd name="T4" fmla="*/ 7 w 9"/>
                  <a:gd name="T5" fmla="*/ 14 h 14"/>
                  <a:gd name="T6" fmla="*/ 8 w 9"/>
                  <a:gd name="T7" fmla="*/ 6 h 14"/>
                  <a:gd name="T8" fmla="*/ 2 w 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0"/>
                    </a:moveTo>
                    <a:cubicBezTo>
                      <a:pt x="2" y="0"/>
                      <a:pt x="0" y="5"/>
                      <a:pt x="2" y="8"/>
                    </a:cubicBezTo>
                    <a:cubicBezTo>
                      <a:pt x="3" y="12"/>
                      <a:pt x="7" y="14"/>
                      <a:pt x="7" y="14"/>
                    </a:cubicBezTo>
                    <a:cubicBezTo>
                      <a:pt x="7" y="14"/>
                      <a:pt x="9" y="9"/>
                      <a:pt x="8" y="6"/>
                    </a:cubicBezTo>
                    <a:cubicBezTo>
                      <a:pt x="6" y="2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136">
                <a:extLst>
                  <a:ext uri="{FF2B5EF4-FFF2-40B4-BE49-F238E27FC236}">
                    <a16:creationId xmlns:a16="http://schemas.microsoft.com/office/drawing/2014/main" id="{030AF255-F3C8-4860-B635-F5EC21911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8920" y="2051748"/>
                <a:ext cx="38942" cy="23644"/>
              </a:xfrm>
              <a:custGeom>
                <a:avLst/>
                <a:gdLst>
                  <a:gd name="T0" fmla="*/ 13 w 23"/>
                  <a:gd name="T1" fmla="*/ 2 h 14"/>
                  <a:gd name="T2" fmla="*/ 0 w 23"/>
                  <a:gd name="T3" fmla="*/ 3 h 14"/>
                  <a:gd name="T4" fmla="*/ 10 w 23"/>
                  <a:gd name="T5" fmla="*/ 12 h 14"/>
                  <a:gd name="T6" fmla="*/ 23 w 23"/>
                  <a:gd name="T7" fmla="*/ 10 h 14"/>
                  <a:gd name="T8" fmla="*/ 13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3" y="2"/>
                    </a:moveTo>
                    <a:cubicBezTo>
                      <a:pt x="7" y="0"/>
                      <a:pt x="0" y="3"/>
                      <a:pt x="0" y="3"/>
                    </a:cubicBezTo>
                    <a:cubicBezTo>
                      <a:pt x="0" y="3"/>
                      <a:pt x="4" y="10"/>
                      <a:pt x="10" y="12"/>
                    </a:cubicBezTo>
                    <a:cubicBezTo>
                      <a:pt x="16" y="14"/>
                      <a:pt x="23" y="10"/>
                      <a:pt x="23" y="10"/>
                    </a:cubicBezTo>
                    <a:cubicBezTo>
                      <a:pt x="23" y="10"/>
                      <a:pt x="19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137">
                <a:extLst>
                  <a:ext uri="{FF2B5EF4-FFF2-40B4-BE49-F238E27FC236}">
                    <a16:creationId xmlns:a16="http://schemas.microsoft.com/office/drawing/2014/main" id="{9F34A05A-1755-46B3-BF59-C8C7B9E78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138" y="2008634"/>
                <a:ext cx="37552" cy="44506"/>
              </a:xfrm>
              <a:custGeom>
                <a:avLst/>
                <a:gdLst>
                  <a:gd name="T0" fmla="*/ 6 w 22"/>
                  <a:gd name="T1" fmla="*/ 9 h 26"/>
                  <a:gd name="T2" fmla="*/ 2 w 22"/>
                  <a:gd name="T3" fmla="*/ 26 h 26"/>
                  <a:gd name="T4" fmla="*/ 17 w 22"/>
                  <a:gd name="T5" fmla="*/ 17 h 26"/>
                  <a:gd name="T6" fmla="*/ 21 w 22"/>
                  <a:gd name="T7" fmla="*/ 0 h 26"/>
                  <a:gd name="T8" fmla="*/ 6 w 22"/>
                  <a:gd name="T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6" y="9"/>
                    </a:moveTo>
                    <a:cubicBezTo>
                      <a:pt x="0" y="16"/>
                      <a:pt x="2" y="26"/>
                      <a:pt x="2" y="26"/>
                    </a:cubicBezTo>
                    <a:cubicBezTo>
                      <a:pt x="2" y="26"/>
                      <a:pt x="12" y="24"/>
                      <a:pt x="17" y="17"/>
                    </a:cubicBezTo>
                    <a:cubicBezTo>
                      <a:pt x="22" y="10"/>
                      <a:pt x="21" y="0"/>
                      <a:pt x="21" y="0"/>
                    </a:cubicBezTo>
                    <a:cubicBezTo>
                      <a:pt x="21" y="0"/>
                      <a:pt x="11" y="2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138">
                <a:extLst>
                  <a:ext uri="{FF2B5EF4-FFF2-40B4-BE49-F238E27FC236}">
                    <a16:creationId xmlns:a16="http://schemas.microsoft.com/office/drawing/2014/main" id="{84B5EFA6-2CA7-4305-AB74-5B9B75B11A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5276" y="2016979"/>
                <a:ext cx="22253" cy="40334"/>
              </a:xfrm>
              <a:custGeom>
                <a:avLst/>
                <a:gdLst>
                  <a:gd name="T0" fmla="*/ 8 w 13"/>
                  <a:gd name="T1" fmla="*/ 24 h 24"/>
                  <a:gd name="T2" fmla="*/ 11 w 13"/>
                  <a:gd name="T3" fmla="*/ 11 h 24"/>
                  <a:gd name="T4" fmla="*/ 4 w 13"/>
                  <a:gd name="T5" fmla="*/ 0 h 24"/>
                  <a:gd name="T6" fmla="*/ 1 w 13"/>
                  <a:gd name="T7" fmla="*/ 13 h 24"/>
                  <a:gd name="T8" fmla="*/ 8 w 13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4">
                    <a:moveTo>
                      <a:pt x="8" y="24"/>
                    </a:moveTo>
                    <a:cubicBezTo>
                      <a:pt x="8" y="24"/>
                      <a:pt x="13" y="18"/>
                      <a:pt x="11" y="11"/>
                    </a:cubicBezTo>
                    <a:cubicBezTo>
                      <a:pt x="10" y="5"/>
                      <a:pt x="4" y="0"/>
                      <a:pt x="4" y="0"/>
                    </a:cubicBezTo>
                    <a:cubicBezTo>
                      <a:pt x="4" y="0"/>
                      <a:pt x="0" y="7"/>
                      <a:pt x="1" y="13"/>
                    </a:cubicBezTo>
                    <a:cubicBezTo>
                      <a:pt x="2" y="20"/>
                      <a:pt x="8" y="24"/>
                      <a:pt x="8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39">
                <a:extLst>
                  <a:ext uri="{FF2B5EF4-FFF2-40B4-BE49-F238E27FC236}">
                    <a16:creationId xmlns:a16="http://schemas.microsoft.com/office/drawing/2014/main" id="{A8483BE2-94C2-42AD-B052-205CF513D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126" y="1425888"/>
                <a:ext cx="22253" cy="38942"/>
              </a:xfrm>
              <a:custGeom>
                <a:avLst/>
                <a:gdLst>
                  <a:gd name="T0" fmla="*/ 1 w 13"/>
                  <a:gd name="T1" fmla="*/ 10 h 23"/>
                  <a:gd name="T2" fmla="*/ 4 w 13"/>
                  <a:gd name="T3" fmla="*/ 23 h 23"/>
                  <a:gd name="T4" fmla="*/ 12 w 13"/>
                  <a:gd name="T5" fmla="*/ 12 h 23"/>
                  <a:gd name="T6" fmla="*/ 8 w 13"/>
                  <a:gd name="T7" fmla="*/ 0 h 23"/>
                  <a:gd name="T8" fmla="*/ 1 w 13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1" y="10"/>
                    </a:moveTo>
                    <a:cubicBezTo>
                      <a:pt x="0" y="17"/>
                      <a:pt x="4" y="23"/>
                      <a:pt x="4" y="23"/>
                    </a:cubicBezTo>
                    <a:cubicBezTo>
                      <a:pt x="4" y="23"/>
                      <a:pt x="10" y="19"/>
                      <a:pt x="12" y="12"/>
                    </a:cubicBezTo>
                    <a:cubicBezTo>
                      <a:pt x="13" y="6"/>
                      <a:pt x="8" y="0"/>
                      <a:pt x="8" y="0"/>
                    </a:cubicBezTo>
                    <a:cubicBezTo>
                      <a:pt x="8" y="0"/>
                      <a:pt x="2" y="4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140">
                <a:extLst>
                  <a:ext uri="{FF2B5EF4-FFF2-40B4-BE49-F238E27FC236}">
                    <a16:creationId xmlns:a16="http://schemas.microsoft.com/office/drawing/2014/main" id="{B04F6415-D6B2-43E2-BEF2-87CB49834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5012" y="1434232"/>
                <a:ext cx="47287" cy="36161"/>
              </a:xfrm>
              <a:custGeom>
                <a:avLst/>
                <a:gdLst>
                  <a:gd name="T0" fmla="*/ 10 w 27"/>
                  <a:gd name="T1" fmla="*/ 17 h 21"/>
                  <a:gd name="T2" fmla="*/ 27 w 27"/>
                  <a:gd name="T3" fmla="*/ 19 h 21"/>
                  <a:gd name="T4" fmla="*/ 17 w 27"/>
                  <a:gd name="T5" fmla="*/ 5 h 21"/>
                  <a:gd name="T6" fmla="*/ 0 w 27"/>
                  <a:gd name="T7" fmla="*/ 3 h 21"/>
                  <a:gd name="T8" fmla="*/ 10 w 27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10" y="17"/>
                    </a:moveTo>
                    <a:cubicBezTo>
                      <a:pt x="17" y="21"/>
                      <a:pt x="27" y="19"/>
                      <a:pt x="27" y="19"/>
                    </a:cubicBezTo>
                    <a:cubicBezTo>
                      <a:pt x="27" y="19"/>
                      <a:pt x="24" y="9"/>
                      <a:pt x="17" y="5"/>
                    </a:cubicBezTo>
                    <a:cubicBezTo>
                      <a:pt x="10" y="0"/>
                      <a:pt x="0" y="3"/>
                      <a:pt x="0" y="3"/>
                    </a:cubicBezTo>
                    <a:cubicBezTo>
                      <a:pt x="0" y="3"/>
                      <a:pt x="2" y="12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Freeform 141">
                <a:extLst>
                  <a:ext uri="{FF2B5EF4-FFF2-40B4-BE49-F238E27FC236}">
                    <a16:creationId xmlns:a16="http://schemas.microsoft.com/office/drawing/2014/main" id="{E4D6B48D-CFB5-4003-9E0C-DE9FD126A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8920" y="1467612"/>
                <a:ext cx="37552" cy="23644"/>
              </a:xfrm>
              <a:custGeom>
                <a:avLst/>
                <a:gdLst>
                  <a:gd name="T0" fmla="*/ 0 w 22"/>
                  <a:gd name="T1" fmla="*/ 11 h 14"/>
                  <a:gd name="T2" fmla="*/ 13 w 22"/>
                  <a:gd name="T3" fmla="*/ 12 h 14"/>
                  <a:gd name="T4" fmla="*/ 22 w 22"/>
                  <a:gd name="T5" fmla="*/ 3 h 14"/>
                  <a:gd name="T6" fmla="*/ 10 w 22"/>
                  <a:gd name="T7" fmla="*/ 2 h 14"/>
                  <a:gd name="T8" fmla="*/ 0 w 22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0" y="11"/>
                    </a:moveTo>
                    <a:cubicBezTo>
                      <a:pt x="0" y="11"/>
                      <a:pt x="7" y="14"/>
                      <a:pt x="13" y="12"/>
                    </a:cubicBezTo>
                    <a:cubicBezTo>
                      <a:pt x="19" y="10"/>
                      <a:pt x="22" y="3"/>
                      <a:pt x="22" y="3"/>
                    </a:cubicBezTo>
                    <a:cubicBezTo>
                      <a:pt x="22" y="3"/>
                      <a:pt x="16" y="0"/>
                      <a:pt x="10" y="2"/>
                    </a:cubicBezTo>
                    <a:cubicBezTo>
                      <a:pt x="4" y="4"/>
                      <a:pt x="0" y="11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142">
                <a:extLst>
                  <a:ext uri="{FF2B5EF4-FFF2-40B4-BE49-F238E27FC236}">
                    <a16:creationId xmlns:a16="http://schemas.microsoft.com/office/drawing/2014/main" id="{D292646D-3838-437C-B1B8-C5BB38919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897" y="1825048"/>
                <a:ext cx="25034" cy="19471"/>
              </a:xfrm>
              <a:custGeom>
                <a:avLst/>
                <a:gdLst>
                  <a:gd name="T0" fmla="*/ 10 w 15"/>
                  <a:gd name="T1" fmla="*/ 10 h 12"/>
                  <a:gd name="T2" fmla="*/ 15 w 15"/>
                  <a:gd name="T3" fmla="*/ 2 h 12"/>
                  <a:gd name="T4" fmla="*/ 5 w 15"/>
                  <a:gd name="T5" fmla="*/ 3 h 12"/>
                  <a:gd name="T6" fmla="*/ 0 w 15"/>
                  <a:gd name="T7" fmla="*/ 11 h 12"/>
                  <a:gd name="T8" fmla="*/ 10 w 15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0" y="10"/>
                    </a:moveTo>
                    <a:cubicBezTo>
                      <a:pt x="14" y="7"/>
                      <a:pt x="15" y="2"/>
                      <a:pt x="15" y="2"/>
                    </a:cubicBezTo>
                    <a:cubicBezTo>
                      <a:pt x="15" y="2"/>
                      <a:pt x="10" y="0"/>
                      <a:pt x="5" y="3"/>
                    </a:cubicBezTo>
                    <a:cubicBezTo>
                      <a:pt x="1" y="5"/>
                      <a:pt x="0" y="11"/>
                      <a:pt x="0" y="11"/>
                    </a:cubicBezTo>
                    <a:cubicBezTo>
                      <a:pt x="0" y="11"/>
                      <a:pt x="5" y="12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143">
                <a:extLst>
                  <a:ext uri="{FF2B5EF4-FFF2-40B4-BE49-F238E27FC236}">
                    <a16:creationId xmlns:a16="http://schemas.microsoft.com/office/drawing/2014/main" id="{A0613EE9-28B5-45C2-834C-F012053D6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2425" y="1800014"/>
                <a:ext cx="22253" cy="41724"/>
              </a:xfrm>
              <a:custGeom>
                <a:avLst/>
                <a:gdLst>
                  <a:gd name="T0" fmla="*/ 5 w 13"/>
                  <a:gd name="T1" fmla="*/ 0 h 24"/>
                  <a:gd name="T2" fmla="*/ 1 w 13"/>
                  <a:gd name="T3" fmla="*/ 13 h 24"/>
                  <a:gd name="T4" fmla="*/ 9 w 13"/>
                  <a:gd name="T5" fmla="*/ 24 h 24"/>
                  <a:gd name="T6" fmla="*/ 12 w 13"/>
                  <a:gd name="T7" fmla="*/ 11 h 24"/>
                  <a:gd name="T8" fmla="*/ 5 w 1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4">
                    <a:moveTo>
                      <a:pt x="5" y="0"/>
                    </a:moveTo>
                    <a:cubicBezTo>
                      <a:pt x="5" y="0"/>
                      <a:pt x="0" y="6"/>
                      <a:pt x="1" y="13"/>
                    </a:cubicBezTo>
                    <a:cubicBezTo>
                      <a:pt x="3" y="19"/>
                      <a:pt x="9" y="24"/>
                      <a:pt x="9" y="24"/>
                    </a:cubicBezTo>
                    <a:cubicBezTo>
                      <a:pt x="9" y="24"/>
                      <a:pt x="13" y="17"/>
                      <a:pt x="12" y="11"/>
                    </a:cubicBezTo>
                    <a:cubicBezTo>
                      <a:pt x="11" y="4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Freeform 144">
                <a:extLst>
                  <a:ext uri="{FF2B5EF4-FFF2-40B4-BE49-F238E27FC236}">
                    <a16:creationId xmlns:a16="http://schemas.microsoft.com/office/drawing/2014/main" id="{D1FF9E80-CF6A-470E-86BE-A3B92F21C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9909" y="1829220"/>
                <a:ext cx="26426" cy="22253"/>
              </a:xfrm>
              <a:custGeom>
                <a:avLst/>
                <a:gdLst>
                  <a:gd name="T0" fmla="*/ 5 w 15"/>
                  <a:gd name="T1" fmla="*/ 10 h 13"/>
                  <a:gd name="T2" fmla="*/ 15 w 15"/>
                  <a:gd name="T3" fmla="*/ 11 h 13"/>
                  <a:gd name="T4" fmla="*/ 9 w 15"/>
                  <a:gd name="T5" fmla="*/ 3 h 13"/>
                  <a:gd name="T6" fmla="*/ 0 w 15"/>
                  <a:gd name="T7" fmla="*/ 2 h 13"/>
                  <a:gd name="T8" fmla="*/ 5 w 15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5" y="10"/>
                    </a:moveTo>
                    <a:cubicBezTo>
                      <a:pt x="9" y="13"/>
                      <a:pt x="15" y="11"/>
                      <a:pt x="15" y="11"/>
                    </a:cubicBezTo>
                    <a:cubicBezTo>
                      <a:pt x="15" y="11"/>
                      <a:pt x="14" y="6"/>
                      <a:pt x="9" y="3"/>
                    </a:cubicBezTo>
                    <a:cubicBezTo>
                      <a:pt x="5" y="0"/>
                      <a:pt x="0" y="2"/>
                      <a:pt x="0" y="2"/>
                    </a:cubicBezTo>
                    <a:cubicBezTo>
                      <a:pt x="0" y="2"/>
                      <a:pt x="1" y="7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Freeform 145">
                <a:extLst>
                  <a:ext uri="{FF2B5EF4-FFF2-40B4-BE49-F238E27FC236}">
                    <a16:creationId xmlns:a16="http://schemas.microsoft.com/office/drawing/2014/main" id="{E784ABD9-6C50-42E8-A791-A57790BA5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8151" y="2356334"/>
                <a:ext cx="27816" cy="51460"/>
              </a:xfrm>
              <a:custGeom>
                <a:avLst/>
                <a:gdLst>
                  <a:gd name="T0" fmla="*/ 15 w 16"/>
                  <a:gd name="T1" fmla="*/ 16 h 30"/>
                  <a:gd name="T2" fmla="*/ 11 w 16"/>
                  <a:gd name="T3" fmla="*/ 0 h 30"/>
                  <a:gd name="T4" fmla="*/ 1 w 16"/>
                  <a:gd name="T5" fmla="*/ 14 h 30"/>
                  <a:gd name="T6" fmla="*/ 5 w 16"/>
                  <a:gd name="T7" fmla="*/ 30 h 30"/>
                  <a:gd name="T8" fmla="*/ 15 w 16"/>
                  <a:gd name="T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0">
                    <a:moveTo>
                      <a:pt x="15" y="16"/>
                    </a:moveTo>
                    <a:cubicBezTo>
                      <a:pt x="16" y="8"/>
                      <a:pt x="11" y="0"/>
                      <a:pt x="11" y="0"/>
                    </a:cubicBezTo>
                    <a:cubicBezTo>
                      <a:pt x="11" y="0"/>
                      <a:pt x="3" y="6"/>
                      <a:pt x="1" y="14"/>
                    </a:cubicBezTo>
                    <a:cubicBezTo>
                      <a:pt x="0" y="22"/>
                      <a:pt x="5" y="30"/>
                      <a:pt x="5" y="30"/>
                    </a:cubicBezTo>
                    <a:cubicBezTo>
                      <a:pt x="5" y="30"/>
                      <a:pt x="13" y="24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Freeform 146">
                <a:extLst>
                  <a:ext uri="{FF2B5EF4-FFF2-40B4-BE49-F238E27FC236}">
                    <a16:creationId xmlns:a16="http://schemas.microsoft.com/office/drawing/2014/main" id="{3AC19A2A-F220-411E-AA38-2BF244272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3910" y="2368851"/>
                <a:ext cx="58414" cy="45897"/>
              </a:xfrm>
              <a:custGeom>
                <a:avLst/>
                <a:gdLst>
                  <a:gd name="T0" fmla="*/ 0 w 34"/>
                  <a:gd name="T1" fmla="*/ 3 h 27"/>
                  <a:gd name="T2" fmla="*/ 12 w 34"/>
                  <a:gd name="T3" fmla="*/ 21 h 27"/>
                  <a:gd name="T4" fmla="*/ 34 w 34"/>
                  <a:gd name="T5" fmla="*/ 24 h 27"/>
                  <a:gd name="T6" fmla="*/ 22 w 34"/>
                  <a:gd name="T7" fmla="*/ 6 h 27"/>
                  <a:gd name="T8" fmla="*/ 0 w 34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7">
                    <a:moveTo>
                      <a:pt x="0" y="3"/>
                    </a:moveTo>
                    <a:cubicBezTo>
                      <a:pt x="0" y="3"/>
                      <a:pt x="3" y="16"/>
                      <a:pt x="12" y="21"/>
                    </a:cubicBezTo>
                    <a:cubicBezTo>
                      <a:pt x="22" y="27"/>
                      <a:pt x="34" y="24"/>
                      <a:pt x="34" y="24"/>
                    </a:cubicBezTo>
                    <a:cubicBezTo>
                      <a:pt x="34" y="24"/>
                      <a:pt x="31" y="12"/>
                      <a:pt x="22" y="6"/>
                    </a:cubicBezTo>
                    <a:cubicBezTo>
                      <a:pt x="12" y="0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Freeform 147">
                <a:extLst>
                  <a:ext uri="{FF2B5EF4-FFF2-40B4-BE49-F238E27FC236}">
                    <a16:creationId xmlns:a16="http://schemas.microsoft.com/office/drawing/2014/main" id="{81948335-0002-4DF7-944C-13C739F86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0600" y="2410575"/>
                <a:ext cx="50069" cy="30598"/>
              </a:xfrm>
              <a:custGeom>
                <a:avLst/>
                <a:gdLst>
                  <a:gd name="T0" fmla="*/ 13 w 29"/>
                  <a:gd name="T1" fmla="*/ 3 h 18"/>
                  <a:gd name="T2" fmla="*/ 0 w 29"/>
                  <a:gd name="T3" fmla="*/ 14 h 18"/>
                  <a:gd name="T4" fmla="*/ 17 w 29"/>
                  <a:gd name="T5" fmla="*/ 16 h 18"/>
                  <a:gd name="T6" fmla="*/ 29 w 29"/>
                  <a:gd name="T7" fmla="*/ 5 h 18"/>
                  <a:gd name="T8" fmla="*/ 13 w 29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13" y="3"/>
                    </a:moveTo>
                    <a:cubicBezTo>
                      <a:pt x="5" y="5"/>
                      <a:pt x="0" y="14"/>
                      <a:pt x="0" y="14"/>
                    </a:cubicBezTo>
                    <a:cubicBezTo>
                      <a:pt x="0" y="14"/>
                      <a:pt x="9" y="18"/>
                      <a:pt x="17" y="16"/>
                    </a:cubicBezTo>
                    <a:cubicBezTo>
                      <a:pt x="24" y="13"/>
                      <a:pt x="29" y="5"/>
                      <a:pt x="29" y="5"/>
                    </a:cubicBezTo>
                    <a:cubicBezTo>
                      <a:pt x="29" y="5"/>
                      <a:pt x="20" y="0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Freeform 148">
                <a:extLst>
                  <a:ext uri="{FF2B5EF4-FFF2-40B4-BE49-F238E27FC236}">
                    <a16:creationId xmlns:a16="http://schemas.microsoft.com/office/drawing/2014/main" id="{BF5DB061-685F-4601-AC89-1446275F3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944" y="2788873"/>
                <a:ext cx="41724" cy="58414"/>
              </a:xfrm>
              <a:custGeom>
                <a:avLst/>
                <a:gdLst>
                  <a:gd name="T0" fmla="*/ 3 w 24"/>
                  <a:gd name="T1" fmla="*/ 0 h 34"/>
                  <a:gd name="T2" fmla="*/ 4 w 24"/>
                  <a:gd name="T3" fmla="*/ 21 h 34"/>
                  <a:gd name="T4" fmla="*/ 20 w 24"/>
                  <a:gd name="T5" fmla="*/ 34 h 34"/>
                  <a:gd name="T6" fmla="*/ 20 w 24"/>
                  <a:gd name="T7" fmla="*/ 13 h 34"/>
                  <a:gd name="T8" fmla="*/ 3 w 2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4">
                    <a:moveTo>
                      <a:pt x="3" y="0"/>
                    </a:moveTo>
                    <a:cubicBezTo>
                      <a:pt x="3" y="0"/>
                      <a:pt x="0" y="11"/>
                      <a:pt x="4" y="21"/>
                    </a:cubicBezTo>
                    <a:cubicBezTo>
                      <a:pt x="9" y="30"/>
                      <a:pt x="20" y="34"/>
                      <a:pt x="20" y="34"/>
                    </a:cubicBezTo>
                    <a:cubicBezTo>
                      <a:pt x="20" y="34"/>
                      <a:pt x="24" y="23"/>
                      <a:pt x="20" y="13"/>
                    </a:cubicBezTo>
                    <a:cubicBezTo>
                      <a:pt x="15" y="4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149">
                <a:extLst>
                  <a:ext uri="{FF2B5EF4-FFF2-40B4-BE49-F238E27FC236}">
                    <a16:creationId xmlns:a16="http://schemas.microsoft.com/office/drawing/2014/main" id="{72915A05-DF27-46B8-A54F-8AC443677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2312" y="2834770"/>
                <a:ext cx="86230" cy="44506"/>
              </a:xfrm>
              <a:custGeom>
                <a:avLst/>
                <a:gdLst>
                  <a:gd name="T0" fmla="*/ 24 w 51"/>
                  <a:gd name="T1" fmla="*/ 2 h 26"/>
                  <a:gd name="T2" fmla="*/ 0 w 51"/>
                  <a:gd name="T3" fmla="*/ 16 h 26"/>
                  <a:gd name="T4" fmla="*/ 26 w 51"/>
                  <a:gd name="T5" fmla="*/ 25 h 26"/>
                  <a:gd name="T6" fmla="*/ 51 w 51"/>
                  <a:gd name="T7" fmla="*/ 11 h 26"/>
                  <a:gd name="T8" fmla="*/ 24 w 51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24" y="2"/>
                    </a:moveTo>
                    <a:cubicBezTo>
                      <a:pt x="10" y="3"/>
                      <a:pt x="0" y="16"/>
                      <a:pt x="0" y="16"/>
                    </a:cubicBezTo>
                    <a:cubicBezTo>
                      <a:pt x="0" y="16"/>
                      <a:pt x="12" y="26"/>
                      <a:pt x="26" y="25"/>
                    </a:cubicBezTo>
                    <a:cubicBezTo>
                      <a:pt x="40" y="23"/>
                      <a:pt x="51" y="11"/>
                      <a:pt x="51" y="11"/>
                    </a:cubicBezTo>
                    <a:cubicBezTo>
                      <a:pt x="51" y="11"/>
                      <a:pt x="38" y="0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Freeform 150">
                <a:extLst>
                  <a:ext uri="{FF2B5EF4-FFF2-40B4-BE49-F238E27FC236}">
                    <a16:creationId xmlns:a16="http://schemas.microsoft.com/office/drawing/2014/main" id="{46F90EF5-8484-4CA9-A6CE-538220C09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508" y="2859805"/>
                <a:ext cx="44506" cy="50069"/>
              </a:xfrm>
              <a:custGeom>
                <a:avLst/>
                <a:gdLst>
                  <a:gd name="T0" fmla="*/ 6 w 26"/>
                  <a:gd name="T1" fmla="*/ 10 h 30"/>
                  <a:gd name="T2" fmla="*/ 2 w 26"/>
                  <a:gd name="T3" fmla="*/ 30 h 30"/>
                  <a:gd name="T4" fmla="*/ 20 w 26"/>
                  <a:gd name="T5" fmla="*/ 20 h 30"/>
                  <a:gd name="T6" fmla="*/ 24 w 26"/>
                  <a:gd name="T7" fmla="*/ 0 h 30"/>
                  <a:gd name="T8" fmla="*/ 6 w 26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0">
                    <a:moveTo>
                      <a:pt x="6" y="10"/>
                    </a:moveTo>
                    <a:cubicBezTo>
                      <a:pt x="0" y="18"/>
                      <a:pt x="2" y="30"/>
                      <a:pt x="2" y="30"/>
                    </a:cubicBezTo>
                    <a:cubicBezTo>
                      <a:pt x="2" y="30"/>
                      <a:pt x="14" y="29"/>
                      <a:pt x="20" y="20"/>
                    </a:cubicBezTo>
                    <a:cubicBezTo>
                      <a:pt x="26" y="12"/>
                      <a:pt x="24" y="0"/>
                      <a:pt x="24" y="0"/>
                    </a:cubicBezTo>
                    <a:cubicBezTo>
                      <a:pt x="24" y="0"/>
                      <a:pt x="12" y="1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151">
                <a:extLst>
                  <a:ext uri="{FF2B5EF4-FFF2-40B4-BE49-F238E27FC236}">
                    <a16:creationId xmlns:a16="http://schemas.microsoft.com/office/drawing/2014/main" id="{7F225DE1-CAD7-4FF2-B50B-FA04F8848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382" y="2047576"/>
                <a:ext cx="47287" cy="43115"/>
              </a:xfrm>
              <a:custGeom>
                <a:avLst/>
                <a:gdLst>
                  <a:gd name="T0" fmla="*/ 0 w 27"/>
                  <a:gd name="T1" fmla="*/ 1 h 25"/>
                  <a:gd name="T2" fmla="*/ 8 w 27"/>
                  <a:gd name="T3" fmla="*/ 19 h 25"/>
                  <a:gd name="T4" fmla="*/ 27 w 27"/>
                  <a:gd name="T5" fmla="*/ 24 h 25"/>
                  <a:gd name="T6" fmla="*/ 19 w 27"/>
                  <a:gd name="T7" fmla="*/ 6 h 25"/>
                  <a:gd name="T8" fmla="*/ 0 w 27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1"/>
                    </a:moveTo>
                    <a:cubicBezTo>
                      <a:pt x="0" y="1"/>
                      <a:pt x="1" y="12"/>
                      <a:pt x="8" y="19"/>
                    </a:cubicBezTo>
                    <a:cubicBezTo>
                      <a:pt x="16" y="25"/>
                      <a:pt x="27" y="24"/>
                      <a:pt x="27" y="24"/>
                    </a:cubicBezTo>
                    <a:cubicBezTo>
                      <a:pt x="27" y="24"/>
                      <a:pt x="26" y="13"/>
                      <a:pt x="19" y="6"/>
                    </a:cubicBezTo>
                    <a:cubicBezTo>
                      <a:pt x="1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Freeform 152">
                <a:extLst>
                  <a:ext uri="{FF2B5EF4-FFF2-40B4-BE49-F238E27FC236}">
                    <a16:creationId xmlns:a16="http://schemas.microsoft.com/office/drawing/2014/main" id="{1E886BED-4D81-4F95-8849-8EB03BAD7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956" y="2089300"/>
                <a:ext cx="70931" cy="54242"/>
              </a:xfrm>
              <a:custGeom>
                <a:avLst/>
                <a:gdLst>
                  <a:gd name="T0" fmla="*/ 27 w 42"/>
                  <a:gd name="T1" fmla="*/ 26 h 32"/>
                  <a:gd name="T2" fmla="*/ 42 w 42"/>
                  <a:gd name="T3" fmla="*/ 5 h 32"/>
                  <a:gd name="T4" fmla="*/ 16 w 42"/>
                  <a:gd name="T5" fmla="*/ 6 h 32"/>
                  <a:gd name="T6" fmla="*/ 0 w 42"/>
                  <a:gd name="T7" fmla="*/ 27 h 32"/>
                  <a:gd name="T8" fmla="*/ 27 w 42"/>
                  <a:gd name="T9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27" y="26"/>
                    </a:moveTo>
                    <a:cubicBezTo>
                      <a:pt x="38" y="19"/>
                      <a:pt x="42" y="5"/>
                      <a:pt x="42" y="5"/>
                    </a:cubicBezTo>
                    <a:cubicBezTo>
                      <a:pt x="42" y="5"/>
                      <a:pt x="28" y="0"/>
                      <a:pt x="16" y="6"/>
                    </a:cubicBezTo>
                    <a:cubicBezTo>
                      <a:pt x="5" y="13"/>
                      <a:pt x="0" y="27"/>
                      <a:pt x="0" y="27"/>
                    </a:cubicBezTo>
                    <a:cubicBezTo>
                      <a:pt x="0" y="27"/>
                      <a:pt x="15" y="32"/>
                      <a:pt x="27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Freeform 153">
                <a:extLst>
                  <a:ext uri="{FF2B5EF4-FFF2-40B4-BE49-F238E27FC236}">
                    <a16:creationId xmlns:a16="http://schemas.microsoft.com/office/drawing/2014/main" id="{BAB2D83C-C8B4-483B-8416-BE115E214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543" y="2093472"/>
                <a:ext cx="36161" cy="59805"/>
              </a:xfrm>
              <a:custGeom>
                <a:avLst/>
                <a:gdLst>
                  <a:gd name="T0" fmla="*/ 3 w 21"/>
                  <a:gd name="T1" fmla="*/ 16 h 35"/>
                  <a:gd name="T2" fmla="*/ 7 w 21"/>
                  <a:gd name="T3" fmla="*/ 35 h 35"/>
                  <a:gd name="T4" fmla="*/ 19 w 21"/>
                  <a:gd name="T5" fmla="*/ 20 h 35"/>
                  <a:gd name="T6" fmla="*/ 15 w 21"/>
                  <a:gd name="T7" fmla="*/ 0 h 35"/>
                  <a:gd name="T8" fmla="*/ 3 w 21"/>
                  <a:gd name="T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5">
                    <a:moveTo>
                      <a:pt x="3" y="16"/>
                    </a:moveTo>
                    <a:cubicBezTo>
                      <a:pt x="0" y="26"/>
                      <a:pt x="7" y="35"/>
                      <a:pt x="7" y="35"/>
                    </a:cubicBezTo>
                    <a:cubicBezTo>
                      <a:pt x="7" y="35"/>
                      <a:pt x="16" y="29"/>
                      <a:pt x="19" y="20"/>
                    </a:cubicBezTo>
                    <a:cubicBezTo>
                      <a:pt x="21" y="10"/>
                      <a:pt x="15" y="0"/>
                      <a:pt x="15" y="0"/>
                    </a:cubicBezTo>
                    <a:cubicBezTo>
                      <a:pt x="15" y="0"/>
                      <a:pt x="5" y="6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154">
                <a:extLst>
                  <a:ext uri="{FF2B5EF4-FFF2-40B4-BE49-F238E27FC236}">
                    <a16:creationId xmlns:a16="http://schemas.microsoft.com/office/drawing/2014/main" id="{6DA02C26-48D8-4910-9ABD-94CE849D9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404" y="1755508"/>
                <a:ext cx="30598" cy="40334"/>
              </a:xfrm>
              <a:custGeom>
                <a:avLst/>
                <a:gdLst>
                  <a:gd name="T0" fmla="*/ 14 w 18"/>
                  <a:gd name="T1" fmla="*/ 15 h 23"/>
                  <a:gd name="T2" fmla="*/ 16 w 18"/>
                  <a:gd name="T3" fmla="*/ 0 h 23"/>
                  <a:gd name="T4" fmla="*/ 4 w 18"/>
                  <a:gd name="T5" fmla="*/ 9 h 23"/>
                  <a:gd name="T6" fmla="*/ 2 w 18"/>
                  <a:gd name="T7" fmla="*/ 23 h 23"/>
                  <a:gd name="T8" fmla="*/ 14 w 18"/>
                  <a:gd name="T9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4" y="15"/>
                    </a:moveTo>
                    <a:cubicBezTo>
                      <a:pt x="18" y="8"/>
                      <a:pt x="16" y="0"/>
                      <a:pt x="16" y="0"/>
                    </a:cubicBezTo>
                    <a:cubicBezTo>
                      <a:pt x="16" y="0"/>
                      <a:pt x="8" y="2"/>
                      <a:pt x="4" y="9"/>
                    </a:cubicBezTo>
                    <a:cubicBezTo>
                      <a:pt x="0" y="15"/>
                      <a:pt x="2" y="23"/>
                      <a:pt x="2" y="23"/>
                    </a:cubicBezTo>
                    <a:cubicBezTo>
                      <a:pt x="2" y="23"/>
                      <a:pt x="11" y="21"/>
                      <a:pt x="1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Freeform 155">
                <a:extLst>
                  <a:ext uri="{FF2B5EF4-FFF2-40B4-BE49-F238E27FC236}">
                    <a16:creationId xmlns:a16="http://schemas.microsoft.com/office/drawing/2014/main" id="{7D667E86-3B9C-4070-954B-A8F12B18B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7289" y="1747163"/>
                <a:ext cx="43115" cy="48678"/>
              </a:xfrm>
              <a:custGeom>
                <a:avLst/>
                <a:gdLst>
                  <a:gd name="T0" fmla="*/ 24 w 25"/>
                  <a:gd name="T1" fmla="*/ 28 h 28"/>
                  <a:gd name="T2" fmla="*/ 19 w 25"/>
                  <a:gd name="T3" fmla="*/ 9 h 28"/>
                  <a:gd name="T4" fmla="*/ 1 w 25"/>
                  <a:gd name="T5" fmla="*/ 0 h 28"/>
                  <a:gd name="T6" fmla="*/ 6 w 25"/>
                  <a:gd name="T7" fmla="*/ 19 h 28"/>
                  <a:gd name="T8" fmla="*/ 24 w 2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24" y="28"/>
                    </a:moveTo>
                    <a:cubicBezTo>
                      <a:pt x="24" y="28"/>
                      <a:pt x="25" y="17"/>
                      <a:pt x="19" y="9"/>
                    </a:cubicBezTo>
                    <a:cubicBezTo>
                      <a:pt x="13" y="2"/>
                      <a:pt x="1" y="0"/>
                      <a:pt x="1" y="0"/>
                    </a:cubicBezTo>
                    <a:cubicBezTo>
                      <a:pt x="1" y="0"/>
                      <a:pt x="0" y="12"/>
                      <a:pt x="6" y="19"/>
                    </a:cubicBezTo>
                    <a:cubicBezTo>
                      <a:pt x="13" y="27"/>
                      <a:pt x="24" y="28"/>
                      <a:pt x="2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156">
                <a:extLst>
                  <a:ext uri="{FF2B5EF4-FFF2-40B4-BE49-F238E27FC236}">
                    <a16:creationId xmlns:a16="http://schemas.microsoft.com/office/drawing/2014/main" id="{7B0EADC0-CD35-4CE2-8CDF-2B18A2845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898" y="1795841"/>
                <a:ext cx="45897" cy="22253"/>
              </a:xfrm>
              <a:custGeom>
                <a:avLst/>
                <a:gdLst>
                  <a:gd name="T0" fmla="*/ 14 w 27"/>
                  <a:gd name="T1" fmla="*/ 12 h 13"/>
                  <a:gd name="T2" fmla="*/ 27 w 27"/>
                  <a:gd name="T3" fmla="*/ 7 h 13"/>
                  <a:gd name="T4" fmla="*/ 14 w 27"/>
                  <a:gd name="T5" fmla="*/ 0 h 13"/>
                  <a:gd name="T6" fmla="*/ 0 w 27"/>
                  <a:gd name="T7" fmla="*/ 6 h 13"/>
                  <a:gd name="T8" fmla="*/ 14 w 27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">
                    <a:moveTo>
                      <a:pt x="14" y="12"/>
                    </a:moveTo>
                    <a:cubicBezTo>
                      <a:pt x="21" y="13"/>
                      <a:pt x="27" y="7"/>
                      <a:pt x="27" y="7"/>
                    </a:cubicBezTo>
                    <a:cubicBezTo>
                      <a:pt x="27" y="7"/>
                      <a:pt x="22" y="1"/>
                      <a:pt x="14" y="0"/>
                    </a:cubicBezTo>
                    <a:cubicBezTo>
                      <a:pt x="7" y="0"/>
                      <a:pt x="0" y="6"/>
                      <a:pt x="0" y="6"/>
                    </a:cubicBezTo>
                    <a:cubicBezTo>
                      <a:pt x="0" y="6"/>
                      <a:pt x="6" y="12"/>
                      <a:pt x="1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Freeform 157">
                <a:extLst>
                  <a:ext uri="{FF2B5EF4-FFF2-40B4-BE49-F238E27FC236}">
                    <a16:creationId xmlns:a16="http://schemas.microsoft.com/office/drawing/2014/main" id="{DAE5C9A9-6D2C-420A-9652-C5B693E7E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410" y="2610851"/>
                <a:ext cx="34770" cy="41724"/>
              </a:xfrm>
              <a:custGeom>
                <a:avLst/>
                <a:gdLst>
                  <a:gd name="T0" fmla="*/ 15 w 20"/>
                  <a:gd name="T1" fmla="*/ 9 h 25"/>
                  <a:gd name="T2" fmla="*/ 2 w 20"/>
                  <a:gd name="T3" fmla="*/ 0 h 25"/>
                  <a:gd name="T4" fmla="*/ 4 w 20"/>
                  <a:gd name="T5" fmla="*/ 17 h 25"/>
                  <a:gd name="T6" fmla="*/ 18 w 20"/>
                  <a:gd name="T7" fmla="*/ 25 h 25"/>
                  <a:gd name="T8" fmla="*/ 15 w 20"/>
                  <a:gd name="T9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5" y="9"/>
                    </a:moveTo>
                    <a:cubicBezTo>
                      <a:pt x="11" y="2"/>
                      <a:pt x="2" y="0"/>
                      <a:pt x="2" y="0"/>
                    </a:cubicBezTo>
                    <a:cubicBezTo>
                      <a:pt x="2" y="0"/>
                      <a:pt x="0" y="10"/>
                      <a:pt x="4" y="17"/>
                    </a:cubicBezTo>
                    <a:cubicBezTo>
                      <a:pt x="8" y="23"/>
                      <a:pt x="18" y="25"/>
                      <a:pt x="18" y="25"/>
                    </a:cubicBezTo>
                    <a:cubicBezTo>
                      <a:pt x="18" y="25"/>
                      <a:pt x="20" y="16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Freeform 158">
                <a:extLst>
                  <a:ext uri="{FF2B5EF4-FFF2-40B4-BE49-F238E27FC236}">
                    <a16:creationId xmlns:a16="http://schemas.microsoft.com/office/drawing/2014/main" id="{FF19AD21-083B-46F1-85E2-9AEB01676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2973" y="2580253"/>
                <a:ext cx="66758" cy="37552"/>
              </a:xfrm>
              <a:custGeom>
                <a:avLst/>
                <a:gdLst>
                  <a:gd name="T0" fmla="*/ 22 w 39"/>
                  <a:gd name="T1" fmla="*/ 20 h 22"/>
                  <a:gd name="T2" fmla="*/ 39 w 39"/>
                  <a:gd name="T3" fmla="*/ 7 h 22"/>
                  <a:gd name="T4" fmla="*/ 18 w 39"/>
                  <a:gd name="T5" fmla="*/ 2 h 22"/>
                  <a:gd name="T6" fmla="*/ 0 w 39"/>
                  <a:gd name="T7" fmla="*/ 15 h 22"/>
                  <a:gd name="T8" fmla="*/ 22 w 39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22" y="20"/>
                    </a:moveTo>
                    <a:cubicBezTo>
                      <a:pt x="32" y="18"/>
                      <a:pt x="39" y="7"/>
                      <a:pt x="39" y="7"/>
                    </a:cubicBezTo>
                    <a:cubicBezTo>
                      <a:pt x="39" y="7"/>
                      <a:pt x="28" y="0"/>
                      <a:pt x="18" y="2"/>
                    </a:cubicBezTo>
                    <a:cubicBezTo>
                      <a:pt x="7" y="5"/>
                      <a:pt x="0" y="15"/>
                      <a:pt x="0" y="15"/>
                    </a:cubicBezTo>
                    <a:cubicBezTo>
                      <a:pt x="0" y="15"/>
                      <a:pt x="11" y="22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159">
                <a:extLst>
                  <a:ext uri="{FF2B5EF4-FFF2-40B4-BE49-F238E27FC236}">
                    <a16:creationId xmlns:a16="http://schemas.microsoft.com/office/drawing/2014/main" id="{017433F2-E840-471D-A204-3883E7605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284" y="2559391"/>
                <a:ext cx="33379" cy="44506"/>
              </a:xfrm>
              <a:custGeom>
                <a:avLst/>
                <a:gdLst>
                  <a:gd name="T0" fmla="*/ 16 w 20"/>
                  <a:gd name="T1" fmla="*/ 16 h 26"/>
                  <a:gd name="T2" fmla="*/ 17 w 20"/>
                  <a:gd name="T3" fmla="*/ 0 h 26"/>
                  <a:gd name="T4" fmla="*/ 4 w 20"/>
                  <a:gd name="T5" fmla="*/ 10 h 26"/>
                  <a:gd name="T6" fmla="*/ 3 w 20"/>
                  <a:gd name="T7" fmla="*/ 26 h 26"/>
                  <a:gd name="T8" fmla="*/ 16 w 20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6" y="16"/>
                    </a:moveTo>
                    <a:cubicBezTo>
                      <a:pt x="20" y="9"/>
                      <a:pt x="17" y="0"/>
                      <a:pt x="17" y="0"/>
                    </a:cubicBezTo>
                    <a:cubicBezTo>
                      <a:pt x="17" y="0"/>
                      <a:pt x="8" y="3"/>
                      <a:pt x="4" y="10"/>
                    </a:cubicBezTo>
                    <a:cubicBezTo>
                      <a:pt x="0" y="17"/>
                      <a:pt x="3" y="26"/>
                      <a:pt x="3" y="26"/>
                    </a:cubicBezTo>
                    <a:cubicBezTo>
                      <a:pt x="3" y="26"/>
                      <a:pt x="12" y="24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Freeform 160">
                <a:extLst>
                  <a:ext uri="{FF2B5EF4-FFF2-40B4-BE49-F238E27FC236}">
                    <a16:creationId xmlns:a16="http://schemas.microsoft.com/office/drawing/2014/main" id="{CDC84CFE-DD18-473C-A30B-5481A1206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880" y="2539920"/>
                <a:ext cx="36161" cy="43115"/>
              </a:xfrm>
              <a:custGeom>
                <a:avLst/>
                <a:gdLst>
                  <a:gd name="T0" fmla="*/ 18 w 21"/>
                  <a:gd name="T1" fmla="*/ 25 h 25"/>
                  <a:gd name="T2" fmla="*/ 16 w 21"/>
                  <a:gd name="T3" fmla="*/ 9 h 25"/>
                  <a:gd name="T4" fmla="*/ 2 w 21"/>
                  <a:gd name="T5" fmla="*/ 0 h 25"/>
                  <a:gd name="T6" fmla="*/ 5 w 21"/>
                  <a:gd name="T7" fmla="*/ 16 h 25"/>
                  <a:gd name="T8" fmla="*/ 18 w 21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5">
                    <a:moveTo>
                      <a:pt x="18" y="25"/>
                    </a:moveTo>
                    <a:cubicBezTo>
                      <a:pt x="18" y="25"/>
                      <a:pt x="21" y="15"/>
                      <a:pt x="16" y="9"/>
                    </a:cubicBezTo>
                    <a:cubicBezTo>
                      <a:pt x="12" y="2"/>
                      <a:pt x="2" y="0"/>
                      <a:pt x="2" y="0"/>
                    </a:cubicBezTo>
                    <a:cubicBezTo>
                      <a:pt x="2" y="0"/>
                      <a:pt x="0" y="9"/>
                      <a:pt x="5" y="16"/>
                    </a:cubicBezTo>
                    <a:cubicBezTo>
                      <a:pt x="9" y="23"/>
                      <a:pt x="18" y="25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Freeform 161">
                <a:extLst>
                  <a:ext uri="{FF2B5EF4-FFF2-40B4-BE49-F238E27FC236}">
                    <a16:creationId xmlns:a16="http://schemas.microsoft.com/office/drawing/2014/main" id="{08EB3F65-EF68-4321-A4B3-66699C7B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7835" y="2507931"/>
                <a:ext cx="66758" cy="38942"/>
              </a:xfrm>
              <a:custGeom>
                <a:avLst/>
                <a:gdLst>
                  <a:gd name="T0" fmla="*/ 39 w 39"/>
                  <a:gd name="T1" fmla="*/ 7 h 23"/>
                  <a:gd name="T2" fmla="*/ 18 w 39"/>
                  <a:gd name="T3" fmla="*/ 3 h 23"/>
                  <a:gd name="T4" fmla="*/ 0 w 39"/>
                  <a:gd name="T5" fmla="*/ 16 h 23"/>
                  <a:gd name="T6" fmla="*/ 21 w 39"/>
                  <a:gd name="T7" fmla="*/ 20 h 23"/>
                  <a:gd name="T8" fmla="*/ 39 w 39"/>
                  <a:gd name="T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">
                    <a:moveTo>
                      <a:pt x="39" y="7"/>
                    </a:moveTo>
                    <a:cubicBezTo>
                      <a:pt x="39" y="7"/>
                      <a:pt x="28" y="0"/>
                      <a:pt x="18" y="3"/>
                    </a:cubicBezTo>
                    <a:cubicBezTo>
                      <a:pt x="7" y="5"/>
                      <a:pt x="0" y="16"/>
                      <a:pt x="0" y="16"/>
                    </a:cubicBezTo>
                    <a:cubicBezTo>
                      <a:pt x="0" y="16"/>
                      <a:pt x="11" y="23"/>
                      <a:pt x="21" y="20"/>
                    </a:cubicBezTo>
                    <a:cubicBezTo>
                      <a:pt x="32" y="18"/>
                      <a:pt x="39" y="7"/>
                      <a:pt x="39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Freeform 162">
                <a:extLst>
                  <a:ext uri="{FF2B5EF4-FFF2-40B4-BE49-F238E27FC236}">
                    <a16:creationId xmlns:a16="http://schemas.microsoft.com/office/drawing/2014/main" id="{BD9BBE93-69E5-49D8-A8B5-71A5C2B87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1145" y="2489851"/>
                <a:ext cx="34770" cy="41724"/>
              </a:xfrm>
              <a:custGeom>
                <a:avLst/>
                <a:gdLst>
                  <a:gd name="T0" fmla="*/ 16 w 20"/>
                  <a:gd name="T1" fmla="*/ 16 h 25"/>
                  <a:gd name="T2" fmla="*/ 17 w 20"/>
                  <a:gd name="T3" fmla="*/ 0 h 25"/>
                  <a:gd name="T4" fmla="*/ 4 w 20"/>
                  <a:gd name="T5" fmla="*/ 9 h 25"/>
                  <a:gd name="T6" fmla="*/ 3 w 20"/>
                  <a:gd name="T7" fmla="*/ 25 h 25"/>
                  <a:gd name="T8" fmla="*/ 16 w 20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6" y="16"/>
                    </a:moveTo>
                    <a:cubicBezTo>
                      <a:pt x="20" y="9"/>
                      <a:pt x="17" y="0"/>
                      <a:pt x="17" y="0"/>
                    </a:cubicBezTo>
                    <a:cubicBezTo>
                      <a:pt x="17" y="0"/>
                      <a:pt x="8" y="2"/>
                      <a:pt x="4" y="9"/>
                    </a:cubicBezTo>
                    <a:cubicBezTo>
                      <a:pt x="0" y="16"/>
                      <a:pt x="3" y="25"/>
                      <a:pt x="3" y="25"/>
                    </a:cubicBezTo>
                    <a:cubicBezTo>
                      <a:pt x="3" y="25"/>
                      <a:pt x="12" y="23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Freeform 163">
                <a:extLst>
                  <a:ext uri="{FF2B5EF4-FFF2-40B4-BE49-F238E27FC236}">
                    <a16:creationId xmlns:a16="http://schemas.microsoft.com/office/drawing/2014/main" id="{D3A26533-21E7-43F0-AE2F-E7971846A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800" y="2169967"/>
                <a:ext cx="36161" cy="41724"/>
              </a:xfrm>
              <a:custGeom>
                <a:avLst/>
                <a:gdLst>
                  <a:gd name="T0" fmla="*/ 2 w 21"/>
                  <a:gd name="T1" fmla="*/ 0 h 24"/>
                  <a:gd name="T2" fmla="*/ 5 w 21"/>
                  <a:gd name="T3" fmla="*/ 16 h 24"/>
                  <a:gd name="T4" fmla="*/ 19 w 21"/>
                  <a:gd name="T5" fmla="*/ 24 h 24"/>
                  <a:gd name="T6" fmla="*/ 16 w 21"/>
                  <a:gd name="T7" fmla="*/ 8 h 24"/>
                  <a:gd name="T8" fmla="*/ 2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2" y="0"/>
                    </a:moveTo>
                    <a:cubicBezTo>
                      <a:pt x="2" y="0"/>
                      <a:pt x="0" y="9"/>
                      <a:pt x="5" y="16"/>
                    </a:cubicBezTo>
                    <a:cubicBezTo>
                      <a:pt x="9" y="23"/>
                      <a:pt x="19" y="24"/>
                      <a:pt x="19" y="24"/>
                    </a:cubicBezTo>
                    <a:cubicBezTo>
                      <a:pt x="19" y="24"/>
                      <a:pt x="21" y="15"/>
                      <a:pt x="16" y="8"/>
                    </a:cubicBezTo>
                    <a:cubicBezTo>
                      <a:pt x="1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164">
                <a:extLst>
                  <a:ext uri="{FF2B5EF4-FFF2-40B4-BE49-F238E27FC236}">
                    <a16:creationId xmlns:a16="http://schemas.microsoft.com/office/drawing/2014/main" id="{E9AD599B-9BB5-4DCF-B0EA-4AC9E0D3A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0754" y="2137978"/>
                <a:ext cx="66758" cy="37552"/>
              </a:xfrm>
              <a:custGeom>
                <a:avLst/>
                <a:gdLst>
                  <a:gd name="T0" fmla="*/ 0 w 39"/>
                  <a:gd name="T1" fmla="*/ 15 h 22"/>
                  <a:gd name="T2" fmla="*/ 21 w 39"/>
                  <a:gd name="T3" fmla="*/ 20 h 22"/>
                  <a:gd name="T4" fmla="*/ 39 w 39"/>
                  <a:gd name="T5" fmla="*/ 7 h 22"/>
                  <a:gd name="T6" fmla="*/ 18 w 39"/>
                  <a:gd name="T7" fmla="*/ 2 h 22"/>
                  <a:gd name="T8" fmla="*/ 0 w 39"/>
                  <a:gd name="T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0" y="15"/>
                    </a:moveTo>
                    <a:cubicBezTo>
                      <a:pt x="0" y="15"/>
                      <a:pt x="11" y="22"/>
                      <a:pt x="21" y="20"/>
                    </a:cubicBezTo>
                    <a:cubicBezTo>
                      <a:pt x="32" y="18"/>
                      <a:pt x="39" y="7"/>
                      <a:pt x="39" y="7"/>
                    </a:cubicBezTo>
                    <a:cubicBezTo>
                      <a:pt x="39" y="7"/>
                      <a:pt x="28" y="0"/>
                      <a:pt x="18" y="2"/>
                    </a:cubicBezTo>
                    <a:cubicBezTo>
                      <a:pt x="7" y="5"/>
                      <a:pt x="0" y="1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Freeform 165">
                <a:extLst>
                  <a:ext uri="{FF2B5EF4-FFF2-40B4-BE49-F238E27FC236}">
                    <a16:creationId xmlns:a16="http://schemas.microsoft.com/office/drawing/2014/main" id="{18CA1F43-436A-4C7C-AF98-C89D071EF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4065" y="2117117"/>
                <a:ext cx="33379" cy="44506"/>
              </a:xfrm>
              <a:custGeom>
                <a:avLst/>
                <a:gdLst>
                  <a:gd name="T0" fmla="*/ 16 w 20"/>
                  <a:gd name="T1" fmla="*/ 17 h 26"/>
                  <a:gd name="T2" fmla="*/ 17 w 20"/>
                  <a:gd name="T3" fmla="*/ 0 h 26"/>
                  <a:gd name="T4" fmla="*/ 4 w 20"/>
                  <a:gd name="T5" fmla="*/ 10 h 26"/>
                  <a:gd name="T6" fmla="*/ 3 w 20"/>
                  <a:gd name="T7" fmla="*/ 26 h 26"/>
                  <a:gd name="T8" fmla="*/ 16 w 20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6" y="17"/>
                    </a:moveTo>
                    <a:cubicBezTo>
                      <a:pt x="20" y="9"/>
                      <a:pt x="17" y="0"/>
                      <a:pt x="17" y="0"/>
                    </a:cubicBezTo>
                    <a:cubicBezTo>
                      <a:pt x="17" y="0"/>
                      <a:pt x="8" y="3"/>
                      <a:pt x="4" y="10"/>
                    </a:cubicBezTo>
                    <a:cubicBezTo>
                      <a:pt x="0" y="17"/>
                      <a:pt x="3" y="26"/>
                      <a:pt x="3" y="26"/>
                    </a:cubicBezTo>
                    <a:cubicBezTo>
                      <a:pt x="3" y="26"/>
                      <a:pt x="12" y="24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Freeform 166">
                <a:extLst>
                  <a:ext uri="{FF2B5EF4-FFF2-40B4-BE49-F238E27FC236}">
                    <a16:creationId xmlns:a16="http://schemas.microsoft.com/office/drawing/2014/main" id="{CF7C14F2-D70E-4342-96A5-A1F1EBA03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6571" y="1939094"/>
                <a:ext cx="34770" cy="44506"/>
              </a:xfrm>
              <a:custGeom>
                <a:avLst/>
                <a:gdLst>
                  <a:gd name="T0" fmla="*/ 17 w 20"/>
                  <a:gd name="T1" fmla="*/ 26 h 26"/>
                  <a:gd name="T2" fmla="*/ 16 w 20"/>
                  <a:gd name="T3" fmla="*/ 10 h 26"/>
                  <a:gd name="T4" fmla="*/ 3 w 20"/>
                  <a:gd name="T5" fmla="*/ 0 h 26"/>
                  <a:gd name="T6" fmla="*/ 4 w 20"/>
                  <a:gd name="T7" fmla="*/ 16 h 26"/>
                  <a:gd name="T8" fmla="*/ 17 w 2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7" y="26"/>
                    </a:moveTo>
                    <a:cubicBezTo>
                      <a:pt x="17" y="26"/>
                      <a:pt x="20" y="17"/>
                      <a:pt x="16" y="10"/>
                    </a:cubicBezTo>
                    <a:cubicBezTo>
                      <a:pt x="12" y="3"/>
                      <a:pt x="3" y="0"/>
                      <a:pt x="3" y="0"/>
                    </a:cubicBezTo>
                    <a:cubicBezTo>
                      <a:pt x="3" y="0"/>
                      <a:pt x="0" y="9"/>
                      <a:pt x="4" y="16"/>
                    </a:cubicBezTo>
                    <a:cubicBezTo>
                      <a:pt x="8" y="24"/>
                      <a:pt x="17" y="26"/>
                      <a:pt x="17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Freeform 167">
                <a:extLst>
                  <a:ext uri="{FF2B5EF4-FFF2-40B4-BE49-F238E27FC236}">
                    <a16:creationId xmlns:a16="http://schemas.microsoft.com/office/drawing/2014/main" id="{BD4CE05B-F95F-4612-A23B-B7A746102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6306" y="1911278"/>
                <a:ext cx="65368" cy="36161"/>
              </a:xfrm>
              <a:custGeom>
                <a:avLst/>
                <a:gdLst>
                  <a:gd name="T0" fmla="*/ 19 w 39"/>
                  <a:gd name="T1" fmla="*/ 2 h 21"/>
                  <a:gd name="T2" fmla="*/ 0 w 39"/>
                  <a:gd name="T3" fmla="*/ 13 h 21"/>
                  <a:gd name="T4" fmla="*/ 21 w 39"/>
                  <a:gd name="T5" fmla="*/ 19 h 21"/>
                  <a:gd name="T6" fmla="*/ 39 w 39"/>
                  <a:gd name="T7" fmla="*/ 8 h 21"/>
                  <a:gd name="T8" fmla="*/ 19 w 3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19" y="2"/>
                    </a:moveTo>
                    <a:cubicBezTo>
                      <a:pt x="8" y="3"/>
                      <a:pt x="0" y="13"/>
                      <a:pt x="0" y="13"/>
                    </a:cubicBezTo>
                    <a:cubicBezTo>
                      <a:pt x="0" y="13"/>
                      <a:pt x="10" y="21"/>
                      <a:pt x="21" y="19"/>
                    </a:cubicBezTo>
                    <a:cubicBezTo>
                      <a:pt x="32" y="18"/>
                      <a:pt x="39" y="8"/>
                      <a:pt x="39" y="8"/>
                    </a:cubicBezTo>
                    <a:cubicBezTo>
                      <a:pt x="39" y="8"/>
                      <a:pt x="29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Freeform 168">
                <a:extLst>
                  <a:ext uri="{FF2B5EF4-FFF2-40B4-BE49-F238E27FC236}">
                    <a16:creationId xmlns:a16="http://schemas.microsoft.com/office/drawing/2014/main" id="{6C1A2149-B5BD-4E42-933E-D53C19890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1008" y="1889025"/>
                <a:ext cx="33379" cy="41724"/>
              </a:xfrm>
              <a:custGeom>
                <a:avLst/>
                <a:gdLst>
                  <a:gd name="T0" fmla="*/ 16 w 20"/>
                  <a:gd name="T1" fmla="*/ 16 h 24"/>
                  <a:gd name="T2" fmla="*/ 18 w 20"/>
                  <a:gd name="T3" fmla="*/ 0 h 24"/>
                  <a:gd name="T4" fmla="*/ 4 w 20"/>
                  <a:gd name="T5" fmla="*/ 8 h 24"/>
                  <a:gd name="T6" fmla="*/ 2 w 20"/>
                  <a:gd name="T7" fmla="*/ 24 h 24"/>
                  <a:gd name="T8" fmla="*/ 16 w 20"/>
                  <a:gd name="T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16" y="16"/>
                    </a:moveTo>
                    <a:cubicBezTo>
                      <a:pt x="20" y="9"/>
                      <a:pt x="18" y="0"/>
                      <a:pt x="18" y="0"/>
                    </a:cubicBezTo>
                    <a:cubicBezTo>
                      <a:pt x="18" y="0"/>
                      <a:pt x="9" y="2"/>
                      <a:pt x="4" y="8"/>
                    </a:cubicBezTo>
                    <a:cubicBezTo>
                      <a:pt x="0" y="15"/>
                      <a:pt x="2" y="24"/>
                      <a:pt x="2" y="24"/>
                    </a:cubicBezTo>
                    <a:cubicBezTo>
                      <a:pt x="2" y="24"/>
                      <a:pt x="11" y="23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Freeform 169">
                <a:extLst>
                  <a:ext uri="{FF2B5EF4-FFF2-40B4-BE49-F238E27FC236}">
                    <a16:creationId xmlns:a16="http://schemas.microsoft.com/office/drawing/2014/main" id="{A699D9EC-A285-44F3-9A04-BFA164958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158" y="1662324"/>
                <a:ext cx="18081" cy="23644"/>
              </a:xfrm>
              <a:custGeom>
                <a:avLst/>
                <a:gdLst>
                  <a:gd name="T0" fmla="*/ 1 w 10"/>
                  <a:gd name="T1" fmla="*/ 0 h 14"/>
                  <a:gd name="T2" fmla="*/ 2 w 10"/>
                  <a:gd name="T3" fmla="*/ 8 h 14"/>
                  <a:gd name="T4" fmla="*/ 9 w 10"/>
                  <a:gd name="T5" fmla="*/ 14 h 14"/>
                  <a:gd name="T6" fmla="*/ 8 w 10"/>
                  <a:gd name="T7" fmla="*/ 5 h 14"/>
                  <a:gd name="T8" fmla="*/ 1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1" y="0"/>
                    </a:moveTo>
                    <a:cubicBezTo>
                      <a:pt x="1" y="0"/>
                      <a:pt x="0" y="5"/>
                      <a:pt x="2" y="8"/>
                    </a:cubicBezTo>
                    <a:cubicBezTo>
                      <a:pt x="4" y="12"/>
                      <a:pt x="9" y="14"/>
                      <a:pt x="9" y="14"/>
                    </a:cubicBezTo>
                    <a:cubicBezTo>
                      <a:pt x="9" y="14"/>
                      <a:pt x="10" y="9"/>
                      <a:pt x="8" y="5"/>
                    </a:cubicBezTo>
                    <a:cubicBezTo>
                      <a:pt x="6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Freeform 170">
                <a:extLst>
                  <a:ext uri="{FF2B5EF4-FFF2-40B4-BE49-F238E27FC236}">
                    <a16:creationId xmlns:a16="http://schemas.microsoft.com/office/drawing/2014/main" id="{E3F1A299-8B98-41FF-A75E-3697B5D97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8330" y="1647026"/>
                <a:ext cx="36161" cy="19471"/>
              </a:xfrm>
              <a:custGeom>
                <a:avLst/>
                <a:gdLst>
                  <a:gd name="T0" fmla="*/ 0 w 21"/>
                  <a:gd name="T1" fmla="*/ 7 h 11"/>
                  <a:gd name="T2" fmla="*/ 11 w 21"/>
                  <a:gd name="T3" fmla="*/ 10 h 11"/>
                  <a:gd name="T4" fmla="*/ 21 w 21"/>
                  <a:gd name="T5" fmla="*/ 4 h 11"/>
                  <a:gd name="T6" fmla="*/ 10 w 21"/>
                  <a:gd name="T7" fmla="*/ 1 h 11"/>
                  <a:gd name="T8" fmla="*/ 0 w 2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">
                    <a:moveTo>
                      <a:pt x="0" y="7"/>
                    </a:moveTo>
                    <a:cubicBezTo>
                      <a:pt x="0" y="7"/>
                      <a:pt x="6" y="11"/>
                      <a:pt x="11" y="10"/>
                    </a:cubicBezTo>
                    <a:cubicBezTo>
                      <a:pt x="17" y="10"/>
                      <a:pt x="21" y="4"/>
                      <a:pt x="21" y="4"/>
                    </a:cubicBezTo>
                    <a:cubicBezTo>
                      <a:pt x="21" y="4"/>
                      <a:pt x="16" y="0"/>
                      <a:pt x="10" y="1"/>
                    </a:cubicBezTo>
                    <a:cubicBezTo>
                      <a:pt x="4" y="2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Freeform 171">
                <a:extLst>
                  <a:ext uri="{FF2B5EF4-FFF2-40B4-BE49-F238E27FC236}">
                    <a16:creationId xmlns:a16="http://schemas.microsoft.com/office/drawing/2014/main" id="{F4A17163-330C-4D0A-9D45-A4B1D2700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9985" y="1634508"/>
                <a:ext cx="18081" cy="22253"/>
              </a:xfrm>
              <a:custGeom>
                <a:avLst/>
                <a:gdLst>
                  <a:gd name="T0" fmla="*/ 9 w 11"/>
                  <a:gd name="T1" fmla="*/ 8 h 13"/>
                  <a:gd name="T2" fmla="*/ 10 w 11"/>
                  <a:gd name="T3" fmla="*/ 0 h 13"/>
                  <a:gd name="T4" fmla="*/ 3 w 11"/>
                  <a:gd name="T5" fmla="*/ 4 h 13"/>
                  <a:gd name="T6" fmla="*/ 1 w 11"/>
                  <a:gd name="T7" fmla="*/ 13 h 13"/>
                  <a:gd name="T8" fmla="*/ 9 w 11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9" y="8"/>
                    </a:moveTo>
                    <a:cubicBezTo>
                      <a:pt x="11" y="5"/>
                      <a:pt x="10" y="0"/>
                      <a:pt x="10" y="0"/>
                    </a:cubicBezTo>
                    <a:cubicBezTo>
                      <a:pt x="10" y="0"/>
                      <a:pt x="5" y="1"/>
                      <a:pt x="3" y="4"/>
                    </a:cubicBezTo>
                    <a:cubicBezTo>
                      <a:pt x="0" y="8"/>
                      <a:pt x="1" y="13"/>
                      <a:pt x="1" y="13"/>
                    </a:cubicBezTo>
                    <a:cubicBezTo>
                      <a:pt x="1" y="13"/>
                      <a:pt x="6" y="12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Freeform 172">
                <a:extLst>
                  <a:ext uri="{FF2B5EF4-FFF2-40B4-BE49-F238E27FC236}">
                    <a16:creationId xmlns:a16="http://schemas.microsoft.com/office/drawing/2014/main" id="{3E2D378C-16BF-445F-B6B0-61E48B1D9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527" y="1902933"/>
                <a:ext cx="23644" cy="18081"/>
              </a:xfrm>
              <a:custGeom>
                <a:avLst/>
                <a:gdLst>
                  <a:gd name="T0" fmla="*/ 14 w 14"/>
                  <a:gd name="T1" fmla="*/ 10 h 11"/>
                  <a:gd name="T2" fmla="*/ 9 w 14"/>
                  <a:gd name="T3" fmla="*/ 3 h 11"/>
                  <a:gd name="T4" fmla="*/ 0 w 14"/>
                  <a:gd name="T5" fmla="*/ 1 h 11"/>
                  <a:gd name="T6" fmla="*/ 5 w 14"/>
                  <a:gd name="T7" fmla="*/ 9 h 11"/>
                  <a:gd name="T8" fmla="*/ 14 w 14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14" y="10"/>
                    </a:moveTo>
                    <a:cubicBezTo>
                      <a:pt x="14" y="10"/>
                      <a:pt x="13" y="5"/>
                      <a:pt x="9" y="3"/>
                    </a:cubicBezTo>
                    <a:cubicBezTo>
                      <a:pt x="5" y="0"/>
                      <a:pt x="0" y="1"/>
                      <a:pt x="0" y="1"/>
                    </a:cubicBezTo>
                    <a:cubicBezTo>
                      <a:pt x="0" y="1"/>
                      <a:pt x="1" y="6"/>
                      <a:pt x="5" y="9"/>
                    </a:cubicBezTo>
                    <a:cubicBezTo>
                      <a:pt x="9" y="11"/>
                      <a:pt x="14" y="10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Freeform 173">
                <a:extLst>
                  <a:ext uri="{FF2B5EF4-FFF2-40B4-BE49-F238E27FC236}">
                    <a16:creationId xmlns:a16="http://schemas.microsoft.com/office/drawing/2014/main" id="{FEA7F188-FD2F-4DC6-8A6A-A034122C6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5918" y="1879289"/>
                <a:ext cx="29207" cy="25034"/>
              </a:xfrm>
              <a:custGeom>
                <a:avLst/>
                <a:gdLst>
                  <a:gd name="T0" fmla="*/ 6 w 17"/>
                  <a:gd name="T1" fmla="*/ 3 h 15"/>
                  <a:gd name="T2" fmla="*/ 0 w 17"/>
                  <a:gd name="T3" fmla="*/ 13 h 15"/>
                  <a:gd name="T4" fmla="*/ 11 w 17"/>
                  <a:gd name="T5" fmla="*/ 11 h 15"/>
                  <a:gd name="T6" fmla="*/ 17 w 17"/>
                  <a:gd name="T7" fmla="*/ 1 h 15"/>
                  <a:gd name="T8" fmla="*/ 6 w 17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6" y="3"/>
                    </a:moveTo>
                    <a:cubicBezTo>
                      <a:pt x="1" y="7"/>
                      <a:pt x="0" y="13"/>
                      <a:pt x="0" y="13"/>
                    </a:cubicBezTo>
                    <a:cubicBezTo>
                      <a:pt x="0" y="13"/>
                      <a:pt x="6" y="15"/>
                      <a:pt x="11" y="11"/>
                    </a:cubicBezTo>
                    <a:cubicBezTo>
                      <a:pt x="16" y="8"/>
                      <a:pt x="17" y="1"/>
                      <a:pt x="17" y="1"/>
                    </a:cubicBezTo>
                    <a:cubicBezTo>
                      <a:pt x="17" y="1"/>
                      <a:pt x="10" y="0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174">
                <a:extLst>
                  <a:ext uri="{FF2B5EF4-FFF2-40B4-BE49-F238E27FC236}">
                    <a16:creationId xmlns:a16="http://schemas.microsoft.com/office/drawing/2014/main" id="{D493F8BE-71F4-46C7-BB5E-177614171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2010" y="1877899"/>
                <a:ext cx="15299" cy="25034"/>
              </a:xfrm>
              <a:custGeom>
                <a:avLst/>
                <a:gdLst>
                  <a:gd name="T0" fmla="*/ 1 w 9"/>
                  <a:gd name="T1" fmla="*/ 7 h 15"/>
                  <a:gd name="T2" fmla="*/ 4 w 9"/>
                  <a:gd name="T3" fmla="*/ 15 h 15"/>
                  <a:gd name="T4" fmla="*/ 8 w 9"/>
                  <a:gd name="T5" fmla="*/ 8 h 15"/>
                  <a:gd name="T6" fmla="*/ 5 w 9"/>
                  <a:gd name="T7" fmla="*/ 0 h 15"/>
                  <a:gd name="T8" fmla="*/ 1 w 9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7"/>
                    </a:moveTo>
                    <a:cubicBezTo>
                      <a:pt x="0" y="11"/>
                      <a:pt x="4" y="15"/>
                      <a:pt x="4" y="15"/>
                    </a:cubicBezTo>
                    <a:cubicBezTo>
                      <a:pt x="4" y="15"/>
                      <a:pt x="8" y="12"/>
                      <a:pt x="8" y="8"/>
                    </a:cubicBezTo>
                    <a:cubicBezTo>
                      <a:pt x="9" y="3"/>
                      <a:pt x="5" y="0"/>
                      <a:pt x="5" y="0"/>
                    </a:cubicBezTo>
                    <a:cubicBezTo>
                      <a:pt x="5" y="0"/>
                      <a:pt x="1" y="3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Freeform 175">
                <a:extLst>
                  <a:ext uri="{FF2B5EF4-FFF2-40B4-BE49-F238E27FC236}">
                    <a16:creationId xmlns:a16="http://schemas.microsoft.com/office/drawing/2014/main" id="{C702A1CB-B510-4F8F-85AA-E8C97AE2E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78" y="1541325"/>
                <a:ext cx="31989" cy="50069"/>
              </a:xfrm>
              <a:custGeom>
                <a:avLst/>
                <a:gdLst>
                  <a:gd name="T0" fmla="*/ 16 w 19"/>
                  <a:gd name="T1" fmla="*/ 17 h 29"/>
                  <a:gd name="T2" fmla="*/ 15 w 19"/>
                  <a:gd name="T3" fmla="*/ 0 h 29"/>
                  <a:gd name="T4" fmla="*/ 3 w 19"/>
                  <a:gd name="T5" fmla="*/ 12 h 29"/>
                  <a:gd name="T6" fmla="*/ 4 w 19"/>
                  <a:gd name="T7" fmla="*/ 29 h 29"/>
                  <a:gd name="T8" fmla="*/ 16 w 19"/>
                  <a:gd name="T9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9">
                    <a:moveTo>
                      <a:pt x="16" y="17"/>
                    </a:moveTo>
                    <a:cubicBezTo>
                      <a:pt x="19" y="9"/>
                      <a:pt x="15" y="0"/>
                      <a:pt x="15" y="0"/>
                    </a:cubicBezTo>
                    <a:cubicBezTo>
                      <a:pt x="15" y="0"/>
                      <a:pt x="6" y="4"/>
                      <a:pt x="3" y="12"/>
                    </a:cubicBezTo>
                    <a:cubicBezTo>
                      <a:pt x="0" y="20"/>
                      <a:pt x="4" y="29"/>
                      <a:pt x="4" y="29"/>
                    </a:cubicBezTo>
                    <a:cubicBezTo>
                      <a:pt x="4" y="29"/>
                      <a:pt x="13" y="25"/>
                      <a:pt x="1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176">
                <a:extLst>
                  <a:ext uri="{FF2B5EF4-FFF2-40B4-BE49-F238E27FC236}">
                    <a16:creationId xmlns:a16="http://schemas.microsoft.com/office/drawing/2014/main" id="{66109948-8880-4132-9E9C-E6825D685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399" y="1539933"/>
                <a:ext cx="25034" cy="52850"/>
              </a:xfrm>
              <a:custGeom>
                <a:avLst/>
                <a:gdLst>
                  <a:gd name="T0" fmla="*/ 9 w 15"/>
                  <a:gd name="T1" fmla="*/ 31 h 31"/>
                  <a:gd name="T2" fmla="*/ 15 w 15"/>
                  <a:gd name="T3" fmla="*/ 15 h 31"/>
                  <a:gd name="T4" fmla="*/ 7 w 15"/>
                  <a:gd name="T5" fmla="*/ 0 h 31"/>
                  <a:gd name="T6" fmla="*/ 1 w 15"/>
                  <a:gd name="T7" fmla="*/ 16 h 31"/>
                  <a:gd name="T8" fmla="*/ 9 w 15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9" y="31"/>
                    </a:moveTo>
                    <a:cubicBezTo>
                      <a:pt x="9" y="31"/>
                      <a:pt x="15" y="24"/>
                      <a:pt x="15" y="15"/>
                    </a:cubicBezTo>
                    <a:cubicBezTo>
                      <a:pt x="14" y="7"/>
                      <a:pt x="7" y="0"/>
                      <a:pt x="7" y="0"/>
                    </a:cubicBezTo>
                    <a:cubicBezTo>
                      <a:pt x="7" y="0"/>
                      <a:pt x="0" y="7"/>
                      <a:pt x="1" y="16"/>
                    </a:cubicBezTo>
                    <a:cubicBezTo>
                      <a:pt x="1" y="24"/>
                      <a:pt x="9" y="31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Freeform 177">
                <a:extLst>
                  <a:ext uri="{FF2B5EF4-FFF2-40B4-BE49-F238E27FC236}">
                    <a16:creationId xmlns:a16="http://schemas.microsoft.com/office/drawing/2014/main" id="{B1FCD503-A170-4090-84DE-A8ED0F4E7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7675" y="1556623"/>
                <a:ext cx="34770" cy="47287"/>
              </a:xfrm>
              <a:custGeom>
                <a:avLst/>
                <a:gdLst>
                  <a:gd name="T0" fmla="*/ 17 w 20"/>
                  <a:gd name="T1" fmla="*/ 28 h 28"/>
                  <a:gd name="T2" fmla="*/ 17 w 20"/>
                  <a:gd name="T3" fmla="*/ 11 h 28"/>
                  <a:gd name="T4" fmla="*/ 4 w 20"/>
                  <a:gd name="T5" fmla="*/ 0 h 28"/>
                  <a:gd name="T6" fmla="*/ 4 w 20"/>
                  <a:gd name="T7" fmla="*/ 17 h 28"/>
                  <a:gd name="T8" fmla="*/ 17 w 2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17" y="28"/>
                    </a:moveTo>
                    <a:cubicBezTo>
                      <a:pt x="17" y="28"/>
                      <a:pt x="20" y="19"/>
                      <a:pt x="17" y="11"/>
                    </a:cubicBezTo>
                    <a:cubicBezTo>
                      <a:pt x="13" y="3"/>
                      <a:pt x="4" y="0"/>
                      <a:pt x="4" y="0"/>
                    </a:cubicBezTo>
                    <a:cubicBezTo>
                      <a:pt x="4" y="0"/>
                      <a:pt x="0" y="9"/>
                      <a:pt x="4" y="17"/>
                    </a:cubicBezTo>
                    <a:cubicBezTo>
                      <a:pt x="7" y="24"/>
                      <a:pt x="17" y="28"/>
                      <a:pt x="17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178">
                <a:extLst>
                  <a:ext uri="{FF2B5EF4-FFF2-40B4-BE49-F238E27FC236}">
                    <a16:creationId xmlns:a16="http://schemas.microsoft.com/office/drawing/2014/main" id="{20533B43-9AD6-49A5-B76A-14EE394F0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772" y="2245070"/>
                <a:ext cx="23644" cy="50069"/>
              </a:xfrm>
              <a:custGeom>
                <a:avLst/>
                <a:gdLst>
                  <a:gd name="T0" fmla="*/ 13 w 14"/>
                  <a:gd name="T1" fmla="*/ 15 h 29"/>
                  <a:gd name="T2" fmla="*/ 8 w 14"/>
                  <a:gd name="T3" fmla="*/ 0 h 29"/>
                  <a:gd name="T4" fmla="*/ 0 w 14"/>
                  <a:gd name="T5" fmla="*/ 14 h 29"/>
                  <a:gd name="T6" fmla="*/ 6 w 14"/>
                  <a:gd name="T7" fmla="*/ 29 h 29"/>
                  <a:gd name="T8" fmla="*/ 13 w 14"/>
                  <a:gd name="T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13" y="15"/>
                    </a:moveTo>
                    <a:cubicBezTo>
                      <a:pt x="14" y="7"/>
                      <a:pt x="8" y="0"/>
                      <a:pt x="8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0" y="22"/>
                      <a:pt x="6" y="29"/>
                      <a:pt x="6" y="29"/>
                    </a:cubicBezTo>
                    <a:cubicBezTo>
                      <a:pt x="6" y="29"/>
                      <a:pt x="13" y="23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Freeform 179">
                <a:extLst>
                  <a:ext uri="{FF2B5EF4-FFF2-40B4-BE49-F238E27FC236}">
                    <a16:creationId xmlns:a16="http://schemas.microsoft.com/office/drawing/2014/main" id="{5C1218B0-4CF9-4F19-8A43-E4387CE5E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978" y="2236725"/>
                <a:ext cx="30598" cy="45897"/>
              </a:xfrm>
              <a:custGeom>
                <a:avLst/>
                <a:gdLst>
                  <a:gd name="T0" fmla="*/ 14 w 18"/>
                  <a:gd name="T1" fmla="*/ 27 h 27"/>
                  <a:gd name="T2" fmla="*/ 15 w 18"/>
                  <a:gd name="T3" fmla="*/ 11 h 27"/>
                  <a:gd name="T4" fmla="*/ 4 w 18"/>
                  <a:gd name="T5" fmla="*/ 0 h 27"/>
                  <a:gd name="T6" fmla="*/ 3 w 18"/>
                  <a:gd name="T7" fmla="*/ 16 h 27"/>
                  <a:gd name="T8" fmla="*/ 14 w 1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14" y="27"/>
                    </a:moveTo>
                    <a:cubicBezTo>
                      <a:pt x="14" y="27"/>
                      <a:pt x="18" y="19"/>
                      <a:pt x="15" y="11"/>
                    </a:cubicBezTo>
                    <a:cubicBezTo>
                      <a:pt x="12" y="4"/>
                      <a:pt x="4" y="0"/>
                      <a:pt x="4" y="0"/>
                    </a:cubicBezTo>
                    <a:cubicBezTo>
                      <a:pt x="4" y="0"/>
                      <a:pt x="0" y="8"/>
                      <a:pt x="3" y="16"/>
                    </a:cubicBezTo>
                    <a:cubicBezTo>
                      <a:pt x="6" y="23"/>
                      <a:pt x="14" y="27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Freeform 180">
                <a:extLst>
                  <a:ext uri="{FF2B5EF4-FFF2-40B4-BE49-F238E27FC236}">
                    <a16:creationId xmlns:a16="http://schemas.microsoft.com/office/drawing/2014/main" id="{0BE020B4-9363-4EEF-832D-295D1A9158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404" y="2218645"/>
                <a:ext cx="34770" cy="37552"/>
              </a:xfrm>
              <a:custGeom>
                <a:avLst/>
                <a:gdLst>
                  <a:gd name="T0" fmla="*/ 0 w 20"/>
                  <a:gd name="T1" fmla="*/ 0 h 22"/>
                  <a:gd name="T2" fmla="*/ 5 w 20"/>
                  <a:gd name="T3" fmla="*/ 15 h 22"/>
                  <a:gd name="T4" fmla="*/ 20 w 20"/>
                  <a:gd name="T5" fmla="*/ 22 h 22"/>
                  <a:gd name="T6" fmla="*/ 15 w 20"/>
                  <a:gd name="T7" fmla="*/ 7 h 22"/>
                  <a:gd name="T8" fmla="*/ 0 w 2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0" y="0"/>
                    </a:moveTo>
                    <a:cubicBezTo>
                      <a:pt x="0" y="0"/>
                      <a:pt x="0" y="10"/>
                      <a:pt x="5" y="15"/>
                    </a:cubicBezTo>
                    <a:cubicBezTo>
                      <a:pt x="11" y="21"/>
                      <a:pt x="20" y="22"/>
                      <a:pt x="20" y="22"/>
                    </a:cubicBezTo>
                    <a:cubicBezTo>
                      <a:pt x="20" y="22"/>
                      <a:pt x="20" y="13"/>
                      <a:pt x="15" y="7"/>
                    </a:cubicBezTo>
                    <a:cubicBezTo>
                      <a:pt x="1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Freeform 181">
                <a:extLst>
                  <a:ext uri="{FF2B5EF4-FFF2-40B4-BE49-F238E27FC236}">
                    <a16:creationId xmlns:a16="http://schemas.microsoft.com/office/drawing/2014/main" id="{5F3D5F3F-4F88-40AE-86AD-2287CAD99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221" y="1826439"/>
                <a:ext cx="34770" cy="34770"/>
              </a:xfrm>
              <a:custGeom>
                <a:avLst/>
                <a:gdLst>
                  <a:gd name="T0" fmla="*/ 20 w 21"/>
                  <a:gd name="T1" fmla="*/ 0 h 21"/>
                  <a:gd name="T2" fmla="*/ 6 w 21"/>
                  <a:gd name="T3" fmla="*/ 5 h 21"/>
                  <a:gd name="T4" fmla="*/ 0 w 21"/>
                  <a:gd name="T5" fmla="*/ 21 h 21"/>
                  <a:gd name="T6" fmla="*/ 15 w 21"/>
                  <a:gd name="T7" fmla="*/ 15 h 21"/>
                  <a:gd name="T8" fmla="*/ 20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0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1"/>
                      <a:pt x="0" y="21"/>
                    </a:cubicBezTo>
                    <a:cubicBezTo>
                      <a:pt x="0" y="21"/>
                      <a:pt x="10" y="20"/>
                      <a:pt x="15" y="15"/>
                    </a:cubicBezTo>
                    <a:cubicBezTo>
                      <a:pt x="21" y="9"/>
                      <a:pt x="20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Freeform 182">
                <a:extLst>
                  <a:ext uri="{FF2B5EF4-FFF2-40B4-BE49-F238E27FC236}">
                    <a16:creationId xmlns:a16="http://schemas.microsoft.com/office/drawing/2014/main" id="{687CB048-04E5-44FA-83FE-6B8CCDCD6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013" y="1805577"/>
                <a:ext cx="29207" cy="47287"/>
              </a:xfrm>
              <a:custGeom>
                <a:avLst/>
                <a:gdLst>
                  <a:gd name="T0" fmla="*/ 15 w 17"/>
                  <a:gd name="T1" fmla="*/ 16 h 28"/>
                  <a:gd name="T2" fmla="*/ 13 w 17"/>
                  <a:gd name="T3" fmla="*/ 0 h 28"/>
                  <a:gd name="T4" fmla="*/ 2 w 17"/>
                  <a:gd name="T5" fmla="*/ 12 h 28"/>
                  <a:gd name="T6" fmla="*/ 4 w 17"/>
                  <a:gd name="T7" fmla="*/ 28 h 28"/>
                  <a:gd name="T8" fmla="*/ 15 w 17"/>
                  <a:gd name="T9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15" y="16"/>
                    </a:moveTo>
                    <a:cubicBezTo>
                      <a:pt x="17" y="9"/>
                      <a:pt x="13" y="0"/>
                      <a:pt x="13" y="0"/>
                    </a:cubicBezTo>
                    <a:cubicBezTo>
                      <a:pt x="13" y="0"/>
                      <a:pt x="5" y="4"/>
                      <a:pt x="2" y="12"/>
                    </a:cubicBezTo>
                    <a:cubicBezTo>
                      <a:pt x="0" y="19"/>
                      <a:pt x="4" y="28"/>
                      <a:pt x="4" y="28"/>
                    </a:cubicBezTo>
                    <a:cubicBezTo>
                      <a:pt x="4" y="28"/>
                      <a:pt x="12" y="24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Freeform 183">
                <a:extLst>
                  <a:ext uri="{FF2B5EF4-FFF2-40B4-BE49-F238E27FC236}">
                    <a16:creationId xmlns:a16="http://schemas.microsoft.com/office/drawing/2014/main" id="{7D72C1EA-5E61-4D50-A136-ADE3A484E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3244" y="1804186"/>
                <a:ext cx="23644" cy="48678"/>
              </a:xfrm>
              <a:custGeom>
                <a:avLst/>
                <a:gdLst>
                  <a:gd name="T0" fmla="*/ 7 w 14"/>
                  <a:gd name="T1" fmla="*/ 29 h 29"/>
                  <a:gd name="T2" fmla="*/ 13 w 14"/>
                  <a:gd name="T3" fmla="*/ 14 h 29"/>
                  <a:gd name="T4" fmla="*/ 6 w 14"/>
                  <a:gd name="T5" fmla="*/ 0 h 29"/>
                  <a:gd name="T6" fmla="*/ 0 w 14"/>
                  <a:gd name="T7" fmla="*/ 14 h 29"/>
                  <a:gd name="T8" fmla="*/ 7 w 14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7" y="29"/>
                    </a:moveTo>
                    <a:cubicBezTo>
                      <a:pt x="7" y="29"/>
                      <a:pt x="14" y="22"/>
                      <a:pt x="13" y="14"/>
                    </a:cubicBezTo>
                    <a:cubicBezTo>
                      <a:pt x="13" y="6"/>
                      <a:pt x="6" y="0"/>
                      <a:pt x="6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1" y="22"/>
                      <a:pt x="7" y="29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Freeform 184">
                <a:extLst>
                  <a:ext uri="{FF2B5EF4-FFF2-40B4-BE49-F238E27FC236}">
                    <a16:creationId xmlns:a16="http://schemas.microsoft.com/office/drawing/2014/main" id="{B2640D81-B856-4B14-8139-C41B7D3B0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898" y="2786092"/>
                <a:ext cx="34770" cy="40334"/>
              </a:xfrm>
              <a:custGeom>
                <a:avLst/>
                <a:gdLst>
                  <a:gd name="T0" fmla="*/ 15 w 20"/>
                  <a:gd name="T1" fmla="*/ 16 h 24"/>
                  <a:gd name="T2" fmla="*/ 18 w 20"/>
                  <a:gd name="T3" fmla="*/ 0 h 24"/>
                  <a:gd name="T4" fmla="*/ 4 w 20"/>
                  <a:gd name="T5" fmla="*/ 9 h 24"/>
                  <a:gd name="T6" fmla="*/ 2 w 20"/>
                  <a:gd name="T7" fmla="*/ 24 h 24"/>
                  <a:gd name="T8" fmla="*/ 15 w 20"/>
                  <a:gd name="T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15" y="16"/>
                    </a:moveTo>
                    <a:cubicBezTo>
                      <a:pt x="20" y="9"/>
                      <a:pt x="18" y="0"/>
                      <a:pt x="18" y="0"/>
                    </a:cubicBezTo>
                    <a:cubicBezTo>
                      <a:pt x="18" y="0"/>
                      <a:pt x="9" y="2"/>
                      <a:pt x="4" y="9"/>
                    </a:cubicBezTo>
                    <a:cubicBezTo>
                      <a:pt x="0" y="15"/>
                      <a:pt x="2" y="24"/>
                      <a:pt x="2" y="24"/>
                    </a:cubicBezTo>
                    <a:cubicBezTo>
                      <a:pt x="2" y="24"/>
                      <a:pt x="11" y="23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Freeform 185">
                <a:extLst>
                  <a:ext uri="{FF2B5EF4-FFF2-40B4-BE49-F238E27FC236}">
                    <a16:creationId xmlns:a16="http://schemas.microsoft.com/office/drawing/2014/main" id="{ABA6C5BD-B1DA-441A-94DB-DC911752B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301" y="2773575"/>
                <a:ext cx="27816" cy="50069"/>
              </a:xfrm>
              <a:custGeom>
                <a:avLst/>
                <a:gdLst>
                  <a:gd name="T0" fmla="*/ 15 w 16"/>
                  <a:gd name="T1" fmla="*/ 16 h 29"/>
                  <a:gd name="T2" fmla="*/ 11 w 16"/>
                  <a:gd name="T3" fmla="*/ 0 h 29"/>
                  <a:gd name="T4" fmla="*/ 2 w 16"/>
                  <a:gd name="T5" fmla="*/ 14 h 29"/>
                  <a:gd name="T6" fmla="*/ 6 w 16"/>
                  <a:gd name="T7" fmla="*/ 29 h 29"/>
                  <a:gd name="T8" fmla="*/ 15 w 16"/>
                  <a:gd name="T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15" y="16"/>
                    </a:moveTo>
                    <a:cubicBezTo>
                      <a:pt x="16" y="8"/>
                      <a:pt x="11" y="0"/>
                      <a:pt x="11" y="0"/>
                    </a:cubicBezTo>
                    <a:cubicBezTo>
                      <a:pt x="11" y="0"/>
                      <a:pt x="3" y="6"/>
                      <a:pt x="2" y="14"/>
                    </a:cubicBezTo>
                    <a:cubicBezTo>
                      <a:pt x="0" y="21"/>
                      <a:pt x="6" y="29"/>
                      <a:pt x="6" y="29"/>
                    </a:cubicBezTo>
                    <a:cubicBezTo>
                      <a:pt x="6" y="29"/>
                      <a:pt x="13" y="24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Freeform 186">
                <a:extLst>
                  <a:ext uri="{FF2B5EF4-FFF2-40B4-BE49-F238E27FC236}">
                    <a16:creationId xmlns:a16="http://schemas.microsoft.com/office/drawing/2014/main" id="{1134DAF5-FF49-46ED-8562-8AC291443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7749" y="2779138"/>
                <a:ext cx="29207" cy="50069"/>
              </a:xfrm>
              <a:custGeom>
                <a:avLst/>
                <a:gdLst>
                  <a:gd name="T0" fmla="*/ 11 w 17"/>
                  <a:gd name="T1" fmla="*/ 29 h 29"/>
                  <a:gd name="T2" fmla="*/ 15 w 17"/>
                  <a:gd name="T3" fmla="*/ 13 h 29"/>
                  <a:gd name="T4" fmla="*/ 6 w 17"/>
                  <a:gd name="T5" fmla="*/ 0 h 29"/>
                  <a:gd name="T6" fmla="*/ 2 w 17"/>
                  <a:gd name="T7" fmla="*/ 16 h 29"/>
                  <a:gd name="T8" fmla="*/ 11 w 1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9">
                    <a:moveTo>
                      <a:pt x="11" y="29"/>
                    </a:moveTo>
                    <a:cubicBezTo>
                      <a:pt x="11" y="29"/>
                      <a:pt x="17" y="21"/>
                      <a:pt x="15" y="13"/>
                    </a:cubicBezTo>
                    <a:cubicBezTo>
                      <a:pt x="13" y="5"/>
                      <a:pt x="6" y="0"/>
                      <a:pt x="6" y="0"/>
                    </a:cubicBezTo>
                    <a:cubicBezTo>
                      <a:pt x="6" y="0"/>
                      <a:pt x="0" y="8"/>
                      <a:pt x="2" y="16"/>
                    </a:cubicBezTo>
                    <a:cubicBezTo>
                      <a:pt x="4" y="24"/>
                      <a:pt x="11" y="29"/>
                      <a:pt x="11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Freeform 187">
                <a:extLst>
                  <a:ext uri="{FF2B5EF4-FFF2-40B4-BE49-F238E27FC236}">
                    <a16:creationId xmlns:a16="http://schemas.microsoft.com/office/drawing/2014/main" id="{B510A164-2FCC-42CD-B678-B0E42A4B4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4813" y="2064266"/>
                <a:ext cx="43115" cy="33379"/>
              </a:xfrm>
              <a:custGeom>
                <a:avLst/>
                <a:gdLst>
                  <a:gd name="T0" fmla="*/ 9 w 25"/>
                  <a:gd name="T1" fmla="*/ 4 h 19"/>
                  <a:gd name="T2" fmla="*/ 0 w 25"/>
                  <a:gd name="T3" fmla="*/ 17 h 19"/>
                  <a:gd name="T4" fmla="*/ 16 w 25"/>
                  <a:gd name="T5" fmla="*/ 15 h 19"/>
                  <a:gd name="T6" fmla="*/ 25 w 25"/>
                  <a:gd name="T7" fmla="*/ 2 h 19"/>
                  <a:gd name="T8" fmla="*/ 9 w 25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9" y="4"/>
                    </a:moveTo>
                    <a:cubicBezTo>
                      <a:pt x="2" y="8"/>
                      <a:pt x="0" y="17"/>
                      <a:pt x="0" y="17"/>
                    </a:cubicBezTo>
                    <a:cubicBezTo>
                      <a:pt x="0" y="17"/>
                      <a:pt x="9" y="19"/>
                      <a:pt x="16" y="15"/>
                    </a:cubicBezTo>
                    <a:cubicBezTo>
                      <a:pt x="23" y="11"/>
                      <a:pt x="25" y="2"/>
                      <a:pt x="25" y="2"/>
                    </a:cubicBezTo>
                    <a:cubicBezTo>
                      <a:pt x="25" y="2"/>
                      <a:pt x="16" y="0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Freeform 188">
                <a:extLst>
                  <a:ext uri="{FF2B5EF4-FFF2-40B4-BE49-F238E27FC236}">
                    <a16:creationId xmlns:a16="http://schemas.microsoft.com/office/drawing/2014/main" id="{DBED34B9-BD80-4A3E-8812-B297DE327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6802" y="2082346"/>
                <a:ext cx="34770" cy="40334"/>
              </a:xfrm>
              <a:custGeom>
                <a:avLst/>
                <a:gdLst>
                  <a:gd name="T0" fmla="*/ 15 w 20"/>
                  <a:gd name="T1" fmla="*/ 16 h 24"/>
                  <a:gd name="T2" fmla="*/ 18 w 20"/>
                  <a:gd name="T3" fmla="*/ 0 h 24"/>
                  <a:gd name="T4" fmla="*/ 4 w 20"/>
                  <a:gd name="T5" fmla="*/ 8 h 24"/>
                  <a:gd name="T6" fmla="*/ 1 w 20"/>
                  <a:gd name="T7" fmla="*/ 24 h 24"/>
                  <a:gd name="T8" fmla="*/ 15 w 20"/>
                  <a:gd name="T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15" y="16"/>
                    </a:moveTo>
                    <a:cubicBezTo>
                      <a:pt x="20" y="9"/>
                      <a:pt x="18" y="0"/>
                      <a:pt x="18" y="0"/>
                    </a:cubicBezTo>
                    <a:cubicBezTo>
                      <a:pt x="18" y="0"/>
                      <a:pt x="9" y="2"/>
                      <a:pt x="4" y="8"/>
                    </a:cubicBezTo>
                    <a:cubicBezTo>
                      <a:pt x="0" y="15"/>
                      <a:pt x="1" y="24"/>
                      <a:pt x="1" y="24"/>
                    </a:cubicBezTo>
                    <a:cubicBezTo>
                      <a:pt x="1" y="24"/>
                      <a:pt x="10" y="22"/>
                      <a:pt x="1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Freeform 189">
                <a:extLst>
                  <a:ext uri="{FF2B5EF4-FFF2-40B4-BE49-F238E27FC236}">
                    <a16:creationId xmlns:a16="http://schemas.microsoft.com/office/drawing/2014/main" id="{F8779CBC-512E-4DAA-BDED-76203DA9F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4353" y="2090691"/>
                <a:ext cx="29207" cy="47287"/>
              </a:xfrm>
              <a:custGeom>
                <a:avLst/>
                <a:gdLst>
                  <a:gd name="T0" fmla="*/ 2 w 17"/>
                  <a:gd name="T1" fmla="*/ 12 h 28"/>
                  <a:gd name="T2" fmla="*/ 5 w 17"/>
                  <a:gd name="T3" fmla="*/ 28 h 28"/>
                  <a:gd name="T4" fmla="*/ 15 w 17"/>
                  <a:gd name="T5" fmla="*/ 15 h 28"/>
                  <a:gd name="T6" fmla="*/ 12 w 17"/>
                  <a:gd name="T7" fmla="*/ 0 h 28"/>
                  <a:gd name="T8" fmla="*/ 2 w 17"/>
                  <a:gd name="T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8">
                    <a:moveTo>
                      <a:pt x="2" y="12"/>
                    </a:moveTo>
                    <a:cubicBezTo>
                      <a:pt x="0" y="20"/>
                      <a:pt x="5" y="28"/>
                      <a:pt x="5" y="28"/>
                    </a:cubicBezTo>
                    <a:cubicBezTo>
                      <a:pt x="5" y="28"/>
                      <a:pt x="13" y="23"/>
                      <a:pt x="15" y="15"/>
                    </a:cubicBezTo>
                    <a:cubicBezTo>
                      <a:pt x="17" y="7"/>
                      <a:pt x="12" y="0"/>
                      <a:pt x="12" y="0"/>
                    </a:cubicBezTo>
                    <a:cubicBezTo>
                      <a:pt x="12" y="0"/>
                      <a:pt x="4" y="4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Freeform 190">
                <a:extLst>
                  <a:ext uri="{FF2B5EF4-FFF2-40B4-BE49-F238E27FC236}">
                    <a16:creationId xmlns:a16="http://schemas.microsoft.com/office/drawing/2014/main" id="{571114E6-2E03-44CE-BD65-EBBFC0FD8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5973" y="1777761"/>
                <a:ext cx="50069" cy="50069"/>
              </a:xfrm>
              <a:custGeom>
                <a:avLst/>
                <a:gdLst>
                  <a:gd name="T0" fmla="*/ 29 w 29"/>
                  <a:gd name="T1" fmla="*/ 29 h 29"/>
                  <a:gd name="T2" fmla="*/ 21 w 29"/>
                  <a:gd name="T3" fmla="*/ 8 h 29"/>
                  <a:gd name="T4" fmla="*/ 0 w 29"/>
                  <a:gd name="T5" fmla="*/ 0 h 29"/>
                  <a:gd name="T6" fmla="*/ 8 w 29"/>
                  <a:gd name="T7" fmla="*/ 21 h 29"/>
                  <a:gd name="T8" fmla="*/ 29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cubicBezTo>
                      <a:pt x="29" y="29"/>
                      <a:pt x="29" y="16"/>
                      <a:pt x="21" y="8"/>
                    </a:cubicBez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0" y="13"/>
                      <a:pt x="8" y="21"/>
                    </a:cubicBezTo>
                    <a:cubicBezTo>
                      <a:pt x="16" y="29"/>
                      <a:pt x="29" y="29"/>
                      <a:pt x="29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Freeform 191">
                <a:extLst>
                  <a:ext uri="{FF2B5EF4-FFF2-40B4-BE49-F238E27FC236}">
                    <a16:creationId xmlns:a16="http://schemas.microsoft.com/office/drawing/2014/main" id="{943EED75-8BCB-4A8F-8BEB-B7EE74C86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547" y="1811140"/>
                <a:ext cx="44506" cy="63977"/>
              </a:xfrm>
              <a:custGeom>
                <a:avLst/>
                <a:gdLst>
                  <a:gd name="T0" fmla="*/ 5 w 26"/>
                  <a:gd name="T1" fmla="*/ 0 h 38"/>
                  <a:gd name="T2" fmla="*/ 4 w 26"/>
                  <a:gd name="T3" fmla="*/ 23 h 38"/>
                  <a:gd name="T4" fmla="*/ 21 w 26"/>
                  <a:gd name="T5" fmla="*/ 38 h 38"/>
                  <a:gd name="T6" fmla="*/ 21 w 26"/>
                  <a:gd name="T7" fmla="*/ 15 h 38"/>
                  <a:gd name="T8" fmla="*/ 5 w 26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5" y="0"/>
                    </a:moveTo>
                    <a:cubicBezTo>
                      <a:pt x="5" y="0"/>
                      <a:pt x="0" y="12"/>
                      <a:pt x="4" y="23"/>
                    </a:cubicBezTo>
                    <a:cubicBezTo>
                      <a:pt x="9" y="33"/>
                      <a:pt x="21" y="38"/>
                      <a:pt x="21" y="38"/>
                    </a:cubicBezTo>
                    <a:cubicBezTo>
                      <a:pt x="21" y="38"/>
                      <a:pt x="26" y="26"/>
                      <a:pt x="21" y="15"/>
                    </a:cubicBezTo>
                    <a:cubicBezTo>
                      <a:pt x="17" y="5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Freeform 192">
                <a:extLst>
                  <a:ext uri="{FF2B5EF4-FFF2-40B4-BE49-F238E27FC236}">
                    <a16:creationId xmlns:a16="http://schemas.microsoft.com/office/drawing/2014/main" id="{F5E7A7DB-7E2B-45C2-82ED-18AA8D25B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490" y="1740209"/>
                <a:ext cx="45897" cy="33379"/>
              </a:xfrm>
              <a:custGeom>
                <a:avLst/>
                <a:gdLst>
                  <a:gd name="T0" fmla="*/ 11 w 27"/>
                  <a:gd name="T1" fmla="*/ 16 h 19"/>
                  <a:gd name="T2" fmla="*/ 27 w 27"/>
                  <a:gd name="T3" fmla="*/ 15 h 19"/>
                  <a:gd name="T4" fmla="*/ 16 w 27"/>
                  <a:gd name="T5" fmla="*/ 3 h 19"/>
                  <a:gd name="T6" fmla="*/ 0 w 27"/>
                  <a:gd name="T7" fmla="*/ 4 h 19"/>
                  <a:gd name="T8" fmla="*/ 11 w 27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11" y="16"/>
                    </a:moveTo>
                    <a:cubicBezTo>
                      <a:pt x="18" y="19"/>
                      <a:pt x="27" y="15"/>
                      <a:pt x="27" y="15"/>
                    </a:cubicBezTo>
                    <a:cubicBezTo>
                      <a:pt x="27" y="15"/>
                      <a:pt x="23" y="6"/>
                      <a:pt x="16" y="3"/>
                    </a:cubicBezTo>
                    <a:cubicBezTo>
                      <a:pt x="8" y="0"/>
                      <a:pt x="0" y="4"/>
                      <a:pt x="0" y="4"/>
                    </a:cubicBezTo>
                    <a:cubicBezTo>
                      <a:pt x="0" y="4"/>
                      <a:pt x="3" y="13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Freeform 193">
                <a:extLst>
                  <a:ext uri="{FF2B5EF4-FFF2-40B4-BE49-F238E27FC236}">
                    <a16:creationId xmlns:a16="http://schemas.microsoft.com/office/drawing/2014/main" id="{8F14E911-A986-4D06-8CA7-506C4F8C6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1271" y="1702658"/>
                <a:ext cx="62587" cy="29207"/>
              </a:xfrm>
              <a:custGeom>
                <a:avLst/>
                <a:gdLst>
                  <a:gd name="T0" fmla="*/ 36 w 36"/>
                  <a:gd name="T1" fmla="*/ 8 h 17"/>
                  <a:gd name="T2" fmla="*/ 18 w 36"/>
                  <a:gd name="T3" fmla="*/ 0 h 17"/>
                  <a:gd name="T4" fmla="*/ 0 w 36"/>
                  <a:gd name="T5" fmla="*/ 9 h 17"/>
                  <a:gd name="T6" fmla="*/ 18 w 36"/>
                  <a:gd name="T7" fmla="*/ 17 h 17"/>
                  <a:gd name="T8" fmla="*/ 36 w 36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7">
                    <a:moveTo>
                      <a:pt x="36" y="8"/>
                    </a:move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9"/>
                      <a:pt x="0" y="9"/>
                    </a:cubicBezTo>
                    <a:cubicBezTo>
                      <a:pt x="0" y="9"/>
                      <a:pt x="8" y="17"/>
                      <a:pt x="18" y="17"/>
                    </a:cubicBezTo>
                    <a:cubicBezTo>
                      <a:pt x="28" y="16"/>
                      <a:pt x="36" y="8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Freeform 194">
                <a:extLst>
                  <a:ext uri="{FF2B5EF4-FFF2-40B4-BE49-F238E27FC236}">
                    <a16:creationId xmlns:a16="http://schemas.microsoft.com/office/drawing/2014/main" id="{196D7BFB-CAAC-4A0C-A759-2933F2A48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3414" y="1526025"/>
                <a:ext cx="36161" cy="58414"/>
              </a:xfrm>
              <a:custGeom>
                <a:avLst/>
                <a:gdLst>
                  <a:gd name="T0" fmla="*/ 5 w 21"/>
                  <a:gd name="T1" fmla="*/ 0 h 34"/>
                  <a:gd name="T2" fmla="*/ 3 w 21"/>
                  <a:gd name="T3" fmla="*/ 20 h 34"/>
                  <a:gd name="T4" fmla="*/ 16 w 21"/>
                  <a:gd name="T5" fmla="*/ 34 h 34"/>
                  <a:gd name="T6" fmla="*/ 18 w 21"/>
                  <a:gd name="T7" fmla="*/ 15 h 34"/>
                  <a:gd name="T8" fmla="*/ 5 w 21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4">
                    <a:moveTo>
                      <a:pt x="5" y="0"/>
                    </a:moveTo>
                    <a:cubicBezTo>
                      <a:pt x="5" y="0"/>
                      <a:pt x="0" y="10"/>
                      <a:pt x="3" y="20"/>
                    </a:cubicBezTo>
                    <a:cubicBezTo>
                      <a:pt x="6" y="29"/>
                      <a:pt x="16" y="34"/>
                      <a:pt x="16" y="34"/>
                    </a:cubicBezTo>
                    <a:cubicBezTo>
                      <a:pt x="16" y="34"/>
                      <a:pt x="21" y="24"/>
                      <a:pt x="18" y="15"/>
                    </a:cubicBezTo>
                    <a:cubicBezTo>
                      <a:pt x="15" y="5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Freeform 195">
                <a:extLst>
                  <a:ext uri="{FF2B5EF4-FFF2-40B4-BE49-F238E27FC236}">
                    <a16:creationId xmlns:a16="http://schemas.microsoft.com/office/drawing/2014/main" id="{E4E7C07D-D994-4317-8861-021C08636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8644" y="1542715"/>
                <a:ext cx="27816" cy="61195"/>
              </a:xfrm>
              <a:custGeom>
                <a:avLst/>
                <a:gdLst>
                  <a:gd name="T0" fmla="*/ 0 w 17"/>
                  <a:gd name="T1" fmla="*/ 18 h 36"/>
                  <a:gd name="T2" fmla="*/ 7 w 17"/>
                  <a:gd name="T3" fmla="*/ 36 h 36"/>
                  <a:gd name="T4" fmla="*/ 16 w 17"/>
                  <a:gd name="T5" fmla="*/ 19 h 36"/>
                  <a:gd name="T6" fmla="*/ 10 w 17"/>
                  <a:gd name="T7" fmla="*/ 0 h 36"/>
                  <a:gd name="T8" fmla="*/ 0 w 17"/>
                  <a:gd name="T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6">
                    <a:moveTo>
                      <a:pt x="0" y="18"/>
                    </a:moveTo>
                    <a:cubicBezTo>
                      <a:pt x="0" y="27"/>
                      <a:pt x="7" y="36"/>
                      <a:pt x="7" y="36"/>
                    </a:cubicBezTo>
                    <a:cubicBezTo>
                      <a:pt x="7" y="36"/>
                      <a:pt x="16" y="29"/>
                      <a:pt x="16" y="19"/>
                    </a:cubicBezTo>
                    <a:cubicBezTo>
                      <a:pt x="17" y="9"/>
                      <a:pt x="10" y="0"/>
                      <a:pt x="10" y="0"/>
                    </a:cubicBezTo>
                    <a:cubicBezTo>
                      <a:pt x="10" y="0"/>
                      <a:pt x="1" y="8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Freeform 196">
                <a:extLst>
                  <a:ext uri="{FF2B5EF4-FFF2-40B4-BE49-F238E27FC236}">
                    <a16:creationId xmlns:a16="http://schemas.microsoft.com/office/drawing/2014/main" id="{1410FF52-C817-4F98-A188-B3B2137E2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1230" y="1507945"/>
                <a:ext cx="30598" cy="30598"/>
              </a:xfrm>
              <a:custGeom>
                <a:avLst/>
                <a:gdLst>
                  <a:gd name="T0" fmla="*/ 18 w 18"/>
                  <a:gd name="T1" fmla="*/ 18 h 18"/>
                  <a:gd name="T2" fmla="*/ 13 w 18"/>
                  <a:gd name="T3" fmla="*/ 5 h 18"/>
                  <a:gd name="T4" fmla="*/ 1 w 18"/>
                  <a:gd name="T5" fmla="*/ 0 h 18"/>
                  <a:gd name="T6" fmla="*/ 5 w 18"/>
                  <a:gd name="T7" fmla="*/ 13 h 18"/>
                  <a:gd name="T8" fmla="*/ 18 w 18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cubicBezTo>
                      <a:pt x="18" y="18"/>
                      <a:pt x="18" y="10"/>
                      <a:pt x="13" y="5"/>
                    </a:cubicBezTo>
                    <a:cubicBezTo>
                      <a:pt x="9" y="0"/>
                      <a:pt x="1" y="0"/>
                      <a:pt x="1" y="0"/>
                    </a:cubicBezTo>
                    <a:cubicBezTo>
                      <a:pt x="1" y="0"/>
                      <a:pt x="0" y="8"/>
                      <a:pt x="5" y="13"/>
                    </a:cubicBezTo>
                    <a:cubicBezTo>
                      <a:pt x="10" y="18"/>
                      <a:pt x="18" y="18"/>
                      <a:pt x="18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197">
                <a:extLst>
                  <a:ext uri="{FF2B5EF4-FFF2-40B4-BE49-F238E27FC236}">
                    <a16:creationId xmlns:a16="http://schemas.microsoft.com/office/drawing/2014/main" id="{1188210C-6BF3-42E5-8B0F-057AB65F9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7920" y="1480129"/>
                <a:ext cx="48678" cy="33379"/>
              </a:xfrm>
              <a:custGeom>
                <a:avLst/>
                <a:gdLst>
                  <a:gd name="T0" fmla="*/ 11 w 28"/>
                  <a:gd name="T1" fmla="*/ 16 h 20"/>
                  <a:gd name="T2" fmla="*/ 28 w 28"/>
                  <a:gd name="T3" fmla="*/ 17 h 20"/>
                  <a:gd name="T4" fmla="*/ 17 w 28"/>
                  <a:gd name="T5" fmla="*/ 4 h 20"/>
                  <a:gd name="T6" fmla="*/ 0 w 28"/>
                  <a:gd name="T7" fmla="*/ 3 h 20"/>
                  <a:gd name="T8" fmla="*/ 11 w 28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0">
                    <a:moveTo>
                      <a:pt x="11" y="16"/>
                    </a:moveTo>
                    <a:cubicBezTo>
                      <a:pt x="18" y="20"/>
                      <a:pt x="28" y="17"/>
                      <a:pt x="28" y="17"/>
                    </a:cubicBezTo>
                    <a:cubicBezTo>
                      <a:pt x="28" y="17"/>
                      <a:pt x="25" y="8"/>
                      <a:pt x="17" y="4"/>
                    </a:cubicBezTo>
                    <a:cubicBezTo>
                      <a:pt x="9" y="0"/>
                      <a:pt x="0" y="3"/>
                      <a:pt x="0" y="3"/>
                    </a:cubicBezTo>
                    <a:cubicBezTo>
                      <a:pt x="0" y="3"/>
                      <a:pt x="3" y="12"/>
                      <a:pt x="1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Freeform 198">
                <a:extLst>
                  <a:ext uri="{FF2B5EF4-FFF2-40B4-BE49-F238E27FC236}">
                    <a16:creationId xmlns:a16="http://schemas.microsoft.com/office/drawing/2014/main" id="{A1C45897-864F-4F74-8675-E2FF7CEC8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6446" y="1274291"/>
                <a:ext cx="43115" cy="50069"/>
              </a:xfrm>
              <a:custGeom>
                <a:avLst/>
                <a:gdLst>
                  <a:gd name="T0" fmla="*/ 3 w 25"/>
                  <a:gd name="T1" fmla="*/ 30 h 30"/>
                  <a:gd name="T2" fmla="*/ 19 w 25"/>
                  <a:gd name="T3" fmla="*/ 20 h 30"/>
                  <a:gd name="T4" fmla="*/ 22 w 25"/>
                  <a:gd name="T5" fmla="*/ 0 h 30"/>
                  <a:gd name="T6" fmla="*/ 6 w 25"/>
                  <a:gd name="T7" fmla="*/ 11 h 30"/>
                  <a:gd name="T8" fmla="*/ 3 w 25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0">
                    <a:moveTo>
                      <a:pt x="3" y="30"/>
                    </a:moveTo>
                    <a:cubicBezTo>
                      <a:pt x="3" y="30"/>
                      <a:pt x="14" y="28"/>
                      <a:pt x="19" y="20"/>
                    </a:cubicBezTo>
                    <a:cubicBezTo>
                      <a:pt x="25" y="12"/>
                      <a:pt x="22" y="0"/>
                      <a:pt x="22" y="0"/>
                    </a:cubicBezTo>
                    <a:cubicBezTo>
                      <a:pt x="22" y="0"/>
                      <a:pt x="11" y="3"/>
                      <a:pt x="6" y="11"/>
                    </a:cubicBezTo>
                    <a:cubicBezTo>
                      <a:pt x="0" y="19"/>
                      <a:pt x="3" y="30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Freeform 199">
                <a:extLst>
                  <a:ext uri="{FF2B5EF4-FFF2-40B4-BE49-F238E27FC236}">
                    <a16:creationId xmlns:a16="http://schemas.microsoft.com/office/drawing/2014/main" id="{F5F2611D-7CFE-4011-9A62-262E6902C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607" y="1297934"/>
                <a:ext cx="50069" cy="41724"/>
              </a:xfrm>
              <a:custGeom>
                <a:avLst/>
                <a:gdLst>
                  <a:gd name="T0" fmla="*/ 19 w 29"/>
                  <a:gd name="T1" fmla="*/ 19 h 25"/>
                  <a:gd name="T2" fmla="*/ 29 w 29"/>
                  <a:gd name="T3" fmla="*/ 2 h 25"/>
                  <a:gd name="T4" fmla="*/ 10 w 29"/>
                  <a:gd name="T5" fmla="*/ 6 h 25"/>
                  <a:gd name="T6" fmla="*/ 0 w 29"/>
                  <a:gd name="T7" fmla="*/ 23 h 25"/>
                  <a:gd name="T8" fmla="*/ 19 w 29"/>
                  <a:gd name="T9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19" y="19"/>
                    </a:moveTo>
                    <a:cubicBezTo>
                      <a:pt x="27" y="13"/>
                      <a:pt x="29" y="2"/>
                      <a:pt x="29" y="2"/>
                    </a:cubicBezTo>
                    <a:cubicBezTo>
                      <a:pt x="29" y="2"/>
                      <a:pt x="18" y="0"/>
                      <a:pt x="10" y="6"/>
                    </a:cubicBezTo>
                    <a:cubicBezTo>
                      <a:pt x="2" y="11"/>
                      <a:pt x="0" y="23"/>
                      <a:pt x="0" y="23"/>
                    </a:cubicBezTo>
                    <a:cubicBezTo>
                      <a:pt x="0" y="23"/>
                      <a:pt x="11" y="25"/>
                      <a:pt x="1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Freeform 200">
                <a:extLst>
                  <a:ext uri="{FF2B5EF4-FFF2-40B4-BE49-F238E27FC236}">
                    <a16:creationId xmlns:a16="http://schemas.microsoft.com/office/drawing/2014/main" id="{B826AB2C-3364-4B9B-82A0-540019C9B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458" y="1278463"/>
                <a:ext cx="23644" cy="43115"/>
              </a:xfrm>
              <a:custGeom>
                <a:avLst/>
                <a:gdLst>
                  <a:gd name="T0" fmla="*/ 1 w 14"/>
                  <a:gd name="T1" fmla="*/ 12 h 25"/>
                  <a:gd name="T2" fmla="*/ 5 w 14"/>
                  <a:gd name="T3" fmla="*/ 25 h 25"/>
                  <a:gd name="T4" fmla="*/ 13 w 14"/>
                  <a:gd name="T5" fmla="*/ 14 h 25"/>
                  <a:gd name="T6" fmla="*/ 9 w 14"/>
                  <a:gd name="T7" fmla="*/ 0 h 25"/>
                  <a:gd name="T8" fmla="*/ 1 w 14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1" y="12"/>
                    </a:moveTo>
                    <a:cubicBezTo>
                      <a:pt x="0" y="19"/>
                      <a:pt x="5" y="25"/>
                      <a:pt x="5" y="25"/>
                    </a:cubicBezTo>
                    <a:cubicBezTo>
                      <a:pt x="5" y="25"/>
                      <a:pt x="12" y="21"/>
                      <a:pt x="13" y="14"/>
                    </a:cubicBezTo>
                    <a:cubicBezTo>
                      <a:pt x="14" y="7"/>
                      <a:pt x="9" y="0"/>
                      <a:pt x="9" y="0"/>
                    </a:cubicBezTo>
                    <a:cubicBezTo>
                      <a:pt x="9" y="0"/>
                      <a:pt x="2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Freeform 201">
                <a:extLst>
                  <a:ext uri="{FF2B5EF4-FFF2-40B4-BE49-F238E27FC236}">
                    <a16:creationId xmlns:a16="http://schemas.microsoft.com/office/drawing/2014/main" id="{FF79DC5E-2900-4053-89CC-729241974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5516" y="1271509"/>
                <a:ext cx="30598" cy="51460"/>
              </a:xfrm>
              <a:custGeom>
                <a:avLst/>
                <a:gdLst>
                  <a:gd name="T0" fmla="*/ 6 w 18"/>
                  <a:gd name="T1" fmla="*/ 0 h 30"/>
                  <a:gd name="T2" fmla="*/ 2 w 18"/>
                  <a:gd name="T3" fmla="*/ 17 h 30"/>
                  <a:gd name="T4" fmla="*/ 13 w 18"/>
                  <a:gd name="T5" fmla="*/ 30 h 30"/>
                  <a:gd name="T6" fmla="*/ 16 w 18"/>
                  <a:gd name="T7" fmla="*/ 13 h 30"/>
                  <a:gd name="T8" fmla="*/ 6 w 1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6" y="0"/>
                    </a:moveTo>
                    <a:cubicBezTo>
                      <a:pt x="6" y="0"/>
                      <a:pt x="0" y="8"/>
                      <a:pt x="2" y="17"/>
                    </a:cubicBezTo>
                    <a:cubicBezTo>
                      <a:pt x="4" y="25"/>
                      <a:pt x="13" y="30"/>
                      <a:pt x="13" y="30"/>
                    </a:cubicBezTo>
                    <a:cubicBezTo>
                      <a:pt x="13" y="30"/>
                      <a:pt x="18" y="22"/>
                      <a:pt x="16" y="13"/>
                    </a:cubicBezTo>
                    <a:cubicBezTo>
                      <a:pt x="14" y="5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Freeform 202">
                <a:extLst>
                  <a:ext uri="{FF2B5EF4-FFF2-40B4-BE49-F238E27FC236}">
                    <a16:creationId xmlns:a16="http://schemas.microsoft.com/office/drawing/2014/main" id="{4122EB2C-6D32-483F-BB5F-AB261266D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1448" y="1360520"/>
                <a:ext cx="41724" cy="43115"/>
              </a:xfrm>
              <a:custGeom>
                <a:avLst/>
                <a:gdLst>
                  <a:gd name="T0" fmla="*/ 18 w 25"/>
                  <a:gd name="T1" fmla="*/ 18 h 25"/>
                  <a:gd name="T2" fmla="*/ 25 w 25"/>
                  <a:gd name="T3" fmla="*/ 0 h 25"/>
                  <a:gd name="T4" fmla="*/ 7 w 25"/>
                  <a:gd name="T5" fmla="*/ 7 h 25"/>
                  <a:gd name="T6" fmla="*/ 0 w 25"/>
                  <a:gd name="T7" fmla="*/ 25 h 25"/>
                  <a:gd name="T8" fmla="*/ 18 w 25"/>
                  <a:gd name="T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18" y="18"/>
                    </a:moveTo>
                    <a:cubicBezTo>
                      <a:pt x="25" y="12"/>
                      <a:pt x="25" y="0"/>
                      <a:pt x="25" y="0"/>
                    </a:cubicBezTo>
                    <a:cubicBezTo>
                      <a:pt x="25" y="0"/>
                      <a:pt x="14" y="0"/>
                      <a:pt x="7" y="7"/>
                    </a:cubicBezTo>
                    <a:cubicBezTo>
                      <a:pt x="0" y="13"/>
                      <a:pt x="0" y="25"/>
                      <a:pt x="0" y="25"/>
                    </a:cubicBezTo>
                    <a:cubicBezTo>
                      <a:pt x="0" y="25"/>
                      <a:pt x="11" y="25"/>
                      <a:pt x="18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3" name="Freeform 203">
                <a:extLst>
                  <a:ext uri="{FF2B5EF4-FFF2-40B4-BE49-F238E27FC236}">
                    <a16:creationId xmlns:a16="http://schemas.microsoft.com/office/drawing/2014/main" id="{C775E337-6703-4DE3-B2E3-C00055695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873" y="1389727"/>
                <a:ext cx="57023" cy="38942"/>
              </a:xfrm>
              <a:custGeom>
                <a:avLst/>
                <a:gdLst>
                  <a:gd name="T0" fmla="*/ 0 w 33"/>
                  <a:gd name="T1" fmla="*/ 18 h 23"/>
                  <a:gd name="T2" fmla="*/ 19 w 33"/>
                  <a:gd name="T3" fmla="*/ 19 h 23"/>
                  <a:gd name="T4" fmla="*/ 33 w 33"/>
                  <a:gd name="T5" fmla="*/ 5 h 23"/>
                  <a:gd name="T6" fmla="*/ 13 w 33"/>
                  <a:gd name="T7" fmla="*/ 4 h 23"/>
                  <a:gd name="T8" fmla="*/ 0 w 33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3">
                    <a:moveTo>
                      <a:pt x="0" y="18"/>
                    </a:moveTo>
                    <a:cubicBezTo>
                      <a:pt x="0" y="18"/>
                      <a:pt x="10" y="23"/>
                      <a:pt x="19" y="19"/>
                    </a:cubicBezTo>
                    <a:cubicBezTo>
                      <a:pt x="28" y="15"/>
                      <a:pt x="33" y="5"/>
                      <a:pt x="33" y="5"/>
                    </a:cubicBezTo>
                    <a:cubicBezTo>
                      <a:pt x="33" y="5"/>
                      <a:pt x="22" y="0"/>
                      <a:pt x="13" y="4"/>
                    </a:cubicBezTo>
                    <a:cubicBezTo>
                      <a:pt x="4" y="8"/>
                      <a:pt x="0" y="18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Freeform 204">
                <a:extLst>
                  <a:ext uri="{FF2B5EF4-FFF2-40B4-BE49-F238E27FC236}">
                    <a16:creationId xmlns:a16="http://schemas.microsoft.com/office/drawing/2014/main" id="{244F08C0-6FBD-4938-B235-A2E78E837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8069" y="1353566"/>
                <a:ext cx="27816" cy="38942"/>
              </a:xfrm>
              <a:custGeom>
                <a:avLst/>
                <a:gdLst>
                  <a:gd name="T0" fmla="*/ 13 w 16"/>
                  <a:gd name="T1" fmla="*/ 14 h 23"/>
                  <a:gd name="T2" fmla="*/ 12 w 16"/>
                  <a:gd name="T3" fmla="*/ 0 h 23"/>
                  <a:gd name="T4" fmla="*/ 2 w 16"/>
                  <a:gd name="T5" fmla="*/ 9 h 23"/>
                  <a:gd name="T6" fmla="*/ 3 w 16"/>
                  <a:gd name="T7" fmla="*/ 23 h 23"/>
                  <a:gd name="T8" fmla="*/ 13 w 16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3">
                    <a:moveTo>
                      <a:pt x="13" y="14"/>
                    </a:moveTo>
                    <a:cubicBezTo>
                      <a:pt x="16" y="7"/>
                      <a:pt x="12" y="0"/>
                      <a:pt x="12" y="0"/>
                    </a:cubicBezTo>
                    <a:cubicBezTo>
                      <a:pt x="12" y="0"/>
                      <a:pt x="5" y="3"/>
                      <a:pt x="2" y="9"/>
                    </a:cubicBezTo>
                    <a:cubicBezTo>
                      <a:pt x="0" y="16"/>
                      <a:pt x="3" y="23"/>
                      <a:pt x="3" y="23"/>
                    </a:cubicBezTo>
                    <a:cubicBezTo>
                      <a:pt x="3" y="23"/>
                      <a:pt x="10" y="20"/>
                      <a:pt x="1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Oval 206">
                <a:extLst>
                  <a:ext uri="{FF2B5EF4-FFF2-40B4-BE49-F238E27FC236}">
                    <a16:creationId xmlns:a16="http://schemas.microsoft.com/office/drawing/2014/main" id="{5F4EE600-43B1-41F8-A06C-4691E4546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6080" y="1335485"/>
                <a:ext cx="23644" cy="528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Freeform 207">
                <a:extLst>
                  <a:ext uri="{FF2B5EF4-FFF2-40B4-BE49-F238E27FC236}">
                    <a16:creationId xmlns:a16="http://schemas.microsoft.com/office/drawing/2014/main" id="{EB7B37B3-BF33-4186-842A-D1BBDE094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806" y="2655356"/>
                <a:ext cx="33379" cy="43115"/>
              </a:xfrm>
              <a:custGeom>
                <a:avLst/>
                <a:gdLst>
                  <a:gd name="T0" fmla="*/ 16 w 19"/>
                  <a:gd name="T1" fmla="*/ 16 h 26"/>
                  <a:gd name="T2" fmla="*/ 15 w 19"/>
                  <a:gd name="T3" fmla="*/ 0 h 26"/>
                  <a:gd name="T4" fmla="*/ 3 w 19"/>
                  <a:gd name="T5" fmla="*/ 11 h 26"/>
                  <a:gd name="T6" fmla="*/ 4 w 19"/>
                  <a:gd name="T7" fmla="*/ 26 h 26"/>
                  <a:gd name="T8" fmla="*/ 16 w 19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6" y="16"/>
                    </a:moveTo>
                    <a:cubicBezTo>
                      <a:pt x="19" y="8"/>
                      <a:pt x="15" y="0"/>
                      <a:pt x="15" y="0"/>
                    </a:cubicBezTo>
                    <a:cubicBezTo>
                      <a:pt x="15" y="0"/>
                      <a:pt x="6" y="3"/>
                      <a:pt x="3" y="11"/>
                    </a:cubicBezTo>
                    <a:cubicBezTo>
                      <a:pt x="0" y="18"/>
                      <a:pt x="4" y="26"/>
                      <a:pt x="4" y="26"/>
                    </a:cubicBezTo>
                    <a:cubicBezTo>
                      <a:pt x="4" y="26"/>
                      <a:pt x="13" y="23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Freeform 208">
                <a:extLst>
                  <a:ext uri="{FF2B5EF4-FFF2-40B4-BE49-F238E27FC236}">
                    <a16:creationId xmlns:a16="http://schemas.microsoft.com/office/drawing/2014/main" id="{783D7F3F-07D2-4AD3-BC4D-3DA5DAC9F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748" y="2652575"/>
                <a:ext cx="25034" cy="50069"/>
              </a:xfrm>
              <a:custGeom>
                <a:avLst/>
                <a:gdLst>
                  <a:gd name="T0" fmla="*/ 13 w 14"/>
                  <a:gd name="T1" fmla="*/ 14 h 29"/>
                  <a:gd name="T2" fmla="*/ 6 w 14"/>
                  <a:gd name="T3" fmla="*/ 0 h 29"/>
                  <a:gd name="T4" fmla="*/ 0 w 14"/>
                  <a:gd name="T5" fmla="*/ 15 h 29"/>
                  <a:gd name="T6" fmla="*/ 7 w 14"/>
                  <a:gd name="T7" fmla="*/ 29 h 29"/>
                  <a:gd name="T8" fmla="*/ 13 w 14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9">
                    <a:moveTo>
                      <a:pt x="13" y="14"/>
                    </a:moveTo>
                    <a:cubicBezTo>
                      <a:pt x="13" y="6"/>
                      <a:pt x="6" y="0"/>
                      <a:pt x="6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1" y="23"/>
                      <a:pt x="7" y="29"/>
                      <a:pt x="7" y="29"/>
                    </a:cubicBezTo>
                    <a:cubicBezTo>
                      <a:pt x="7" y="29"/>
                      <a:pt x="14" y="22"/>
                      <a:pt x="1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Freeform 209">
                <a:extLst>
                  <a:ext uri="{FF2B5EF4-FFF2-40B4-BE49-F238E27FC236}">
                    <a16:creationId xmlns:a16="http://schemas.microsoft.com/office/drawing/2014/main" id="{2AC743B9-9C54-4AAB-89A2-EB726425D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2736" y="2642839"/>
                <a:ext cx="31989" cy="44506"/>
              </a:xfrm>
              <a:custGeom>
                <a:avLst/>
                <a:gdLst>
                  <a:gd name="T0" fmla="*/ 15 w 19"/>
                  <a:gd name="T1" fmla="*/ 26 h 26"/>
                  <a:gd name="T2" fmla="*/ 15 w 19"/>
                  <a:gd name="T3" fmla="*/ 11 h 26"/>
                  <a:gd name="T4" fmla="*/ 4 w 19"/>
                  <a:gd name="T5" fmla="*/ 0 h 26"/>
                  <a:gd name="T6" fmla="*/ 3 w 19"/>
                  <a:gd name="T7" fmla="*/ 16 h 26"/>
                  <a:gd name="T8" fmla="*/ 15 w 19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5" y="26"/>
                    </a:moveTo>
                    <a:cubicBezTo>
                      <a:pt x="15" y="26"/>
                      <a:pt x="19" y="18"/>
                      <a:pt x="15" y="11"/>
                    </a:cubicBezTo>
                    <a:cubicBezTo>
                      <a:pt x="12" y="3"/>
                      <a:pt x="4" y="0"/>
                      <a:pt x="4" y="0"/>
                    </a:cubicBezTo>
                    <a:cubicBezTo>
                      <a:pt x="4" y="0"/>
                      <a:pt x="0" y="8"/>
                      <a:pt x="3" y="16"/>
                    </a:cubicBezTo>
                    <a:cubicBezTo>
                      <a:pt x="7" y="23"/>
                      <a:pt x="15" y="26"/>
                      <a:pt x="15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Freeform 210">
                <a:extLst>
                  <a:ext uri="{FF2B5EF4-FFF2-40B4-BE49-F238E27FC236}">
                    <a16:creationId xmlns:a16="http://schemas.microsoft.com/office/drawing/2014/main" id="{459F5B89-FAE7-4BA4-AF03-F0E36B279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4788" y="2131024"/>
                <a:ext cx="47287" cy="50069"/>
              </a:xfrm>
              <a:custGeom>
                <a:avLst/>
                <a:gdLst>
                  <a:gd name="T0" fmla="*/ 21 w 28"/>
                  <a:gd name="T1" fmla="*/ 21 h 29"/>
                  <a:gd name="T2" fmla="*/ 27 w 28"/>
                  <a:gd name="T3" fmla="*/ 0 h 29"/>
                  <a:gd name="T4" fmla="*/ 7 w 28"/>
                  <a:gd name="T5" fmla="*/ 9 h 29"/>
                  <a:gd name="T6" fmla="*/ 1 w 28"/>
                  <a:gd name="T7" fmla="*/ 29 h 29"/>
                  <a:gd name="T8" fmla="*/ 21 w 28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1" y="21"/>
                    </a:moveTo>
                    <a:cubicBezTo>
                      <a:pt x="28" y="13"/>
                      <a:pt x="27" y="0"/>
                      <a:pt x="27" y="0"/>
                    </a:cubicBezTo>
                    <a:cubicBezTo>
                      <a:pt x="27" y="0"/>
                      <a:pt x="15" y="1"/>
                      <a:pt x="7" y="9"/>
                    </a:cubicBezTo>
                    <a:cubicBezTo>
                      <a:pt x="0" y="17"/>
                      <a:pt x="1" y="29"/>
                      <a:pt x="1" y="29"/>
                    </a:cubicBezTo>
                    <a:cubicBezTo>
                      <a:pt x="1" y="29"/>
                      <a:pt x="13" y="29"/>
                      <a:pt x="21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Freeform 211">
                <a:extLst>
                  <a:ext uri="{FF2B5EF4-FFF2-40B4-BE49-F238E27FC236}">
                    <a16:creationId xmlns:a16="http://schemas.microsoft.com/office/drawing/2014/main" id="{2488404E-5792-4C2A-B064-D28BF0504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0547" y="2131024"/>
                <a:ext cx="30598" cy="66758"/>
              </a:xfrm>
              <a:custGeom>
                <a:avLst/>
                <a:gdLst>
                  <a:gd name="T0" fmla="*/ 8 w 18"/>
                  <a:gd name="T1" fmla="*/ 39 h 39"/>
                  <a:gd name="T2" fmla="*/ 18 w 18"/>
                  <a:gd name="T3" fmla="*/ 20 h 39"/>
                  <a:gd name="T4" fmla="*/ 10 w 18"/>
                  <a:gd name="T5" fmla="*/ 0 h 39"/>
                  <a:gd name="T6" fmla="*/ 0 w 18"/>
                  <a:gd name="T7" fmla="*/ 19 h 39"/>
                  <a:gd name="T8" fmla="*/ 8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8" y="39"/>
                    </a:moveTo>
                    <a:cubicBezTo>
                      <a:pt x="8" y="39"/>
                      <a:pt x="18" y="31"/>
                      <a:pt x="18" y="20"/>
                    </a:cubicBezTo>
                    <a:cubicBezTo>
                      <a:pt x="18" y="9"/>
                      <a:pt x="10" y="0"/>
                      <a:pt x="10" y="0"/>
                    </a:cubicBezTo>
                    <a:cubicBezTo>
                      <a:pt x="10" y="0"/>
                      <a:pt x="0" y="8"/>
                      <a:pt x="0" y="19"/>
                    </a:cubicBezTo>
                    <a:cubicBezTo>
                      <a:pt x="0" y="30"/>
                      <a:pt x="8" y="39"/>
                      <a:pt x="8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1" name="Freeform 212">
                <a:extLst>
                  <a:ext uri="{FF2B5EF4-FFF2-40B4-BE49-F238E27FC236}">
                    <a16:creationId xmlns:a16="http://schemas.microsoft.com/office/drawing/2014/main" id="{3DAA6102-BA07-4E1B-A217-B6DBA7D85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9236" y="2188047"/>
                <a:ext cx="48678" cy="47287"/>
              </a:xfrm>
              <a:custGeom>
                <a:avLst/>
                <a:gdLst>
                  <a:gd name="T0" fmla="*/ 21 w 28"/>
                  <a:gd name="T1" fmla="*/ 20 h 28"/>
                  <a:gd name="T2" fmla="*/ 28 w 28"/>
                  <a:gd name="T3" fmla="*/ 0 h 28"/>
                  <a:gd name="T4" fmla="*/ 8 w 28"/>
                  <a:gd name="T5" fmla="*/ 8 h 28"/>
                  <a:gd name="T6" fmla="*/ 0 w 28"/>
                  <a:gd name="T7" fmla="*/ 28 h 28"/>
                  <a:gd name="T8" fmla="*/ 21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1" y="20"/>
                    </a:moveTo>
                    <a:cubicBezTo>
                      <a:pt x="28" y="12"/>
                      <a:pt x="28" y="0"/>
                      <a:pt x="28" y="0"/>
                    </a:cubicBezTo>
                    <a:cubicBezTo>
                      <a:pt x="28" y="0"/>
                      <a:pt x="15" y="0"/>
                      <a:pt x="8" y="8"/>
                    </a:cubicBezTo>
                    <a:cubicBezTo>
                      <a:pt x="0" y="16"/>
                      <a:pt x="0" y="28"/>
                      <a:pt x="0" y="28"/>
                    </a:cubicBezTo>
                    <a:cubicBezTo>
                      <a:pt x="0" y="28"/>
                      <a:pt x="13" y="28"/>
                      <a:pt x="21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2" name="Freeform 213">
                <a:extLst>
                  <a:ext uri="{FF2B5EF4-FFF2-40B4-BE49-F238E27FC236}">
                    <a16:creationId xmlns:a16="http://schemas.microsoft.com/office/drawing/2014/main" id="{386E46C8-CD5E-4369-BFA5-1B7C59D8C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6788" y="2215863"/>
                <a:ext cx="66758" cy="36161"/>
              </a:xfrm>
              <a:custGeom>
                <a:avLst/>
                <a:gdLst>
                  <a:gd name="T0" fmla="*/ 0 w 39"/>
                  <a:gd name="T1" fmla="*/ 14 h 21"/>
                  <a:gd name="T2" fmla="*/ 21 w 39"/>
                  <a:gd name="T3" fmla="*/ 20 h 21"/>
                  <a:gd name="T4" fmla="*/ 39 w 39"/>
                  <a:gd name="T5" fmla="*/ 8 h 21"/>
                  <a:gd name="T6" fmla="*/ 18 w 39"/>
                  <a:gd name="T7" fmla="*/ 2 h 21"/>
                  <a:gd name="T8" fmla="*/ 0 w 39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0" y="14"/>
                    </a:moveTo>
                    <a:cubicBezTo>
                      <a:pt x="0" y="14"/>
                      <a:pt x="10" y="21"/>
                      <a:pt x="21" y="20"/>
                    </a:cubicBezTo>
                    <a:cubicBezTo>
                      <a:pt x="32" y="18"/>
                      <a:pt x="39" y="8"/>
                      <a:pt x="39" y="8"/>
                    </a:cubicBezTo>
                    <a:cubicBezTo>
                      <a:pt x="39" y="8"/>
                      <a:pt x="29" y="0"/>
                      <a:pt x="18" y="2"/>
                    </a:cubicBezTo>
                    <a:cubicBezTo>
                      <a:pt x="8" y="4"/>
                      <a:pt x="0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Freeform 214">
                <a:extLst>
                  <a:ext uri="{FF2B5EF4-FFF2-40B4-BE49-F238E27FC236}">
                    <a16:creationId xmlns:a16="http://schemas.microsoft.com/office/drawing/2014/main" id="{DA762A05-4F3A-40F3-A7BD-7DEE5AC0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098" y="2250633"/>
                <a:ext cx="54242" cy="47287"/>
              </a:xfrm>
              <a:custGeom>
                <a:avLst/>
                <a:gdLst>
                  <a:gd name="T0" fmla="*/ 32 w 32"/>
                  <a:gd name="T1" fmla="*/ 25 h 28"/>
                  <a:gd name="T2" fmla="*/ 21 w 32"/>
                  <a:gd name="T3" fmla="*/ 7 h 28"/>
                  <a:gd name="T4" fmla="*/ 0 w 32"/>
                  <a:gd name="T5" fmla="*/ 3 h 28"/>
                  <a:gd name="T6" fmla="*/ 11 w 32"/>
                  <a:gd name="T7" fmla="*/ 21 h 28"/>
                  <a:gd name="T8" fmla="*/ 32 w 32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32" y="25"/>
                    </a:moveTo>
                    <a:cubicBezTo>
                      <a:pt x="32" y="25"/>
                      <a:pt x="30" y="13"/>
                      <a:pt x="21" y="7"/>
                    </a:cubicBezTo>
                    <a:cubicBezTo>
                      <a:pt x="12" y="0"/>
                      <a:pt x="0" y="3"/>
                      <a:pt x="0" y="3"/>
                    </a:cubicBezTo>
                    <a:cubicBezTo>
                      <a:pt x="0" y="3"/>
                      <a:pt x="2" y="15"/>
                      <a:pt x="11" y="21"/>
                    </a:cubicBezTo>
                    <a:cubicBezTo>
                      <a:pt x="20" y="28"/>
                      <a:pt x="32" y="25"/>
                      <a:pt x="3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4" name="Freeform 215">
                <a:extLst>
                  <a:ext uri="{FF2B5EF4-FFF2-40B4-BE49-F238E27FC236}">
                    <a16:creationId xmlns:a16="http://schemas.microsoft.com/office/drawing/2014/main" id="{BAFF1A30-CAA6-4961-AE0A-6988CE967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7512" y="2267322"/>
                <a:ext cx="55632" cy="45897"/>
              </a:xfrm>
              <a:custGeom>
                <a:avLst/>
                <a:gdLst>
                  <a:gd name="T0" fmla="*/ 11 w 33"/>
                  <a:gd name="T1" fmla="*/ 21 h 27"/>
                  <a:gd name="T2" fmla="*/ 33 w 33"/>
                  <a:gd name="T3" fmla="*/ 24 h 27"/>
                  <a:gd name="T4" fmla="*/ 21 w 33"/>
                  <a:gd name="T5" fmla="*/ 6 h 27"/>
                  <a:gd name="T6" fmla="*/ 0 w 33"/>
                  <a:gd name="T7" fmla="*/ 2 h 27"/>
                  <a:gd name="T8" fmla="*/ 11 w 33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11" y="21"/>
                    </a:moveTo>
                    <a:cubicBezTo>
                      <a:pt x="20" y="27"/>
                      <a:pt x="33" y="24"/>
                      <a:pt x="33" y="24"/>
                    </a:cubicBezTo>
                    <a:cubicBezTo>
                      <a:pt x="33" y="24"/>
                      <a:pt x="30" y="12"/>
                      <a:pt x="21" y="6"/>
                    </a:cubicBezTo>
                    <a:cubicBezTo>
                      <a:pt x="12" y="0"/>
                      <a:pt x="0" y="2"/>
                      <a:pt x="0" y="2"/>
                    </a:cubicBezTo>
                    <a:cubicBezTo>
                      <a:pt x="0" y="2"/>
                      <a:pt x="2" y="15"/>
                      <a:pt x="11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5" name="Freeform 216">
                <a:extLst>
                  <a:ext uri="{FF2B5EF4-FFF2-40B4-BE49-F238E27FC236}">
                    <a16:creationId xmlns:a16="http://schemas.microsoft.com/office/drawing/2014/main" id="{1284ACD8-C701-4EB4-A758-B3DFC9FA3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489" y="2313219"/>
                <a:ext cx="57023" cy="45897"/>
              </a:xfrm>
              <a:custGeom>
                <a:avLst/>
                <a:gdLst>
                  <a:gd name="T0" fmla="*/ 22 w 33"/>
                  <a:gd name="T1" fmla="*/ 6 h 27"/>
                  <a:gd name="T2" fmla="*/ 0 w 33"/>
                  <a:gd name="T3" fmla="*/ 3 h 27"/>
                  <a:gd name="T4" fmla="*/ 12 w 33"/>
                  <a:gd name="T5" fmla="*/ 21 h 27"/>
                  <a:gd name="T6" fmla="*/ 33 w 33"/>
                  <a:gd name="T7" fmla="*/ 25 h 27"/>
                  <a:gd name="T8" fmla="*/ 22 w 33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22" y="6"/>
                    </a:moveTo>
                    <a:cubicBezTo>
                      <a:pt x="13" y="0"/>
                      <a:pt x="0" y="3"/>
                      <a:pt x="0" y="3"/>
                    </a:cubicBezTo>
                    <a:cubicBezTo>
                      <a:pt x="0" y="3"/>
                      <a:pt x="3" y="15"/>
                      <a:pt x="12" y="21"/>
                    </a:cubicBezTo>
                    <a:cubicBezTo>
                      <a:pt x="21" y="27"/>
                      <a:pt x="33" y="25"/>
                      <a:pt x="33" y="25"/>
                    </a:cubicBezTo>
                    <a:cubicBezTo>
                      <a:pt x="33" y="25"/>
                      <a:pt x="31" y="13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217">
                <a:extLst>
                  <a:ext uri="{FF2B5EF4-FFF2-40B4-BE49-F238E27FC236}">
                    <a16:creationId xmlns:a16="http://schemas.microsoft.com/office/drawing/2014/main" id="{68468EA7-E444-4BC1-8B2E-1F9B60CBF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513" y="2016978"/>
                <a:ext cx="37552" cy="29207"/>
              </a:xfrm>
              <a:custGeom>
                <a:avLst/>
                <a:gdLst>
                  <a:gd name="T0" fmla="*/ 8 w 22"/>
                  <a:gd name="T1" fmla="*/ 13 h 17"/>
                  <a:gd name="T2" fmla="*/ 22 w 22"/>
                  <a:gd name="T3" fmla="*/ 16 h 17"/>
                  <a:gd name="T4" fmla="*/ 14 w 22"/>
                  <a:gd name="T5" fmla="*/ 4 h 17"/>
                  <a:gd name="T6" fmla="*/ 0 w 22"/>
                  <a:gd name="T7" fmla="*/ 1 h 17"/>
                  <a:gd name="T8" fmla="*/ 8 w 22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8" y="13"/>
                    </a:moveTo>
                    <a:cubicBezTo>
                      <a:pt x="14" y="17"/>
                      <a:pt x="22" y="16"/>
                      <a:pt x="22" y="16"/>
                    </a:cubicBezTo>
                    <a:cubicBezTo>
                      <a:pt x="22" y="16"/>
                      <a:pt x="20" y="8"/>
                      <a:pt x="14" y="4"/>
                    </a:cubicBezTo>
                    <a:cubicBezTo>
                      <a:pt x="8" y="0"/>
                      <a:pt x="0" y="1"/>
                      <a:pt x="0" y="1"/>
                    </a:cubicBezTo>
                    <a:cubicBezTo>
                      <a:pt x="0" y="1"/>
                      <a:pt x="2" y="9"/>
                      <a:pt x="8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218">
                <a:extLst>
                  <a:ext uri="{FF2B5EF4-FFF2-40B4-BE49-F238E27FC236}">
                    <a16:creationId xmlns:a16="http://schemas.microsoft.com/office/drawing/2014/main" id="{0AE5C96C-9010-4926-92B6-6359C91EC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513" y="1991943"/>
                <a:ext cx="34770" cy="23644"/>
              </a:xfrm>
              <a:custGeom>
                <a:avLst/>
                <a:gdLst>
                  <a:gd name="T0" fmla="*/ 12 w 20"/>
                  <a:gd name="T1" fmla="*/ 12 h 14"/>
                  <a:gd name="T2" fmla="*/ 20 w 20"/>
                  <a:gd name="T3" fmla="*/ 2 h 14"/>
                  <a:gd name="T4" fmla="*/ 8 w 20"/>
                  <a:gd name="T5" fmla="*/ 2 h 14"/>
                  <a:gd name="T6" fmla="*/ 0 w 20"/>
                  <a:gd name="T7" fmla="*/ 12 h 14"/>
                  <a:gd name="T8" fmla="*/ 12 w 20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12" y="12"/>
                    </a:moveTo>
                    <a:cubicBezTo>
                      <a:pt x="18" y="9"/>
                      <a:pt x="20" y="2"/>
                      <a:pt x="20" y="2"/>
                    </a:cubicBezTo>
                    <a:cubicBezTo>
                      <a:pt x="20" y="2"/>
                      <a:pt x="13" y="0"/>
                      <a:pt x="8" y="2"/>
                    </a:cubicBezTo>
                    <a:cubicBezTo>
                      <a:pt x="2" y="5"/>
                      <a:pt x="0" y="12"/>
                      <a:pt x="0" y="12"/>
                    </a:cubicBezTo>
                    <a:cubicBezTo>
                      <a:pt x="0" y="12"/>
                      <a:pt x="6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Freeform 219">
                <a:extLst>
                  <a:ext uri="{FF2B5EF4-FFF2-40B4-BE49-F238E27FC236}">
                    <a16:creationId xmlns:a16="http://schemas.microsoft.com/office/drawing/2014/main" id="{AF35C86E-5663-4593-9DD2-173F1DC28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066" y="1633117"/>
                <a:ext cx="41724" cy="27816"/>
              </a:xfrm>
              <a:custGeom>
                <a:avLst/>
                <a:gdLst>
                  <a:gd name="T0" fmla="*/ 14 w 24"/>
                  <a:gd name="T1" fmla="*/ 14 h 16"/>
                  <a:gd name="T2" fmla="*/ 24 w 24"/>
                  <a:gd name="T3" fmla="*/ 4 h 16"/>
                  <a:gd name="T4" fmla="*/ 10 w 24"/>
                  <a:gd name="T5" fmla="*/ 3 h 16"/>
                  <a:gd name="T6" fmla="*/ 0 w 24"/>
                  <a:gd name="T7" fmla="*/ 13 h 16"/>
                  <a:gd name="T8" fmla="*/ 14 w 24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6">
                    <a:moveTo>
                      <a:pt x="14" y="14"/>
                    </a:moveTo>
                    <a:cubicBezTo>
                      <a:pt x="21" y="11"/>
                      <a:pt x="24" y="4"/>
                      <a:pt x="24" y="4"/>
                    </a:cubicBezTo>
                    <a:cubicBezTo>
                      <a:pt x="24" y="4"/>
                      <a:pt x="17" y="0"/>
                      <a:pt x="10" y="3"/>
                    </a:cubicBezTo>
                    <a:cubicBezTo>
                      <a:pt x="3" y="5"/>
                      <a:pt x="0" y="13"/>
                      <a:pt x="0" y="13"/>
                    </a:cubicBezTo>
                    <a:cubicBezTo>
                      <a:pt x="0" y="13"/>
                      <a:pt x="7" y="16"/>
                      <a:pt x="14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Freeform 220">
                <a:extLst>
                  <a:ext uri="{FF2B5EF4-FFF2-40B4-BE49-F238E27FC236}">
                    <a16:creationId xmlns:a16="http://schemas.microsoft.com/office/drawing/2014/main" id="{F3EA97E8-96F1-4D43-B61D-D68BF8449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3158" y="1613645"/>
                <a:ext cx="20862" cy="38942"/>
              </a:xfrm>
              <a:custGeom>
                <a:avLst/>
                <a:gdLst>
                  <a:gd name="T0" fmla="*/ 11 w 12"/>
                  <a:gd name="T1" fmla="*/ 13 h 23"/>
                  <a:gd name="T2" fmla="*/ 8 w 12"/>
                  <a:gd name="T3" fmla="*/ 0 h 23"/>
                  <a:gd name="T4" fmla="*/ 1 w 12"/>
                  <a:gd name="T5" fmla="*/ 10 h 23"/>
                  <a:gd name="T6" fmla="*/ 4 w 12"/>
                  <a:gd name="T7" fmla="*/ 23 h 23"/>
                  <a:gd name="T8" fmla="*/ 11 w 12"/>
                  <a:gd name="T9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11" y="13"/>
                    </a:moveTo>
                    <a:cubicBezTo>
                      <a:pt x="12" y="6"/>
                      <a:pt x="8" y="0"/>
                      <a:pt x="8" y="0"/>
                    </a:cubicBezTo>
                    <a:cubicBezTo>
                      <a:pt x="8" y="0"/>
                      <a:pt x="2" y="4"/>
                      <a:pt x="1" y="10"/>
                    </a:cubicBezTo>
                    <a:cubicBezTo>
                      <a:pt x="0" y="17"/>
                      <a:pt x="4" y="23"/>
                      <a:pt x="4" y="23"/>
                    </a:cubicBezTo>
                    <a:cubicBezTo>
                      <a:pt x="4" y="23"/>
                      <a:pt x="10" y="19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0" name="Freeform 221">
                <a:extLst>
                  <a:ext uri="{FF2B5EF4-FFF2-40B4-BE49-F238E27FC236}">
                    <a16:creationId xmlns:a16="http://schemas.microsoft.com/office/drawing/2014/main" id="{EAE994CF-0993-4A2C-8615-EDD4C6B10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3849" y="1834783"/>
                <a:ext cx="20862" cy="37552"/>
              </a:xfrm>
              <a:custGeom>
                <a:avLst/>
                <a:gdLst>
                  <a:gd name="T0" fmla="*/ 1 w 12"/>
                  <a:gd name="T1" fmla="*/ 10 h 22"/>
                  <a:gd name="T2" fmla="*/ 4 w 12"/>
                  <a:gd name="T3" fmla="*/ 22 h 22"/>
                  <a:gd name="T4" fmla="*/ 11 w 12"/>
                  <a:gd name="T5" fmla="*/ 12 h 22"/>
                  <a:gd name="T6" fmla="*/ 8 w 12"/>
                  <a:gd name="T7" fmla="*/ 0 h 22"/>
                  <a:gd name="T8" fmla="*/ 1 w 12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" y="10"/>
                    </a:moveTo>
                    <a:cubicBezTo>
                      <a:pt x="0" y="16"/>
                      <a:pt x="4" y="22"/>
                      <a:pt x="4" y="22"/>
                    </a:cubicBezTo>
                    <a:cubicBezTo>
                      <a:pt x="4" y="22"/>
                      <a:pt x="10" y="18"/>
                      <a:pt x="11" y="12"/>
                    </a:cubicBezTo>
                    <a:cubicBezTo>
                      <a:pt x="12" y="6"/>
                      <a:pt x="8" y="0"/>
                      <a:pt x="8" y="0"/>
                    </a:cubicBezTo>
                    <a:cubicBezTo>
                      <a:pt x="8" y="0"/>
                      <a:pt x="2" y="4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Freeform 222">
                <a:extLst>
                  <a:ext uri="{FF2B5EF4-FFF2-40B4-BE49-F238E27FC236}">
                    <a16:creationId xmlns:a16="http://schemas.microsoft.com/office/drawing/2014/main" id="{C08B71C3-F92E-44F1-9F21-D3BBA5485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4917" y="2075392"/>
                <a:ext cx="41724" cy="26426"/>
              </a:xfrm>
              <a:custGeom>
                <a:avLst/>
                <a:gdLst>
                  <a:gd name="T0" fmla="*/ 15 w 25"/>
                  <a:gd name="T1" fmla="*/ 14 h 16"/>
                  <a:gd name="T2" fmla="*/ 25 w 25"/>
                  <a:gd name="T3" fmla="*/ 4 h 16"/>
                  <a:gd name="T4" fmla="*/ 10 w 25"/>
                  <a:gd name="T5" fmla="*/ 3 h 16"/>
                  <a:gd name="T6" fmla="*/ 0 w 25"/>
                  <a:gd name="T7" fmla="*/ 13 h 16"/>
                  <a:gd name="T8" fmla="*/ 15 w 2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15" y="14"/>
                    </a:moveTo>
                    <a:cubicBezTo>
                      <a:pt x="21" y="11"/>
                      <a:pt x="25" y="4"/>
                      <a:pt x="25" y="4"/>
                    </a:cubicBezTo>
                    <a:cubicBezTo>
                      <a:pt x="25" y="4"/>
                      <a:pt x="17" y="0"/>
                      <a:pt x="10" y="3"/>
                    </a:cubicBezTo>
                    <a:cubicBezTo>
                      <a:pt x="4" y="5"/>
                      <a:pt x="0" y="13"/>
                      <a:pt x="0" y="13"/>
                    </a:cubicBezTo>
                    <a:cubicBezTo>
                      <a:pt x="0" y="13"/>
                      <a:pt x="8" y="16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Freeform 223">
                <a:extLst>
                  <a:ext uri="{FF2B5EF4-FFF2-40B4-BE49-F238E27FC236}">
                    <a16:creationId xmlns:a16="http://schemas.microsoft.com/office/drawing/2014/main" id="{C1D9F40A-3922-4754-A604-AFB1C3FB5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1009" y="2054530"/>
                <a:ext cx="22253" cy="37552"/>
              </a:xfrm>
              <a:custGeom>
                <a:avLst/>
                <a:gdLst>
                  <a:gd name="T0" fmla="*/ 9 w 13"/>
                  <a:gd name="T1" fmla="*/ 0 h 22"/>
                  <a:gd name="T2" fmla="*/ 1 w 13"/>
                  <a:gd name="T3" fmla="*/ 10 h 22"/>
                  <a:gd name="T4" fmla="*/ 4 w 13"/>
                  <a:gd name="T5" fmla="*/ 22 h 22"/>
                  <a:gd name="T6" fmla="*/ 11 w 13"/>
                  <a:gd name="T7" fmla="*/ 12 h 22"/>
                  <a:gd name="T8" fmla="*/ 9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9" y="0"/>
                    </a:moveTo>
                    <a:cubicBezTo>
                      <a:pt x="9" y="0"/>
                      <a:pt x="3" y="4"/>
                      <a:pt x="1" y="10"/>
                    </a:cubicBezTo>
                    <a:cubicBezTo>
                      <a:pt x="0" y="16"/>
                      <a:pt x="4" y="22"/>
                      <a:pt x="4" y="22"/>
                    </a:cubicBezTo>
                    <a:cubicBezTo>
                      <a:pt x="4" y="22"/>
                      <a:pt x="10" y="19"/>
                      <a:pt x="11" y="12"/>
                    </a:cubicBezTo>
                    <a:cubicBezTo>
                      <a:pt x="13" y="6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Freeform 224">
                <a:extLst>
                  <a:ext uri="{FF2B5EF4-FFF2-40B4-BE49-F238E27FC236}">
                    <a16:creationId xmlns:a16="http://schemas.microsoft.com/office/drawing/2014/main" id="{AB8F7DA4-F752-4B67-9AFD-40ECB9B29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873" y="1556623"/>
                <a:ext cx="31989" cy="54242"/>
              </a:xfrm>
              <a:custGeom>
                <a:avLst/>
                <a:gdLst>
                  <a:gd name="T0" fmla="*/ 17 w 19"/>
                  <a:gd name="T1" fmla="*/ 18 h 32"/>
                  <a:gd name="T2" fmla="*/ 14 w 19"/>
                  <a:gd name="T3" fmla="*/ 0 h 32"/>
                  <a:gd name="T4" fmla="*/ 2 w 19"/>
                  <a:gd name="T5" fmla="*/ 14 h 32"/>
                  <a:gd name="T6" fmla="*/ 5 w 19"/>
                  <a:gd name="T7" fmla="*/ 32 h 32"/>
                  <a:gd name="T8" fmla="*/ 17 w 19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17" y="18"/>
                    </a:moveTo>
                    <a:cubicBezTo>
                      <a:pt x="19" y="9"/>
                      <a:pt x="14" y="0"/>
                      <a:pt x="14" y="0"/>
                    </a:cubicBezTo>
                    <a:cubicBezTo>
                      <a:pt x="14" y="0"/>
                      <a:pt x="4" y="5"/>
                      <a:pt x="2" y="14"/>
                    </a:cubicBezTo>
                    <a:cubicBezTo>
                      <a:pt x="0" y="23"/>
                      <a:pt x="5" y="32"/>
                      <a:pt x="5" y="32"/>
                    </a:cubicBezTo>
                    <a:cubicBezTo>
                      <a:pt x="5" y="32"/>
                      <a:pt x="14" y="27"/>
                      <a:pt x="17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Freeform 225">
                <a:extLst>
                  <a:ext uri="{FF2B5EF4-FFF2-40B4-BE49-F238E27FC236}">
                    <a16:creationId xmlns:a16="http://schemas.microsoft.com/office/drawing/2014/main" id="{ED918717-6A9B-4390-BAFA-6065814FC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494" y="1580266"/>
                <a:ext cx="33379" cy="36161"/>
              </a:xfrm>
              <a:custGeom>
                <a:avLst/>
                <a:gdLst>
                  <a:gd name="T0" fmla="*/ 15 w 20"/>
                  <a:gd name="T1" fmla="*/ 6 h 21"/>
                  <a:gd name="T2" fmla="*/ 0 w 20"/>
                  <a:gd name="T3" fmla="*/ 0 h 21"/>
                  <a:gd name="T4" fmla="*/ 5 w 20"/>
                  <a:gd name="T5" fmla="*/ 15 h 21"/>
                  <a:gd name="T6" fmla="*/ 20 w 20"/>
                  <a:gd name="T7" fmla="*/ 21 h 21"/>
                  <a:gd name="T8" fmla="*/ 15 w 20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5" y="6"/>
                    </a:moveTo>
                    <a:cubicBezTo>
                      <a:pt x="9" y="0"/>
                      <a:pt x="0" y="0"/>
                      <a:pt x="0" y="0"/>
                    </a:cubicBezTo>
                    <a:cubicBezTo>
                      <a:pt x="0" y="0"/>
                      <a:pt x="0" y="9"/>
                      <a:pt x="5" y="15"/>
                    </a:cubicBezTo>
                    <a:cubicBezTo>
                      <a:pt x="11" y="20"/>
                      <a:pt x="20" y="21"/>
                      <a:pt x="20" y="21"/>
                    </a:cubicBezTo>
                    <a:cubicBezTo>
                      <a:pt x="20" y="21"/>
                      <a:pt x="20" y="11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5" name="Freeform 226">
                <a:extLst>
                  <a:ext uri="{FF2B5EF4-FFF2-40B4-BE49-F238E27FC236}">
                    <a16:creationId xmlns:a16="http://schemas.microsoft.com/office/drawing/2014/main" id="{4E610DD0-DE3A-4109-999E-6154D119E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4642" y="1103222"/>
                <a:ext cx="58414" cy="43115"/>
              </a:xfrm>
              <a:custGeom>
                <a:avLst/>
                <a:gdLst>
                  <a:gd name="T0" fmla="*/ 0 w 34"/>
                  <a:gd name="T1" fmla="*/ 21 h 25"/>
                  <a:gd name="T2" fmla="*/ 21 w 34"/>
                  <a:gd name="T3" fmla="*/ 20 h 25"/>
                  <a:gd name="T4" fmla="*/ 34 w 34"/>
                  <a:gd name="T5" fmla="*/ 4 h 25"/>
                  <a:gd name="T6" fmla="*/ 13 w 34"/>
                  <a:gd name="T7" fmla="*/ 5 h 25"/>
                  <a:gd name="T8" fmla="*/ 0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0" y="21"/>
                    </a:moveTo>
                    <a:cubicBezTo>
                      <a:pt x="0" y="21"/>
                      <a:pt x="12" y="25"/>
                      <a:pt x="21" y="20"/>
                    </a:cubicBezTo>
                    <a:cubicBezTo>
                      <a:pt x="30" y="15"/>
                      <a:pt x="34" y="4"/>
                      <a:pt x="34" y="4"/>
                    </a:cubicBezTo>
                    <a:cubicBezTo>
                      <a:pt x="34" y="4"/>
                      <a:pt x="23" y="0"/>
                      <a:pt x="13" y="5"/>
                    </a:cubicBezTo>
                    <a:cubicBezTo>
                      <a:pt x="4" y="9"/>
                      <a:pt x="0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6" name="Freeform 227">
                <a:extLst>
                  <a:ext uri="{FF2B5EF4-FFF2-40B4-BE49-F238E27FC236}">
                    <a16:creationId xmlns:a16="http://schemas.microsoft.com/office/drawing/2014/main" id="{4724BAAD-9AD7-4262-ACC7-1BE0A637A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608" y="1068451"/>
                <a:ext cx="44506" cy="50069"/>
              </a:xfrm>
              <a:custGeom>
                <a:avLst/>
                <a:gdLst>
                  <a:gd name="T0" fmla="*/ 19 w 26"/>
                  <a:gd name="T1" fmla="*/ 20 h 29"/>
                  <a:gd name="T2" fmla="*/ 25 w 26"/>
                  <a:gd name="T3" fmla="*/ 0 h 29"/>
                  <a:gd name="T4" fmla="*/ 6 w 26"/>
                  <a:gd name="T5" fmla="*/ 9 h 29"/>
                  <a:gd name="T6" fmla="*/ 1 w 26"/>
                  <a:gd name="T7" fmla="*/ 29 h 29"/>
                  <a:gd name="T8" fmla="*/ 19 w 26"/>
                  <a:gd name="T9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19" y="20"/>
                    </a:moveTo>
                    <a:cubicBezTo>
                      <a:pt x="26" y="12"/>
                      <a:pt x="25" y="0"/>
                      <a:pt x="25" y="0"/>
                    </a:cubicBezTo>
                    <a:cubicBezTo>
                      <a:pt x="25" y="0"/>
                      <a:pt x="13" y="1"/>
                      <a:pt x="6" y="9"/>
                    </a:cubicBezTo>
                    <a:cubicBezTo>
                      <a:pt x="0" y="17"/>
                      <a:pt x="1" y="29"/>
                      <a:pt x="1" y="29"/>
                    </a:cubicBezTo>
                    <a:cubicBezTo>
                      <a:pt x="1" y="29"/>
                      <a:pt x="13" y="28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7" name="Freeform 228">
                <a:extLst>
                  <a:ext uri="{FF2B5EF4-FFF2-40B4-BE49-F238E27FC236}">
                    <a16:creationId xmlns:a16="http://schemas.microsoft.com/office/drawing/2014/main" id="{6D63FCDA-84AA-4421-8B26-CEE7DBEC7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493" y="1044808"/>
                <a:ext cx="38942" cy="61195"/>
              </a:xfrm>
              <a:custGeom>
                <a:avLst/>
                <a:gdLst>
                  <a:gd name="T0" fmla="*/ 20 w 23"/>
                  <a:gd name="T1" fmla="*/ 21 h 36"/>
                  <a:gd name="T2" fmla="*/ 17 w 23"/>
                  <a:gd name="T3" fmla="*/ 0 h 36"/>
                  <a:gd name="T4" fmla="*/ 4 w 23"/>
                  <a:gd name="T5" fmla="*/ 15 h 36"/>
                  <a:gd name="T6" fmla="*/ 6 w 23"/>
                  <a:gd name="T7" fmla="*/ 36 h 36"/>
                  <a:gd name="T8" fmla="*/ 20 w 23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6">
                    <a:moveTo>
                      <a:pt x="20" y="21"/>
                    </a:moveTo>
                    <a:cubicBezTo>
                      <a:pt x="23" y="11"/>
                      <a:pt x="17" y="0"/>
                      <a:pt x="17" y="0"/>
                    </a:cubicBezTo>
                    <a:cubicBezTo>
                      <a:pt x="17" y="0"/>
                      <a:pt x="7" y="5"/>
                      <a:pt x="4" y="15"/>
                    </a:cubicBezTo>
                    <a:cubicBezTo>
                      <a:pt x="0" y="25"/>
                      <a:pt x="6" y="36"/>
                      <a:pt x="6" y="36"/>
                    </a:cubicBezTo>
                    <a:cubicBezTo>
                      <a:pt x="6" y="36"/>
                      <a:pt x="17" y="30"/>
                      <a:pt x="20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8" name="Freeform 229">
                <a:extLst>
                  <a:ext uri="{FF2B5EF4-FFF2-40B4-BE49-F238E27FC236}">
                    <a16:creationId xmlns:a16="http://schemas.microsoft.com/office/drawing/2014/main" id="{FA0AFDB9-7010-44B8-8BB5-E777F080E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435" y="1053153"/>
                <a:ext cx="65368" cy="55632"/>
              </a:xfrm>
              <a:custGeom>
                <a:avLst/>
                <a:gdLst>
                  <a:gd name="T0" fmla="*/ 13 w 38"/>
                  <a:gd name="T1" fmla="*/ 25 h 32"/>
                  <a:gd name="T2" fmla="*/ 38 w 38"/>
                  <a:gd name="T3" fmla="*/ 29 h 32"/>
                  <a:gd name="T4" fmla="*/ 25 w 38"/>
                  <a:gd name="T5" fmla="*/ 7 h 32"/>
                  <a:gd name="T6" fmla="*/ 0 w 38"/>
                  <a:gd name="T7" fmla="*/ 3 h 32"/>
                  <a:gd name="T8" fmla="*/ 13 w 38"/>
                  <a:gd name="T9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2">
                    <a:moveTo>
                      <a:pt x="13" y="25"/>
                    </a:moveTo>
                    <a:cubicBezTo>
                      <a:pt x="24" y="32"/>
                      <a:pt x="38" y="29"/>
                      <a:pt x="38" y="29"/>
                    </a:cubicBezTo>
                    <a:cubicBezTo>
                      <a:pt x="38" y="29"/>
                      <a:pt x="36" y="15"/>
                      <a:pt x="25" y="7"/>
                    </a:cubicBezTo>
                    <a:cubicBezTo>
                      <a:pt x="14" y="0"/>
                      <a:pt x="0" y="3"/>
                      <a:pt x="0" y="3"/>
                    </a:cubicBezTo>
                    <a:cubicBezTo>
                      <a:pt x="0" y="3"/>
                      <a:pt x="2" y="18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230">
                <a:extLst>
                  <a:ext uri="{FF2B5EF4-FFF2-40B4-BE49-F238E27FC236}">
                    <a16:creationId xmlns:a16="http://schemas.microsoft.com/office/drawing/2014/main" id="{06A3F46F-6C81-4AD2-BC7B-5C6DFCA22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5298" y="1128256"/>
                <a:ext cx="45897" cy="34770"/>
              </a:xfrm>
              <a:custGeom>
                <a:avLst/>
                <a:gdLst>
                  <a:gd name="T0" fmla="*/ 11 w 27"/>
                  <a:gd name="T1" fmla="*/ 4 h 20"/>
                  <a:gd name="T2" fmla="*/ 0 w 27"/>
                  <a:gd name="T3" fmla="*/ 16 h 20"/>
                  <a:gd name="T4" fmla="*/ 17 w 27"/>
                  <a:gd name="T5" fmla="*/ 16 h 20"/>
                  <a:gd name="T6" fmla="*/ 27 w 27"/>
                  <a:gd name="T7" fmla="*/ 3 h 20"/>
                  <a:gd name="T8" fmla="*/ 11 w 27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11" y="4"/>
                    </a:moveTo>
                    <a:cubicBezTo>
                      <a:pt x="3" y="7"/>
                      <a:pt x="0" y="16"/>
                      <a:pt x="0" y="16"/>
                    </a:cubicBezTo>
                    <a:cubicBezTo>
                      <a:pt x="0" y="16"/>
                      <a:pt x="9" y="20"/>
                      <a:pt x="17" y="16"/>
                    </a:cubicBezTo>
                    <a:cubicBezTo>
                      <a:pt x="24" y="12"/>
                      <a:pt x="27" y="3"/>
                      <a:pt x="27" y="3"/>
                    </a:cubicBezTo>
                    <a:cubicBezTo>
                      <a:pt x="27" y="3"/>
                      <a:pt x="18" y="0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Freeform 231">
                <a:extLst>
                  <a:ext uri="{FF2B5EF4-FFF2-40B4-BE49-F238E27FC236}">
                    <a16:creationId xmlns:a16="http://schemas.microsoft.com/office/drawing/2014/main" id="{2B306FDD-F3AD-4A2D-AE77-6FAE2476A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6306" y="2079564"/>
                <a:ext cx="27816" cy="47287"/>
              </a:xfrm>
              <a:custGeom>
                <a:avLst/>
                <a:gdLst>
                  <a:gd name="T0" fmla="*/ 4 w 17"/>
                  <a:gd name="T1" fmla="*/ 0 h 27"/>
                  <a:gd name="T2" fmla="*/ 2 w 17"/>
                  <a:gd name="T3" fmla="*/ 15 h 27"/>
                  <a:gd name="T4" fmla="*/ 13 w 17"/>
                  <a:gd name="T5" fmla="*/ 27 h 27"/>
                  <a:gd name="T6" fmla="*/ 14 w 17"/>
                  <a:gd name="T7" fmla="*/ 12 h 27"/>
                  <a:gd name="T8" fmla="*/ 4 w 1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4" y="0"/>
                    </a:moveTo>
                    <a:cubicBezTo>
                      <a:pt x="4" y="0"/>
                      <a:pt x="0" y="8"/>
                      <a:pt x="2" y="15"/>
                    </a:cubicBezTo>
                    <a:cubicBezTo>
                      <a:pt x="5" y="23"/>
                      <a:pt x="13" y="27"/>
                      <a:pt x="13" y="27"/>
                    </a:cubicBezTo>
                    <a:cubicBezTo>
                      <a:pt x="13" y="27"/>
                      <a:pt x="17" y="19"/>
                      <a:pt x="14" y="12"/>
                    </a:cubicBezTo>
                    <a:cubicBezTo>
                      <a:pt x="12" y="4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Freeform 232">
                <a:extLst>
                  <a:ext uri="{FF2B5EF4-FFF2-40B4-BE49-F238E27FC236}">
                    <a16:creationId xmlns:a16="http://schemas.microsoft.com/office/drawing/2014/main" id="{9C264375-FD70-409C-80F7-3D3C9E59D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8823" y="2071220"/>
                <a:ext cx="31989" cy="18081"/>
              </a:xfrm>
              <a:custGeom>
                <a:avLst/>
                <a:gdLst>
                  <a:gd name="T0" fmla="*/ 18 w 18"/>
                  <a:gd name="T1" fmla="*/ 7 h 10"/>
                  <a:gd name="T2" fmla="*/ 10 w 18"/>
                  <a:gd name="T3" fmla="*/ 1 h 10"/>
                  <a:gd name="T4" fmla="*/ 0 w 18"/>
                  <a:gd name="T5" fmla="*/ 3 h 10"/>
                  <a:gd name="T6" fmla="*/ 8 w 18"/>
                  <a:gd name="T7" fmla="*/ 9 h 10"/>
                  <a:gd name="T8" fmla="*/ 18 w 18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8" y="7"/>
                    </a:moveTo>
                    <a:cubicBezTo>
                      <a:pt x="18" y="7"/>
                      <a:pt x="14" y="2"/>
                      <a:pt x="10" y="1"/>
                    </a:cubicBezTo>
                    <a:cubicBezTo>
                      <a:pt x="5" y="0"/>
                      <a:pt x="0" y="3"/>
                      <a:pt x="0" y="3"/>
                    </a:cubicBezTo>
                    <a:cubicBezTo>
                      <a:pt x="0" y="3"/>
                      <a:pt x="3" y="8"/>
                      <a:pt x="8" y="9"/>
                    </a:cubicBezTo>
                    <a:cubicBezTo>
                      <a:pt x="13" y="10"/>
                      <a:pt x="18" y="7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2" name="Freeform 233">
                <a:extLst>
                  <a:ext uri="{FF2B5EF4-FFF2-40B4-BE49-F238E27FC236}">
                    <a16:creationId xmlns:a16="http://schemas.microsoft.com/office/drawing/2014/main" id="{1A3F87A5-82C3-438E-AD30-4B80957D2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3788" y="1595565"/>
                <a:ext cx="59805" cy="65368"/>
              </a:xfrm>
              <a:custGeom>
                <a:avLst/>
                <a:gdLst>
                  <a:gd name="T0" fmla="*/ 26 w 35"/>
                  <a:gd name="T1" fmla="*/ 27 h 38"/>
                  <a:gd name="T2" fmla="*/ 34 w 35"/>
                  <a:gd name="T3" fmla="*/ 0 h 38"/>
                  <a:gd name="T4" fmla="*/ 9 w 35"/>
                  <a:gd name="T5" fmla="*/ 11 h 38"/>
                  <a:gd name="T6" fmla="*/ 1 w 35"/>
                  <a:gd name="T7" fmla="*/ 38 h 38"/>
                  <a:gd name="T8" fmla="*/ 26 w 35"/>
                  <a:gd name="T9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26" y="27"/>
                    </a:moveTo>
                    <a:cubicBezTo>
                      <a:pt x="35" y="16"/>
                      <a:pt x="34" y="0"/>
                      <a:pt x="34" y="0"/>
                    </a:cubicBezTo>
                    <a:cubicBezTo>
                      <a:pt x="34" y="0"/>
                      <a:pt x="18" y="1"/>
                      <a:pt x="9" y="11"/>
                    </a:cubicBezTo>
                    <a:cubicBezTo>
                      <a:pt x="0" y="22"/>
                      <a:pt x="1" y="38"/>
                      <a:pt x="1" y="38"/>
                    </a:cubicBezTo>
                    <a:cubicBezTo>
                      <a:pt x="1" y="38"/>
                      <a:pt x="17" y="37"/>
                      <a:pt x="26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3" name="Freeform 234">
                <a:extLst>
                  <a:ext uri="{FF2B5EF4-FFF2-40B4-BE49-F238E27FC236}">
                    <a16:creationId xmlns:a16="http://schemas.microsoft.com/office/drawing/2014/main" id="{AE6E641E-19A6-4423-A5BB-5F70BE3DA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7627" y="1599737"/>
                <a:ext cx="34770" cy="52850"/>
              </a:xfrm>
              <a:custGeom>
                <a:avLst/>
                <a:gdLst>
                  <a:gd name="T0" fmla="*/ 15 w 20"/>
                  <a:gd name="T1" fmla="*/ 31 h 31"/>
                  <a:gd name="T2" fmla="*/ 17 w 20"/>
                  <a:gd name="T3" fmla="*/ 13 h 31"/>
                  <a:gd name="T4" fmla="*/ 5 w 20"/>
                  <a:gd name="T5" fmla="*/ 0 h 31"/>
                  <a:gd name="T6" fmla="*/ 3 w 20"/>
                  <a:gd name="T7" fmla="*/ 18 h 31"/>
                  <a:gd name="T8" fmla="*/ 15 w 2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5" y="31"/>
                    </a:moveTo>
                    <a:cubicBezTo>
                      <a:pt x="15" y="31"/>
                      <a:pt x="20" y="22"/>
                      <a:pt x="17" y="13"/>
                    </a:cubicBezTo>
                    <a:cubicBezTo>
                      <a:pt x="14" y="5"/>
                      <a:pt x="5" y="0"/>
                      <a:pt x="5" y="0"/>
                    </a:cubicBezTo>
                    <a:cubicBezTo>
                      <a:pt x="5" y="0"/>
                      <a:pt x="0" y="10"/>
                      <a:pt x="3" y="18"/>
                    </a:cubicBezTo>
                    <a:cubicBezTo>
                      <a:pt x="6" y="26"/>
                      <a:pt x="15" y="31"/>
                      <a:pt x="15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Freeform 235">
                <a:extLst>
                  <a:ext uri="{FF2B5EF4-FFF2-40B4-BE49-F238E27FC236}">
                    <a16:creationId xmlns:a16="http://schemas.microsoft.com/office/drawing/2014/main" id="{C49F9DB4-7D86-4025-872B-8CBFCD743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3549" y="1558013"/>
                <a:ext cx="59805" cy="43115"/>
              </a:xfrm>
              <a:custGeom>
                <a:avLst/>
                <a:gdLst>
                  <a:gd name="T0" fmla="*/ 21 w 35"/>
                  <a:gd name="T1" fmla="*/ 20 h 25"/>
                  <a:gd name="T2" fmla="*/ 35 w 35"/>
                  <a:gd name="T3" fmla="*/ 5 h 25"/>
                  <a:gd name="T4" fmla="*/ 14 w 35"/>
                  <a:gd name="T5" fmla="*/ 4 h 25"/>
                  <a:gd name="T6" fmla="*/ 0 w 35"/>
                  <a:gd name="T7" fmla="*/ 20 h 25"/>
                  <a:gd name="T8" fmla="*/ 21 w 35"/>
                  <a:gd name="T9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5">
                    <a:moveTo>
                      <a:pt x="21" y="20"/>
                    </a:moveTo>
                    <a:cubicBezTo>
                      <a:pt x="30" y="16"/>
                      <a:pt x="35" y="5"/>
                      <a:pt x="35" y="5"/>
                    </a:cubicBezTo>
                    <a:cubicBezTo>
                      <a:pt x="35" y="5"/>
                      <a:pt x="24" y="0"/>
                      <a:pt x="14" y="4"/>
                    </a:cubicBezTo>
                    <a:cubicBezTo>
                      <a:pt x="4" y="9"/>
                      <a:pt x="0" y="20"/>
                      <a:pt x="0" y="20"/>
                    </a:cubicBezTo>
                    <a:cubicBezTo>
                      <a:pt x="0" y="20"/>
                      <a:pt x="11" y="25"/>
                      <a:pt x="21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236">
                <a:extLst>
                  <a:ext uri="{FF2B5EF4-FFF2-40B4-BE49-F238E27FC236}">
                    <a16:creationId xmlns:a16="http://schemas.microsoft.com/office/drawing/2014/main" id="{86209A01-7E44-46B6-90E6-FE9C43333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250" y="1541324"/>
                <a:ext cx="22253" cy="43115"/>
              </a:xfrm>
              <a:custGeom>
                <a:avLst/>
                <a:gdLst>
                  <a:gd name="T0" fmla="*/ 12 w 13"/>
                  <a:gd name="T1" fmla="*/ 13 h 25"/>
                  <a:gd name="T2" fmla="*/ 8 w 13"/>
                  <a:gd name="T3" fmla="*/ 0 h 25"/>
                  <a:gd name="T4" fmla="*/ 1 w 13"/>
                  <a:gd name="T5" fmla="*/ 12 h 25"/>
                  <a:gd name="T6" fmla="*/ 5 w 13"/>
                  <a:gd name="T7" fmla="*/ 25 h 25"/>
                  <a:gd name="T8" fmla="*/ 12 w 13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12" y="13"/>
                    </a:moveTo>
                    <a:cubicBezTo>
                      <a:pt x="13" y="6"/>
                      <a:pt x="8" y="0"/>
                      <a:pt x="8" y="0"/>
                    </a:cubicBezTo>
                    <a:cubicBezTo>
                      <a:pt x="8" y="0"/>
                      <a:pt x="2" y="5"/>
                      <a:pt x="1" y="12"/>
                    </a:cubicBezTo>
                    <a:cubicBezTo>
                      <a:pt x="0" y="19"/>
                      <a:pt x="5" y="25"/>
                      <a:pt x="5" y="25"/>
                    </a:cubicBezTo>
                    <a:cubicBezTo>
                      <a:pt x="5" y="25"/>
                      <a:pt x="12" y="20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6" name="Freeform 237">
                <a:extLst>
                  <a:ext uri="{FF2B5EF4-FFF2-40B4-BE49-F238E27FC236}">
                    <a16:creationId xmlns:a16="http://schemas.microsoft.com/office/drawing/2014/main" id="{5BE5CA87-58C3-4F00-81A4-BF06073DE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549" y="1495428"/>
                <a:ext cx="41724" cy="33379"/>
              </a:xfrm>
              <a:custGeom>
                <a:avLst/>
                <a:gdLst>
                  <a:gd name="T0" fmla="*/ 16 w 24"/>
                  <a:gd name="T1" fmla="*/ 15 h 20"/>
                  <a:gd name="T2" fmla="*/ 24 w 24"/>
                  <a:gd name="T3" fmla="*/ 2 h 20"/>
                  <a:gd name="T4" fmla="*/ 8 w 24"/>
                  <a:gd name="T5" fmla="*/ 4 h 20"/>
                  <a:gd name="T6" fmla="*/ 0 w 24"/>
                  <a:gd name="T7" fmla="*/ 18 h 20"/>
                  <a:gd name="T8" fmla="*/ 16 w 24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6" y="15"/>
                    </a:moveTo>
                    <a:cubicBezTo>
                      <a:pt x="22" y="11"/>
                      <a:pt x="24" y="2"/>
                      <a:pt x="24" y="2"/>
                    </a:cubicBezTo>
                    <a:cubicBezTo>
                      <a:pt x="24" y="2"/>
                      <a:pt x="15" y="0"/>
                      <a:pt x="8" y="4"/>
                    </a:cubicBezTo>
                    <a:cubicBezTo>
                      <a:pt x="2" y="9"/>
                      <a:pt x="0" y="18"/>
                      <a:pt x="0" y="18"/>
                    </a:cubicBezTo>
                    <a:cubicBezTo>
                      <a:pt x="0" y="18"/>
                      <a:pt x="9" y="20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Freeform 238">
                <a:extLst>
                  <a:ext uri="{FF2B5EF4-FFF2-40B4-BE49-F238E27FC236}">
                    <a16:creationId xmlns:a16="http://schemas.microsoft.com/office/drawing/2014/main" id="{14B3481A-6C30-4965-B546-BEAF01155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6641" y="1488473"/>
                <a:ext cx="15299" cy="30598"/>
              </a:xfrm>
              <a:custGeom>
                <a:avLst/>
                <a:gdLst>
                  <a:gd name="T0" fmla="*/ 4 w 9"/>
                  <a:gd name="T1" fmla="*/ 0 h 18"/>
                  <a:gd name="T2" fmla="*/ 0 w 9"/>
                  <a:gd name="T3" fmla="*/ 9 h 18"/>
                  <a:gd name="T4" fmla="*/ 5 w 9"/>
                  <a:gd name="T5" fmla="*/ 18 h 18"/>
                  <a:gd name="T6" fmla="*/ 8 w 9"/>
                  <a:gd name="T7" fmla="*/ 9 h 18"/>
                  <a:gd name="T8" fmla="*/ 4 w 9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4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1" y="15"/>
                      <a:pt x="5" y="18"/>
                      <a:pt x="5" y="18"/>
                    </a:cubicBezTo>
                    <a:cubicBezTo>
                      <a:pt x="5" y="18"/>
                      <a:pt x="9" y="14"/>
                      <a:pt x="8" y="9"/>
                    </a:cubicBezTo>
                    <a:cubicBezTo>
                      <a:pt x="8" y="4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8" name="Freeform 239">
                <a:extLst>
                  <a:ext uri="{FF2B5EF4-FFF2-40B4-BE49-F238E27FC236}">
                    <a16:creationId xmlns:a16="http://schemas.microsoft.com/office/drawing/2014/main" id="{42AA018B-600D-4B91-8920-B5E799B13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6435" y="1621990"/>
                <a:ext cx="22253" cy="48678"/>
              </a:xfrm>
              <a:custGeom>
                <a:avLst/>
                <a:gdLst>
                  <a:gd name="T0" fmla="*/ 7 w 13"/>
                  <a:gd name="T1" fmla="*/ 29 h 29"/>
                  <a:gd name="T2" fmla="*/ 13 w 13"/>
                  <a:gd name="T3" fmla="*/ 14 h 29"/>
                  <a:gd name="T4" fmla="*/ 6 w 13"/>
                  <a:gd name="T5" fmla="*/ 0 h 29"/>
                  <a:gd name="T6" fmla="*/ 0 w 13"/>
                  <a:gd name="T7" fmla="*/ 15 h 29"/>
                  <a:gd name="T8" fmla="*/ 7 w 13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7" y="29"/>
                    </a:moveTo>
                    <a:cubicBezTo>
                      <a:pt x="7" y="29"/>
                      <a:pt x="13" y="22"/>
                      <a:pt x="13" y="14"/>
                    </a:cubicBezTo>
                    <a:cubicBezTo>
                      <a:pt x="13" y="6"/>
                      <a:pt x="6" y="0"/>
                      <a:pt x="6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2"/>
                      <a:pt x="7" y="29"/>
                      <a:pt x="7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9" name="Freeform 240">
                <a:extLst>
                  <a:ext uri="{FF2B5EF4-FFF2-40B4-BE49-F238E27FC236}">
                    <a16:creationId xmlns:a16="http://schemas.microsoft.com/office/drawing/2014/main" id="{6F55CB8B-42D2-414E-ACCC-934614B31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792" y="1653979"/>
                <a:ext cx="27816" cy="20862"/>
              </a:xfrm>
              <a:custGeom>
                <a:avLst/>
                <a:gdLst>
                  <a:gd name="T0" fmla="*/ 10 w 16"/>
                  <a:gd name="T1" fmla="*/ 2 h 12"/>
                  <a:gd name="T2" fmla="*/ 0 w 16"/>
                  <a:gd name="T3" fmla="*/ 2 h 12"/>
                  <a:gd name="T4" fmla="*/ 6 w 16"/>
                  <a:gd name="T5" fmla="*/ 10 h 12"/>
                  <a:gd name="T6" fmla="*/ 16 w 16"/>
                  <a:gd name="T7" fmla="*/ 10 h 12"/>
                  <a:gd name="T8" fmla="*/ 10 w 16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0" y="2"/>
                    </a:moveTo>
                    <a:cubicBezTo>
                      <a:pt x="6" y="0"/>
                      <a:pt x="0" y="2"/>
                      <a:pt x="0" y="2"/>
                    </a:cubicBezTo>
                    <a:cubicBezTo>
                      <a:pt x="0" y="2"/>
                      <a:pt x="2" y="7"/>
                      <a:pt x="6" y="10"/>
                    </a:cubicBezTo>
                    <a:cubicBezTo>
                      <a:pt x="11" y="12"/>
                      <a:pt x="16" y="10"/>
                      <a:pt x="16" y="10"/>
                    </a:cubicBezTo>
                    <a:cubicBezTo>
                      <a:pt x="16" y="10"/>
                      <a:pt x="15" y="5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Freeform 241">
                <a:extLst>
                  <a:ext uri="{FF2B5EF4-FFF2-40B4-BE49-F238E27FC236}">
                    <a16:creationId xmlns:a16="http://schemas.microsoft.com/office/drawing/2014/main" id="{471B9C41-049E-49F7-9F3F-0F4E95DA4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9275" y="1850082"/>
                <a:ext cx="50069" cy="27816"/>
              </a:xfrm>
              <a:custGeom>
                <a:avLst/>
                <a:gdLst>
                  <a:gd name="T0" fmla="*/ 16 w 29"/>
                  <a:gd name="T1" fmla="*/ 15 h 16"/>
                  <a:gd name="T2" fmla="*/ 29 w 29"/>
                  <a:gd name="T3" fmla="*/ 6 h 16"/>
                  <a:gd name="T4" fmla="*/ 14 w 29"/>
                  <a:gd name="T5" fmla="*/ 2 h 16"/>
                  <a:gd name="T6" fmla="*/ 0 w 29"/>
                  <a:gd name="T7" fmla="*/ 10 h 16"/>
                  <a:gd name="T8" fmla="*/ 16 w 29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">
                    <a:moveTo>
                      <a:pt x="16" y="15"/>
                    </a:moveTo>
                    <a:cubicBezTo>
                      <a:pt x="24" y="13"/>
                      <a:pt x="29" y="6"/>
                      <a:pt x="29" y="6"/>
                    </a:cubicBezTo>
                    <a:cubicBezTo>
                      <a:pt x="29" y="6"/>
                      <a:pt x="22" y="0"/>
                      <a:pt x="14" y="2"/>
                    </a:cubicBezTo>
                    <a:cubicBezTo>
                      <a:pt x="6" y="3"/>
                      <a:pt x="0" y="10"/>
                      <a:pt x="0" y="10"/>
                    </a:cubicBezTo>
                    <a:cubicBezTo>
                      <a:pt x="0" y="10"/>
                      <a:pt x="8" y="16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1" name="Freeform 242">
                <a:extLst>
                  <a:ext uri="{FF2B5EF4-FFF2-40B4-BE49-F238E27FC236}">
                    <a16:creationId xmlns:a16="http://schemas.microsoft.com/office/drawing/2014/main" id="{BB0859CE-A7F8-4EDB-988D-46E257D98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5102" y="1829220"/>
                <a:ext cx="18081" cy="30598"/>
              </a:xfrm>
              <a:custGeom>
                <a:avLst/>
                <a:gdLst>
                  <a:gd name="T0" fmla="*/ 9 w 11"/>
                  <a:gd name="T1" fmla="*/ 11 h 18"/>
                  <a:gd name="T2" fmla="*/ 9 w 11"/>
                  <a:gd name="T3" fmla="*/ 0 h 18"/>
                  <a:gd name="T4" fmla="*/ 1 w 11"/>
                  <a:gd name="T5" fmla="*/ 8 h 18"/>
                  <a:gd name="T6" fmla="*/ 2 w 11"/>
                  <a:gd name="T7" fmla="*/ 18 h 18"/>
                  <a:gd name="T8" fmla="*/ 9 w 11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9" y="11"/>
                    </a:moveTo>
                    <a:cubicBezTo>
                      <a:pt x="11" y="6"/>
                      <a:pt x="9" y="0"/>
                      <a:pt x="9" y="0"/>
                    </a:cubicBezTo>
                    <a:cubicBezTo>
                      <a:pt x="9" y="0"/>
                      <a:pt x="3" y="3"/>
                      <a:pt x="1" y="8"/>
                    </a:cubicBezTo>
                    <a:cubicBezTo>
                      <a:pt x="0" y="12"/>
                      <a:pt x="2" y="18"/>
                      <a:pt x="2" y="18"/>
                    </a:cubicBezTo>
                    <a:cubicBezTo>
                      <a:pt x="2" y="18"/>
                      <a:pt x="7" y="15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2" name="Freeform 243">
                <a:extLst>
                  <a:ext uri="{FF2B5EF4-FFF2-40B4-BE49-F238E27FC236}">
                    <a16:creationId xmlns:a16="http://schemas.microsoft.com/office/drawing/2014/main" id="{A2BB9410-F09B-4412-ACE1-054ACEF54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2802" y="2071220"/>
                <a:ext cx="41724" cy="22253"/>
              </a:xfrm>
              <a:custGeom>
                <a:avLst/>
                <a:gdLst>
                  <a:gd name="T0" fmla="*/ 13 w 24"/>
                  <a:gd name="T1" fmla="*/ 12 h 13"/>
                  <a:gd name="T2" fmla="*/ 24 w 24"/>
                  <a:gd name="T3" fmla="*/ 5 h 13"/>
                  <a:gd name="T4" fmla="*/ 11 w 24"/>
                  <a:gd name="T5" fmla="*/ 1 h 13"/>
                  <a:gd name="T6" fmla="*/ 0 w 24"/>
                  <a:gd name="T7" fmla="*/ 9 h 13"/>
                  <a:gd name="T8" fmla="*/ 13 w 24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13" y="12"/>
                    </a:moveTo>
                    <a:cubicBezTo>
                      <a:pt x="20" y="11"/>
                      <a:pt x="24" y="5"/>
                      <a:pt x="24" y="5"/>
                    </a:cubicBezTo>
                    <a:cubicBezTo>
                      <a:pt x="24" y="5"/>
                      <a:pt x="18" y="0"/>
                      <a:pt x="11" y="1"/>
                    </a:cubicBezTo>
                    <a:cubicBezTo>
                      <a:pt x="5" y="2"/>
                      <a:pt x="0" y="9"/>
                      <a:pt x="0" y="9"/>
                    </a:cubicBezTo>
                    <a:cubicBezTo>
                      <a:pt x="0" y="9"/>
                      <a:pt x="6" y="13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Freeform 244">
                <a:extLst>
                  <a:ext uri="{FF2B5EF4-FFF2-40B4-BE49-F238E27FC236}">
                    <a16:creationId xmlns:a16="http://schemas.microsoft.com/office/drawing/2014/main" id="{EFDC20EB-D4FD-4AE3-9E17-73F37CE11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239" y="2054530"/>
                <a:ext cx="18081" cy="25034"/>
              </a:xfrm>
              <a:custGeom>
                <a:avLst/>
                <a:gdLst>
                  <a:gd name="T0" fmla="*/ 8 w 10"/>
                  <a:gd name="T1" fmla="*/ 8 h 15"/>
                  <a:gd name="T2" fmla="*/ 7 w 10"/>
                  <a:gd name="T3" fmla="*/ 0 h 15"/>
                  <a:gd name="T4" fmla="*/ 1 w 10"/>
                  <a:gd name="T5" fmla="*/ 6 h 15"/>
                  <a:gd name="T6" fmla="*/ 2 w 10"/>
                  <a:gd name="T7" fmla="*/ 15 h 15"/>
                  <a:gd name="T8" fmla="*/ 8 w 1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8" y="8"/>
                    </a:moveTo>
                    <a:cubicBezTo>
                      <a:pt x="10" y="4"/>
                      <a:pt x="7" y="0"/>
                      <a:pt x="7" y="0"/>
                    </a:cubicBezTo>
                    <a:cubicBezTo>
                      <a:pt x="7" y="0"/>
                      <a:pt x="3" y="2"/>
                      <a:pt x="1" y="6"/>
                    </a:cubicBezTo>
                    <a:cubicBezTo>
                      <a:pt x="0" y="10"/>
                      <a:pt x="2" y="15"/>
                      <a:pt x="2" y="15"/>
                    </a:cubicBezTo>
                    <a:cubicBezTo>
                      <a:pt x="2" y="15"/>
                      <a:pt x="7" y="13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4" name="Freeform 245">
                <a:extLst>
                  <a:ext uri="{FF2B5EF4-FFF2-40B4-BE49-F238E27FC236}">
                    <a16:creationId xmlns:a16="http://schemas.microsoft.com/office/drawing/2014/main" id="{B4DCE162-74E7-472F-8011-390F452C60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620" y="1667887"/>
                <a:ext cx="66758" cy="33379"/>
              </a:xfrm>
              <a:custGeom>
                <a:avLst/>
                <a:gdLst>
                  <a:gd name="T0" fmla="*/ 39 w 39"/>
                  <a:gd name="T1" fmla="*/ 9 h 20"/>
                  <a:gd name="T2" fmla="*/ 19 w 39"/>
                  <a:gd name="T3" fmla="*/ 1 h 20"/>
                  <a:gd name="T4" fmla="*/ 0 w 39"/>
                  <a:gd name="T5" fmla="*/ 12 h 20"/>
                  <a:gd name="T6" fmla="*/ 20 w 39"/>
                  <a:gd name="T7" fmla="*/ 19 h 20"/>
                  <a:gd name="T8" fmla="*/ 39 w 39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0">
                    <a:moveTo>
                      <a:pt x="39" y="9"/>
                    </a:moveTo>
                    <a:cubicBezTo>
                      <a:pt x="39" y="9"/>
                      <a:pt x="30" y="0"/>
                      <a:pt x="19" y="1"/>
                    </a:cubicBezTo>
                    <a:cubicBezTo>
                      <a:pt x="8" y="2"/>
                      <a:pt x="0" y="12"/>
                      <a:pt x="0" y="12"/>
                    </a:cubicBezTo>
                    <a:cubicBezTo>
                      <a:pt x="0" y="12"/>
                      <a:pt x="9" y="20"/>
                      <a:pt x="20" y="19"/>
                    </a:cubicBezTo>
                    <a:cubicBezTo>
                      <a:pt x="31" y="18"/>
                      <a:pt x="39" y="9"/>
                      <a:pt x="3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5" name="Freeform 246">
                <a:extLst>
                  <a:ext uri="{FF2B5EF4-FFF2-40B4-BE49-F238E27FC236}">
                    <a16:creationId xmlns:a16="http://schemas.microsoft.com/office/drawing/2014/main" id="{4BB98077-FF31-40D3-B725-E128A25F0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667" y="1637289"/>
                <a:ext cx="27816" cy="38942"/>
              </a:xfrm>
              <a:custGeom>
                <a:avLst/>
                <a:gdLst>
                  <a:gd name="T0" fmla="*/ 13 w 16"/>
                  <a:gd name="T1" fmla="*/ 14 h 23"/>
                  <a:gd name="T2" fmla="*/ 13 w 16"/>
                  <a:gd name="T3" fmla="*/ 0 h 23"/>
                  <a:gd name="T4" fmla="*/ 3 w 16"/>
                  <a:gd name="T5" fmla="*/ 9 h 23"/>
                  <a:gd name="T6" fmla="*/ 3 w 16"/>
                  <a:gd name="T7" fmla="*/ 23 h 23"/>
                  <a:gd name="T8" fmla="*/ 13 w 16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3">
                    <a:moveTo>
                      <a:pt x="13" y="14"/>
                    </a:moveTo>
                    <a:cubicBezTo>
                      <a:pt x="16" y="8"/>
                      <a:pt x="13" y="0"/>
                      <a:pt x="13" y="0"/>
                    </a:cubicBezTo>
                    <a:cubicBezTo>
                      <a:pt x="13" y="0"/>
                      <a:pt x="6" y="3"/>
                      <a:pt x="3" y="9"/>
                    </a:cubicBezTo>
                    <a:cubicBezTo>
                      <a:pt x="0" y="16"/>
                      <a:pt x="3" y="23"/>
                      <a:pt x="3" y="23"/>
                    </a:cubicBezTo>
                    <a:cubicBezTo>
                      <a:pt x="3" y="23"/>
                      <a:pt x="10" y="21"/>
                      <a:pt x="1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Freeform 247">
                <a:extLst>
                  <a:ext uri="{FF2B5EF4-FFF2-40B4-BE49-F238E27FC236}">
                    <a16:creationId xmlns:a16="http://schemas.microsoft.com/office/drawing/2014/main" id="{8AC56102-6A81-4D99-A85D-45AD0DD00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0173" y="2093472"/>
                <a:ext cx="37552" cy="19471"/>
              </a:xfrm>
              <a:custGeom>
                <a:avLst/>
                <a:gdLst>
                  <a:gd name="T0" fmla="*/ 22 w 22"/>
                  <a:gd name="T1" fmla="*/ 5 h 11"/>
                  <a:gd name="T2" fmla="*/ 11 w 22"/>
                  <a:gd name="T3" fmla="*/ 1 h 11"/>
                  <a:gd name="T4" fmla="*/ 0 w 22"/>
                  <a:gd name="T5" fmla="*/ 7 h 11"/>
                  <a:gd name="T6" fmla="*/ 11 w 22"/>
                  <a:gd name="T7" fmla="*/ 11 h 11"/>
                  <a:gd name="T8" fmla="*/ 22 w 22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5"/>
                    </a:moveTo>
                    <a:cubicBezTo>
                      <a:pt x="22" y="5"/>
                      <a:pt x="17" y="0"/>
                      <a:pt x="11" y="1"/>
                    </a:cubicBezTo>
                    <a:cubicBezTo>
                      <a:pt x="4" y="1"/>
                      <a:pt x="0" y="7"/>
                      <a:pt x="0" y="7"/>
                    </a:cubicBezTo>
                    <a:cubicBezTo>
                      <a:pt x="0" y="7"/>
                      <a:pt x="5" y="11"/>
                      <a:pt x="11" y="11"/>
                    </a:cubicBezTo>
                    <a:cubicBezTo>
                      <a:pt x="18" y="10"/>
                      <a:pt x="22" y="5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Freeform 248">
                <a:extLst>
                  <a:ext uri="{FF2B5EF4-FFF2-40B4-BE49-F238E27FC236}">
                    <a16:creationId xmlns:a16="http://schemas.microsoft.com/office/drawing/2014/main" id="{8BCF35AF-C632-4870-97B9-C78C77474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4609" y="2076783"/>
                <a:ext cx="18081" cy="22253"/>
              </a:xfrm>
              <a:custGeom>
                <a:avLst/>
                <a:gdLst>
                  <a:gd name="T0" fmla="*/ 2 w 10"/>
                  <a:gd name="T1" fmla="*/ 5 h 13"/>
                  <a:gd name="T2" fmla="*/ 2 w 10"/>
                  <a:gd name="T3" fmla="*/ 13 h 13"/>
                  <a:gd name="T4" fmla="*/ 8 w 10"/>
                  <a:gd name="T5" fmla="*/ 8 h 13"/>
                  <a:gd name="T6" fmla="*/ 8 w 10"/>
                  <a:gd name="T7" fmla="*/ 0 h 13"/>
                  <a:gd name="T8" fmla="*/ 2 w 10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2" y="5"/>
                    </a:moveTo>
                    <a:cubicBezTo>
                      <a:pt x="0" y="8"/>
                      <a:pt x="2" y="13"/>
                      <a:pt x="2" y="13"/>
                    </a:cubicBezTo>
                    <a:cubicBezTo>
                      <a:pt x="2" y="13"/>
                      <a:pt x="6" y="11"/>
                      <a:pt x="8" y="8"/>
                    </a:cubicBezTo>
                    <a:cubicBezTo>
                      <a:pt x="10" y="4"/>
                      <a:pt x="8" y="0"/>
                      <a:pt x="8" y="0"/>
                    </a:cubicBezTo>
                    <a:cubicBezTo>
                      <a:pt x="8" y="0"/>
                      <a:pt x="4" y="1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8" name="Freeform 249">
                <a:extLst>
                  <a:ext uri="{FF2B5EF4-FFF2-40B4-BE49-F238E27FC236}">
                    <a16:creationId xmlns:a16="http://schemas.microsoft.com/office/drawing/2014/main" id="{D6C62EC4-91B2-434B-98D4-F96E06981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1646" y="2384150"/>
                <a:ext cx="97356" cy="79276"/>
              </a:xfrm>
              <a:custGeom>
                <a:avLst/>
                <a:gdLst>
                  <a:gd name="T0" fmla="*/ 34 w 57"/>
                  <a:gd name="T1" fmla="*/ 8 h 47"/>
                  <a:gd name="T2" fmla="*/ 0 w 57"/>
                  <a:gd name="T3" fmla="*/ 9 h 47"/>
                  <a:gd name="T4" fmla="*/ 23 w 57"/>
                  <a:gd name="T5" fmla="*/ 39 h 47"/>
                  <a:gd name="T6" fmla="*/ 57 w 57"/>
                  <a:gd name="T7" fmla="*/ 38 h 47"/>
                  <a:gd name="T8" fmla="*/ 34 w 57"/>
                  <a:gd name="T9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7">
                    <a:moveTo>
                      <a:pt x="34" y="8"/>
                    </a:moveTo>
                    <a:cubicBezTo>
                      <a:pt x="18" y="0"/>
                      <a:pt x="0" y="9"/>
                      <a:pt x="0" y="9"/>
                    </a:cubicBezTo>
                    <a:cubicBezTo>
                      <a:pt x="0" y="9"/>
                      <a:pt x="8" y="31"/>
                      <a:pt x="23" y="39"/>
                    </a:cubicBezTo>
                    <a:cubicBezTo>
                      <a:pt x="39" y="47"/>
                      <a:pt x="57" y="38"/>
                      <a:pt x="57" y="38"/>
                    </a:cubicBezTo>
                    <a:cubicBezTo>
                      <a:pt x="57" y="38"/>
                      <a:pt x="50" y="16"/>
                      <a:pt x="3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Freeform 250">
                <a:extLst>
                  <a:ext uri="{FF2B5EF4-FFF2-40B4-BE49-F238E27FC236}">
                    <a16:creationId xmlns:a16="http://schemas.microsoft.com/office/drawing/2014/main" id="{1AF18A5F-44D6-4025-9D41-E830DA49C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0588" y="2464816"/>
                <a:ext cx="52850" cy="57023"/>
              </a:xfrm>
              <a:custGeom>
                <a:avLst/>
                <a:gdLst>
                  <a:gd name="T0" fmla="*/ 10 w 31"/>
                  <a:gd name="T1" fmla="*/ 8 h 33"/>
                  <a:gd name="T2" fmla="*/ 0 w 31"/>
                  <a:gd name="T3" fmla="*/ 31 h 33"/>
                  <a:gd name="T4" fmla="*/ 21 w 31"/>
                  <a:gd name="T5" fmla="*/ 25 h 33"/>
                  <a:gd name="T6" fmla="*/ 31 w 31"/>
                  <a:gd name="T7" fmla="*/ 2 h 33"/>
                  <a:gd name="T8" fmla="*/ 10 w 31"/>
                  <a:gd name="T9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10" y="8"/>
                    </a:moveTo>
                    <a:cubicBezTo>
                      <a:pt x="2" y="16"/>
                      <a:pt x="0" y="31"/>
                      <a:pt x="0" y="31"/>
                    </a:cubicBezTo>
                    <a:cubicBezTo>
                      <a:pt x="0" y="31"/>
                      <a:pt x="13" y="33"/>
                      <a:pt x="21" y="25"/>
                    </a:cubicBezTo>
                    <a:cubicBezTo>
                      <a:pt x="30" y="17"/>
                      <a:pt x="31" y="2"/>
                      <a:pt x="31" y="2"/>
                    </a:cubicBezTo>
                    <a:cubicBezTo>
                      <a:pt x="31" y="2"/>
                      <a:pt x="19" y="0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0" name="Freeform 251">
                <a:extLst>
                  <a:ext uri="{FF2B5EF4-FFF2-40B4-BE49-F238E27FC236}">
                    <a16:creationId xmlns:a16="http://schemas.microsoft.com/office/drawing/2014/main" id="{24112B05-AD9E-4585-BDEE-26642EE73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599" y="1873726"/>
                <a:ext cx="65368" cy="37552"/>
              </a:xfrm>
              <a:custGeom>
                <a:avLst/>
                <a:gdLst>
                  <a:gd name="T0" fmla="*/ 21 w 38"/>
                  <a:gd name="T1" fmla="*/ 20 h 22"/>
                  <a:gd name="T2" fmla="*/ 38 w 38"/>
                  <a:gd name="T3" fmla="*/ 7 h 22"/>
                  <a:gd name="T4" fmla="*/ 17 w 38"/>
                  <a:gd name="T5" fmla="*/ 2 h 22"/>
                  <a:gd name="T6" fmla="*/ 0 w 38"/>
                  <a:gd name="T7" fmla="*/ 15 h 22"/>
                  <a:gd name="T8" fmla="*/ 21 w 3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2">
                    <a:moveTo>
                      <a:pt x="21" y="20"/>
                    </a:moveTo>
                    <a:cubicBezTo>
                      <a:pt x="31" y="18"/>
                      <a:pt x="38" y="7"/>
                      <a:pt x="38" y="7"/>
                    </a:cubicBezTo>
                    <a:cubicBezTo>
                      <a:pt x="38" y="7"/>
                      <a:pt x="28" y="0"/>
                      <a:pt x="17" y="2"/>
                    </a:cubicBezTo>
                    <a:cubicBezTo>
                      <a:pt x="6" y="5"/>
                      <a:pt x="0" y="15"/>
                      <a:pt x="0" y="15"/>
                    </a:cubicBezTo>
                    <a:cubicBezTo>
                      <a:pt x="0" y="15"/>
                      <a:pt x="10" y="22"/>
                      <a:pt x="21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" name="Freeform 252">
                <a:extLst>
                  <a:ext uri="{FF2B5EF4-FFF2-40B4-BE49-F238E27FC236}">
                    <a16:creationId xmlns:a16="http://schemas.microsoft.com/office/drawing/2014/main" id="{A53D7D50-4438-4E42-BE83-F0D1BE2EE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668" y="1895979"/>
                <a:ext cx="25034" cy="40334"/>
              </a:xfrm>
              <a:custGeom>
                <a:avLst/>
                <a:gdLst>
                  <a:gd name="T0" fmla="*/ 2 w 15"/>
                  <a:gd name="T1" fmla="*/ 10 h 24"/>
                  <a:gd name="T2" fmla="*/ 4 w 15"/>
                  <a:gd name="T3" fmla="*/ 24 h 24"/>
                  <a:gd name="T4" fmla="*/ 13 w 15"/>
                  <a:gd name="T5" fmla="*/ 14 h 24"/>
                  <a:gd name="T6" fmla="*/ 12 w 15"/>
                  <a:gd name="T7" fmla="*/ 0 h 24"/>
                  <a:gd name="T8" fmla="*/ 2 w 15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2" y="10"/>
                    </a:moveTo>
                    <a:cubicBezTo>
                      <a:pt x="0" y="17"/>
                      <a:pt x="4" y="24"/>
                      <a:pt x="4" y="24"/>
                    </a:cubicBezTo>
                    <a:cubicBezTo>
                      <a:pt x="4" y="24"/>
                      <a:pt x="11" y="21"/>
                      <a:pt x="13" y="14"/>
                    </a:cubicBezTo>
                    <a:cubicBezTo>
                      <a:pt x="15" y="7"/>
                      <a:pt x="12" y="0"/>
                      <a:pt x="12" y="0"/>
                    </a:cubicBezTo>
                    <a:cubicBezTo>
                      <a:pt x="12" y="0"/>
                      <a:pt x="4" y="4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Freeform 253">
                <a:extLst>
                  <a:ext uri="{FF2B5EF4-FFF2-40B4-BE49-F238E27FC236}">
                    <a16:creationId xmlns:a16="http://schemas.microsoft.com/office/drawing/2014/main" id="{5A7F2460-CDD4-4108-B9BC-C0F8EF982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1461" y="2115725"/>
                <a:ext cx="61195" cy="43115"/>
              </a:xfrm>
              <a:custGeom>
                <a:avLst/>
                <a:gdLst>
                  <a:gd name="T0" fmla="*/ 21 w 36"/>
                  <a:gd name="T1" fmla="*/ 4 h 25"/>
                  <a:gd name="T2" fmla="*/ 0 w 36"/>
                  <a:gd name="T3" fmla="*/ 5 h 25"/>
                  <a:gd name="T4" fmla="*/ 15 w 36"/>
                  <a:gd name="T5" fmla="*/ 21 h 25"/>
                  <a:gd name="T6" fmla="*/ 36 w 36"/>
                  <a:gd name="T7" fmla="*/ 20 h 25"/>
                  <a:gd name="T8" fmla="*/ 21 w 36"/>
                  <a:gd name="T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21" y="4"/>
                    </a:moveTo>
                    <a:cubicBezTo>
                      <a:pt x="11" y="0"/>
                      <a:pt x="0" y="5"/>
                      <a:pt x="0" y="5"/>
                    </a:cubicBezTo>
                    <a:cubicBezTo>
                      <a:pt x="0" y="5"/>
                      <a:pt x="5" y="17"/>
                      <a:pt x="15" y="21"/>
                    </a:cubicBezTo>
                    <a:cubicBezTo>
                      <a:pt x="25" y="25"/>
                      <a:pt x="36" y="20"/>
                      <a:pt x="36" y="20"/>
                    </a:cubicBezTo>
                    <a:cubicBezTo>
                      <a:pt x="36" y="20"/>
                      <a:pt x="31" y="8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3" name="Freeform 254">
                <a:extLst>
                  <a:ext uri="{FF2B5EF4-FFF2-40B4-BE49-F238E27FC236}">
                    <a16:creationId xmlns:a16="http://schemas.microsoft.com/office/drawing/2014/main" id="{9519EC03-C32D-45B6-9841-EF7D93A0F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496" y="2158840"/>
                <a:ext cx="34770" cy="30598"/>
              </a:xfrm>
              <a:custGeom>
                <a:avLst/>
                <a:gdLst>
                  <a:gd name="T0" fmla="*/ 20 w 20"/>
                  <a:gd name="T1" fmla="*/ 1 h 18"/>
                  <a:gd name="T2" fmla="*/ 6 w 20"/>
                  <a:gd name="T3" fmla="*/ 5 h 18"/>
                  <a:gd name="T4" fmla="*/ 0 w 20"/>
                  <a:gd name="T5" fmla="*/ 17 h 18"/>
                  <a:gd name="T6" fmla="*/ 14 w 20"/>
                  <a:gd name="T7" fmla="*/ 14 h 18"/>
                  <a:gd name="T8" fmla="*/ 20 w 20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20" y="1"/>
                    </a:moveTo>
                    <a:cubicBezTo>
                      <a:pt x="20" y="1"/>
                      <a:pt x="12" y="0"/>
                      <a:pt x="6" y="5"/>
                    </a:cubicBezTo>
                    <a:cubicBezTo>
                      <a:pt x="1" y="9"/>
                      <a:pt x="0" y="17"/>
                      <a:pt x="0" y="17"/>
                    </a:cubicBezTo>
                    <a:cubicBezTo>
                      <a:pt x="0" y="17"/>
                      <a:pt x="8" y="18"/>
                      <a:pt x="14" y="14"/>
                    </a:cubicBezTo>
                    <a:cubicBezTo>
                      <a:pt x="19" y="9"/>
                      <a:pt x="20" y="1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4" name="Freeform 261">
                <a:extLst>
                  <a:ext uri="{FF2B5EF4-FFF2-40B4-BE49-F238E27FC236}">
                    <a16:creationId xmlns:a16="http://schemas.microsoft.com/office/drawing/2014/main" id="{56C3C213-72C4-46A7-9C02-E01F8CA06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8506" y="2288185"/>
                <a:ext cx="0" cy="139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62">
              <a:extLst>
                <a:ext uri="{FF2B5EF4-FFF2-40B4-BE49-F238E27FC236}">
                  <a16:creationId xmlns:a16="http://schemas.microsoft.com/office/drawing/2014/main" id="{B462F0F4-F91F-4C39-B654-B7EC5148FA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9743" y="4587276"/>
              <a:ext cx="6189229" cy="7063633"/>
            </a:xfrm>
            <a:custGeom>
              <a:avLst/>
              <a:gdLst>
                <a:gd name="T0" fmla="*/ 1214 w 2066"/>
                <a:gd name="T1" fmla="*/ 1027 h 2359"/>
                <a:gd name="T2" fmla="*/ 1311 w 2066"/>
                <a:gd name="T3" fmla="*/ 870 h 2359"/>
                <a:gd name="T4" fmla="*/ 2003 w 2066"/>
                <a:gd name="T5" fmla="*/ 791 h 2359"/>
                <a:gd name="T6" fmla="*/ 1793 w 2066"/>
                <a:gd name="T7" fmla="*/ 670 h 2359"/>
                <a:gd name="T8" fmla="*/ 1581 w 2066"/>
                <a:gd name="T9" fmla="*/ 633 h 2359"/>
                <a:gd name="T10" fmla="*/ 1658 w 2066"/>
                <a:gd name="T11" fmla="*/ 440 h 2359"/>
                <a:gd name="T12" fmla="*/ 1432 w 2066"/>
                <a:gd name="T13" fmla="*/ 538 h 2359"/>
                <a:gd name="T14" fmla="*/ 1522 w 2066"/>
                <a:gd name="T15" fmla="*/ 378 h 2359"/>
                <a:gd name="T16" fmla="*/ 1325 w 2066"/>
                <a:gd name="T17" fmla="*/ 286 h 2359"/>
                <a:gd name="T18" fmla="*/ 1216 w 2066"/>
                <a:gd name="T19" fmla="*/ 288 h 2359"/>
                <a:gd name="T20" fmla="*/ 1159 w 2066"/>
                <a:gd name="T21" fmla="*/ 287 h 2359"/>
                <a:gd name="T22" fmla="*/ 1123 w 2066"/>
                <a:gd name="T23" fmla="*/ 736 h 2359"/>
                <a:gd name="T24" fmla="*/ 1049 w 2066"/>
                <a:gd name="T25" fmla="*/ 649 h 2359"/>
                <a:gd name="T26" fmla="*/ 1075 w 2066"/>
                <a:gd name="T27" fmla="*/ 526 h 2359"/>
                <a:gd name="T28" fmla="*/ 1043 w 2066"/>
                <a:gd name="T29" fmla="*/ 699 h 2359"/>
                <a:gd name="T30" fmla="*/ 1011 w 2066"/>
                <a:gd name="T31" fmla="*/ 432 h 2359"/>
                <a:gd name="T32" fmla="*/ 971 w 2066"/>
                <a:gd name="T33" fmla="*/ 327 h 2359"/>
                <a:gd name="T34" fmla="*/ 1172 w 2066"/>
                <a:gd name="T35" fmla="*/ 136 h 2359"/>
                <a:gd name="T36" fmla="*/ 1018 w 2066"/>
                <a:gd name="T37" fmla="*/ 75 h 2359"/>
                <a:gd name="T38" fmla="*/ 1013 w 2066"/>
                <a:gd name="T39" fmla="*/ 271 h 2359"/>
                <a:gd name="T40" fmla="*/ 869 w 2066"/>
                <a:gd name="T41" fmla="*/ 262 h 2359"/>
                <a:gd name="T42" fmla="*/ 699 w 2066"/>
                <a:gd name="T43" fmla="*/ 334 h 2359"/>
                <a:gd name="T44" fmla="*/ 667 w 2066"/>
                <a:gd name="T45" fmla="*/ 748 h 2359"/>
                <a:gd name="T46" fmla="*/ 672 w 2066"/>
                <a:gd name="T47" fmla="*/ 643 h 2359"/>
                <a:gd name="T48" fmla="*/ 592 w 2066"/>
                <a:gd name="T49" fmla="*/ 673 h 2359"/>
                <a:gd name="T50" fmla="*/ 510 w 2066"/>
                <a:gd name="T51" fmla="*/ 558 h 2359"/>
                <a:gd name="T52" fmla="*/ 488 w 2066"/>
                <a:gd name="T53" fmla="*/ 531 h 2359"/>
                <a:gd name="T54" fmla="*/ 574 w 2066"/>
                <a:gd name="T55" fmla="*/ 219 h 2359"/>
                <a:gd name="T56" fmla="*/ 411 w 2066"/>
                <a:gd name="T57" fmla="*/ 208 h 2359"/>
                <a:gd name="T58" fmla="*/ 355 w 2066"/>
                <a:gd name="T59" fmla="*/ 426 h 2359"/>
                <a:gd name="T60" fmla="*/ 110 w 2066"/>
                <a:gd name="T61" fmla="*/ 516 h 2359"/>
                <a:gd name="T62" fmla="*/ 383 w 2066"/>
                <a:gd name="T63" fmla="*/ 511 h 2359"/>
                <a:gd name="T64" fmla="*/ 701 w 2066"/>
                <a:gd name="T65" fmla="*/ 929 h 2359"/>
                <a:gd name="T66" fmla="*/ 643 w 2066"/>
                <a:gd name="T67" fmla="*/ 938 h 2359"/>
                <a:gd name="T68" fmla="*/ 263 w 2066"/>
                <a:gd name="T69" fmla="*/ 890 h 2359"/>
                <a:gd name="T70" fmla="*/ 135 w 2066"/>
                <a:gd name="T71" fmla="*/ 1106 h 2359"/>
                <a:gd name="T72" fmla="*/ 437 w 2066"/>
                <a:gd name="T73" fmla="*/ 1727 h 2359"/>
                <a:gd name="T74" fmla="*/ 130 w 2066"/>
                <a:gd name="T75" fmla="*/ 1979 h 2359"/>
                <a:gd name="T76" fmla="*/ 284 w 2066"/>
                <a:gd name="T77" fmla="*/ 1905 h 2359"/>
                <a:gd name="T78" fmla="*/ 477 w 2066"/>
                <a:gd name="T79" fmla="*/ 1839 h 2359"/>
                <a:gd name="T80" fmla="*/ 532 w 2066"/>
                <a:gd name="T81" fmla="*/ 1975 h 2359"/>
                <a:gd name="T82" fmla="*/ 689 w 2066"/>
                <a:gd name="T83" fmla="*/ 2041 h 2359"/>
                <a:gd name="T84" fmla="*/ 844 w 2066"/>
                <a:gd name="T85" fmla="*/ 1912 h 2359"/>
                <a:gd name="T86" fmla="*/ 939 w 2066"/>
                <a:gd name="T87" fmla="*/ 2055 h 2359"/>
                <a:gd name="T88" fmla="*/ 970 w 2066"/>
                <a:gd name="T89" fmla="*/ 2213 h 2359"/>
                <a:gd name="T90" fmla="*/ 1003 w 2066"/>
                <a:gd name="T91" fmla="*/ 1986 h 2359"/>
                <a:gd name="T92" fmla="*/ 1106 w 2066"/>
                <a:gd name="T93" fmla="*/ 2027 h 2359"/>
                <a:gd name="T94" fmla="*/ 1231 w 2066"/>
                <a:gd name="T95" fmla="*/ 2040 h 2359"/>
                <a:gd name="T96" fmla="*/ 1304 w 2066"/>
                <a:gd name="T97" fmla="*/ 1950 h 2359"/>
                <a:gd name="T98" fmla="*/ 1568 w 2066"/>
                <a:gd name="T99" fmla="*/ 2205 h 2359"/>
                <a:gd name="T100" fmla="*/ 1624 w 2066"/>
                <a:gd name="T101" fmla="*/ 2009 h 2359"/>
                <a:gd name="T102" fmla="*/ 1736 w 2066"/>
                <a:gd name="T103" fmla="*/ 1906 h 2359"/>
                <a:gd name="T104" fmla="*/ 1766 w 2066"/>
                <a:gd name="T105" fmla="*/ 1802 h 2359"/>
                <a:gd name="T106" fmla="*/ 1901 w 2066"/>
                <a:gd name="T107" fmla="*/ 1725 h 2359"/>
                <a:gd name="T108" fmla="*/ 691 w 2066"/>
                <a:gd name="T109" fmla="*/ 1772 h 2359"/>
                <a:gd name="T110" fmla="*/ 759 w 2066"/>
                <a:gd name="T111" fmla="*/ 1860 h 2359"/>
                <a:gd name="T112" fmla="*/ 862 w 2066"/>
                <a:gd name="T113" fmla="*/ 1658 h 2359"/>
                <a:gd name="T114" fmla="*/ 1125 w 2066"/>
                <a:gd name="T115" fmla="*/ 1878 h 2359"/>
                <a:gd name="T116" fmla="*/ 1190 w 2066"/>
                <a:gd name="T117" fmla="*/ 1819 h 2359"/>
                <a:gd name="T118" fmla="*/ 1336 w 2066"/>
                <a:gd name="T119" fmla="*/ 1840 h 2359"/>
                <a:gd name="T120" fmla="*/ 1435 w 2066"/>
                <a:gd name="T121" fmla="*/ 1921 h 2359"/>
                <a:gd name="T122" fmla="*/ 1565 w 2066"/>
                <a:gd name="T123" fmla="*/ 1825 h 2359"/>
                <a:gd name="T124" fmla="*/ 1441 w 2066"/>
                <a:gd name="T125" fmla="*/ 1765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66" h="2359">
                  <a:moveTo>
                    <a:pt x="1993" y="1743"/>
                  </a:moveTo>
                  <a:cubicBezTo>
                    <a:pt x="2019" y="1736"/>
                    <a:pt x="2041" y="1722"/>
                    <a:pt x="2066" y="1712"/>
                  </a:cubicBezTo>
                  <a:cubicBezTo>
                    <a:pt x="2059" y="1714"/>
                    <a:pt x="2053" y="1717"/>
                    <a:pt x="2047" y="1719"/>
                  </a:cubicBezTo>
                  <a:cubicBezTo>
                    <a:pt x="2022" y="1729"/>
                    <a:pt x="1995" y="1742"/>
                    <a:pt x="1967" y="1740"/>
                  </a:cubicBezTo>
                  <a:cubicBezTo>
                    <a:pt x="1936" y="1739"/>
                    <a:pt x="1906" y="1714"/>
                    <a:pt x="1881" y="1698"/>
                  </a:cubicBezTo>
                  <a:cubicBezTo>
                    <a:pt x="1906" y="1703"/>
                    <a:pt x="1927" y="1702"/>
                    <a:pt x="1950" y="1695"/>
                  </a:cubicBezTo>
                  <a:cubicBezTo>
                    <a:pt x="1973" y="1687"/>
                    <a:pt x="1993" y="1681"/>
                    <a:pt x="2017" y="1686"/>
                  </a:cubicBezTo>
                  <a:cubicBezTo>
                    <a:pt x="2004" y="1682"/>
                    <a:pt x="1991" y="1681"/>
                    <a:pt x="1977" y="1684"/>
                  </a:cubicBezTo>
                  <a:cubicBezTo>
                    <a:pt x="1958" y="1687"/>
                    <a:pt x="1941" y="1695"/>
                    <a:pt x="1922" y="1695"/>
                  </a:cubicBezTo>
                  <a:cubicBezTo>
                    <a:pt x="1899" y="1695"/>
                    <a:pt x="1877" y="1688"/>
                    <a:pt x="1855" y="1683"/>
                  </a:cubicBezTo>
                  <a:cubicBezTo>
                    <a:pt x="1796" y="1671"/>
                    <a:pt x="1736" y="1667"/>
                    <a:pt x="1677" y="1656"/>
                  </a:cubicBezTo>
                  <a:cubicBezTo>
                    <a:pt x="1657" y="1653"/>
                    <a:pt x="1636" y="1652"/>
                    <a:pt x="1616" y="1648"/>
                  </a:cubicBezTo>
                  <a:cubicBezTo>
                    <a:pt x="1589" y="1644"/>
                    <a:pt x="1562" y="1632"/>
                    <a:pt x="1536" y="1624"/>
                  </a:cubicBezTo>
                  <a:cubicBezTo>
                    <a:pt x="1478" y="1606"/>
                    <a:pt x="1420" y="1588"/>
                    <a:pt x="1360" y="1576"/>
                  </a:cubicBezTo>
                  <a:cubicBezTo>
                    <a:pt x="1326" y="1570"/>
                    <a:pt x="1221" y="1558"/>
                    <a:pt x="1193" y="1475"/>
                  </a:cubicBezTo>
                  <a:cubicBezTo>
                    <a:pt x="1177" y="1429"/>
                    <a:pt x="1149" y="1415"/>
                    <a:pt x="1137" y="1387"/>
                  </a:cubicBezTo>
                  <a:cubicBezTo>
                    <a:pt x="1125" y="1360"/>
                    <a:pt x="1130" y="1284"/>
                    <a:pt x="1125" y="1254"/>
                  </a:cubicBezTo>
                  <a:cubicBezTo>
                    <a:pt x="1122" y="1233"/>
                    <a:pt x="1123" y="1212"/>
                    <a:pt x="1122" y="1191"/>
                  </a:cubicBezTo>
                  <a:cubicBezTo>
                    <a:pt x="1122" y="1163"/>
                    <a:pt x="1120" y="1126"/>
                    <a:pt x="1136" y="1102"/>
                  </a:cubicBezTo>
                  <a:cubicBezTo>
                    <a:pt x="1145" y="1087"/>
                    <a:pt x="1164" y="1075"/>
                    <a:pt x="1177" y="1063"/>
                  </a:cubicBezTo>
                  <a:cubicBezTo>
                    <a:pt x="1190" y="1052"/>
                    <a:pt x="1202" y="1040"/>
                    <a:pt x="1214" y="1027"/>
                  </a:cubicBezTo>
                  <a:cubicBezTo>
                    <a:pt x="1224" y="1017"/>
                    <a:pt x="1229" y="1002"/>
                    <a:pt x="1232" y="988"/>
                  </a:cubicBezTo>
                  <a:cubicBezTo>
                    <a:pt x="1233" y="979"/>
                    <a:pt x="1233" y="970"/>
                    <a:pt x="1234" y="961"/>
                  </a:cubicBezTo>
                  <a:cubicBezTo>
                    <a:pt x="1245" y="957"/>
                    <a:pt x="1258" y="953"/>
                    <a:pt x="1271" y="954"/>
                  </a:cubicBezTo>
                  <a:cubicBezTo>
                    <a:pt x="1294" y="955"/>
                    <a:pt x="1316" y="966"/>
                    <a:pt x="1339" y="968"/>
                  </a:cubicBezTo>
                  <a:cubicBezTo>
                    <a:pt x="1351" y="970"/>
                    <a:pt x="1362" y="971"/>
                    <a:pt x="1374" y="971"/>
                  </a:cubicBezTo>
                  <a:cubicBezTo>
                    <a:pt x="1453" y="975"/>
                    <a:pt x="1529" y="972"/>
                    <a:pt x="1605" y="947"/>
                  </a:cubicBezTo>
                  <a:cubicBezTo>
                    <a:pt x="1540" y="963"/>
                    <a:pt x="1476" y="966"/>
                    <a:pt x="1409" y="959"/>
                  </a:cubicBezTo>
                  <a:cubicBezTo>
                    <a:pt x="1420" y="950"/>
                    <a:pt x="1429" y="939"/>
                    <a:pt x="1437" y="927"/>
                  </a:cubicBezTo>
                  <a:cubicBezTo>
                    <a:pt x="1441" y="922"/>
                    <a:pt x="1466" y="929"/>
                    <a:pt x="1473" y="929"/>
                  </a:cubicBezTo>
                  <a:cubicBezTo>
                    <a:pt x="1500" y="931"/>
                    <a:pt x="1524" y="926"/>
                    <a:pt x="1547" y="911"/>
                  </a:cubicBezTo>
                  <a:cubicBezTo>
                    <a:pt x="1513" y="930"/>
                    <a:pt x="1480" y="926"/>
                    <a:pt x="1443" y="918"/>
                  </a:cubicBezTo>
                  <a:cubicBezTo>
                    <a:pt x="1471" y="881"/>
                    <a:pt x="1513" y="882"/>
                    <a:pt x="1555" y="878"/>
                  </a:cubicBezTo>
                  <a:cubicBezTo>
                    <a:pt x="1526" y="879"/>
                    <a:pt x="1489" y="873"/>
                    <a:pt x="1463" y="890"/>
                  </a:cubicBezTo>
                  <a:cubicBezTo>
                    <a:pt x="1442" y="904"/>
                    <a:pt x="1429" y="925"/>
                    <a:pt x="1411" y="943"/>
                  </a:cubicBezTo>
                  <a:cubicBezTo>
                    <a:pt x="1406" y="947"/>
                    <a:pt x="1401" y="952"/>
                    <a:pt x="1395" y="955"/>
                  </a:cubicBezTo>
                  <a:cubicBezTo>
                    <a:pt x="1389" y="959"/>
                    <a:pt x="1383" y="957"/>
                    <a:pt x="1376" y="956"/>
                  </a:cubicBezTo>
                  <a:cubicBezTo>
                    <a:pt x="1359" y="954"/>
                    <a:pt x="1342" y="951"/>
                    <a:pt x="1326" y="947"/>
                  </a:cubicBezTo>
                  <a:cubicBezTo>
                    <a:pt x="1311" y="943"/>
                    <a:pt x="1297" y="936"/>
                    <a:pt x="1282" y="933"/>
                  </a:cubicBezTo>
                  <a:cubicBezTo>
                    <a:pt x="1266" y="930"/>
                    <a:pt x="1250" y="931"/>
                    <a:pt x="1234" y="934"/>
                  </a:cubicBezTo>
                  <a:cubicBezTo>
                    <a:pt x="1249" y="916"/>
                    <a:pt x="1256" y="879"/>
                    <a:pt x="1282" y="872"/>
                  </a:cubicBezTo>
                  <a:cubicBezTo>
                    <a:pt x="1291" y="870"/>
                    <a:pt x="1302" y="870"/>
                    <a:pt x="1311" y="870"/>
                  </a:cubicBezTo>
                  <a:cubicBezTo>
                    <a:pt x="1330" y="870"/>
                    <a:pt x="1349" y="868"/>
                    <a:pt x="1367" y="864"/>
                  </a:cubicBezTo>
                  <a:cubicBezTo>
                    <a:pt x="1404" y="855"/>
                    <a:pt x="1433" y="836"/>
                    <a:pt x="1460" y="811"/>
                  </a:cubicBezTo>
                  <a:cubicBezTo>
                    <a:pt x="1487" y="786"/>
                    <a:pt x="1513" y="762"/>
                    <a:pt x="1549" y="751"/>
                  </a:cubicBezTo>
                  <a:cubicBezTo>
                    <a:pt x="1568" y="745"/>
                    <a:pt x="1587" y="743"/>
                    <a:pt x="1606" y="743"/>
                  </a:cubicBezTo>
                  <a:cubicBezTo>
                    <a:pt x="1619" y="742"/>
                    <a:pt x="1647" y="739"/>
                    <a:pt x="1656" y="750"/>
                  </a:cubicBezTo>
                  <a:cubicBezTo>
                    <a:pt x="1667" y="762"/>
                    <a:pt x="1673" y="779"/>
                    <a:pt x="1681" y="793"/>
                  </a:cubicBezTo>
                  <a:cubicBezTo>
                    <a:pt x="1688" y="805"/>
                    <a:pt x="1697" y="814"/>
                    <a:pt x="1708" y="822"/>
                  </a:cubicBezTo>
                  <a:cubicBezTo>
                    <a:pt x="1708" y="855"/>
                    <a:pt x="1713" y="886"/>
                    <a:pt x="1748" y="898"/>
                  </a:cubicBezTo>
                  <a:cubicBezTo>
                    <a:pt x="1777" y="909"/>
                    <a:pt x="1810" y="905"/>
                    <a:pt x="1840" y="901"/>
                  </a:cubicBezTo>
                  <a:cubicBezTo>
                    <a:pt x="1814" y="902"/>
                    <a:pt x="1787" y="904"/>
                    <a:pt x="1762" y="896"/>
                  </a:cubicBezTo>
                  <a:cubicBezTo>
                    <a:pt x="1748" y="893"/>
                    <a:pt x="1734" y="885"/>
                    <a:pt x="1726" y="873"/>
                  </a:cubicBezTo>
                  <a:cubicBezTo>
                    <a:pt x="1718" y="860"/>
                    <a:pt x="1719" y="844"/>
                    <a:pt x="1719" y="830"/>
                  </a:cubicBezTo>
                  <a:cubicBezTo>
                    <a:pt x="1762" y="856"/>
                    <a:pt x="1812" y="846"/>
                    <a:pt x="1856" y="830"/>
                  </a:cubicBezTo>
                  <a:cubicBezTo>
                    <a:pt x="1817" y="842"/>
                    <a:pt x="1774" y="849"/>
                    <a:pt x="1735" y="829"/>
                  </a:cubicBezTo>
                  <a:cubicBezTo>
                    <a:pt x="1724" y="823"/>
                    <a:pt x="1713" y="814"/>
                    <a:pt x="1704" y="805"/>
                  </a:cubicBezTo>
                  <a:cubicBezTo>
                    <a:pt x="1690" y="790"/>
                    <a:pt x="1685" y="767"/>
                    <a:pt x="1675" y="749"/>
                  </a:cubicBezTo>
                  <a:cubicBezTo>
                    <a:pt x="1727" y="758"/>
                    <a:pt x="1778" y="778"/>
                    <a:pt x="1830" y="787"/>
                  </a:cubicBezTo>
                  <a:cubicBezTo>
                    <a:pt x="1884" y="796"/>
                    <a:pt x="1937" y="787"/>
                    <a:pt x="1990" y="778"/>
                  </a:cubicBezTo>
                  <a:cubicBezTo>
                    <a:pt x="1989" y="781"/>
                    <a:pt x="1986" y="788"/>
                    <a:pt x="1988" y="795"/>
                  </a:cubicBezTo>
                  <a:cubicBezTo>
                    <a:pt x="1990" y="804"/>
                    <a:pt x="2000" y="809"/>
                    <a:pt x="2000" y="809"/>
                  </a:cubicBezTo>
                  <a:cubicBezTo>
                    <a:pt x="2000" y="809"/>
                    <a:pt x="2005" y="800"/>
                    <a:pt x="2003" y="791"/>
                  </a:cubicBezTo>
                  <a:cubicBezTo>
                    <a:pt x="2000" y="782"/>
                    <a:pt x="1991" y="777"/>
                    <a:pt x="1991" y="777"/>
                  </a:cubicBezTo>
                  <a:cubicBezTo>
                    <a:pt x="1991" y="777"/>
                    <a:pt x="1991" y="778"/>
                    <a:pt x="1990" y="778"/>
                  </a:cubicBezTo>
                  <a:cubicBezTo>
                    <a:pt x="1944" y="783"/>
                    <a:pt x="1896" y="789"/>
                    <a:pt x="1849" y="780"/>
                  </a:cubicBezTo>
                  <a:cubicBezTo>
                    <a:pt x="1800" y="770"/>
                    <a:pt x="1753" y="749"/>
                    <a:pt x="1705" y="735"/>
                  </a:cubicBezTo>
                  <a:cubicBezTo>
                    <a:pt x="1726" y="737"/>
                    <a:pt x="1747" y="726"/>
                    <a:pt x="1765" y="716"/>
                  </a:cubicBezTo>
                  <a:cubicBezTo>
                    <a:pt x="1769" y="713"/>
                    <a:pt x="1785" y="701"/>
                    <a:pt x="1789" y="704"/>
                  </a:cubicBezTo>
                  <a:cubicBezTo>
                    <a:pt x="1797" y="709"/>
                    <a:pt x="1807" y="711"/>
                    <a:pt x="1816" y="713"/>
                  </a:cubicBezTo>
                  <a:cubicBezTo>
                    <a:pt x="1855" y="719"/>
                    <a:pt x="1897" y="710"/>
                    <a:pt x="1933" y="696"/>
                  </a:cubicBezTo>
                  <a:cubicBezTo>
                    <a:pt x="1937" y="697"/>
                    <a:pt x="1942" y="697"/>
                    <a:pt x="1947" y="695"/>
                  </a:cubicBezTo>
                  <a:cubicBezTo>
                    <a:pt x="1956" y="691"/>
                    <a:pt x="1960" y="681"/>
                    <a:pt x="1960" y="681"/>
                  </a:cubicBezTo>
                  <a:cubicBezTo>
                    <a:pt x="1960" y="681"/>
                    <a:pt x="1949" y="677"/>
                    <a:pt x="1941" y="681"/>
                  </a:cubicBezTo>
                  <a:cubicBezTo>
                    <a:pt x="1932" y="685"/>
                    <a:pt x="1928" y="695"/>
                    <a:pt x="1928" y="695"/>
                  </a:cubicBezTo>
                  <a:cubicBezTo>
                    <a:pt x="1928" y="695"/>
                    <a:pt x="1930" y="696"/>
                    <a:pt x="1933" y="696"/>
                  </a:cubicBezTo>
                  <a:cubicBezTo>
                    <a:pt x="1913" y="702"/>
                    <a:pt x="1892" y="706"/>
                    <a:pt x="1870" y="708"/>
                  </a:cubicBezTo>
                  <a:cubicBezTo>
                    <a:pt x="1846" y="709"/>
                    <a:pt x="1818" y="709"/>
                    <a:pt x="1797" y="697"/>
                  </a:cubicBezTo>
                  <a:cubicBezTo>
                    <a:pt x="1863" y="667"/>
                    <a:pt x="1936" y="671"/>
                    <a:pt x="2005" y="657"/>
                  </a:cubicBezTo>
                  <a:cubicBezTo>
                    <a:pt x="1935" y="667"/>
                    <a:pt x="1862" y="657"/>
                    <a:pt x="1794" y="683"/>
                  </a:cubicBezTo>
                  <a:cubicBezTo>
                    <a:pt x="1808" y="666"/>
                    <a:pt x="1829" y="654"/>
                    <a:pt x="1847" y="644"/>
                  </a:cubicBezTo>
                  <a:cubicBezTo>
                    <a:pt x="1870" y="631"/>
                    <a:pt x="1895" y="622"/>
                    <a:pt x="1921" y="615"/>
                  </a:cubicBezTo>
                  <a:cubicBezTo>
                    <a:pt x="1888" y="621"/>
                    <a:pt x="1857" y="632"/>
                    <a:pt x="1828" y="648"/>
                  </a:cubicBezTo>
                  <a:cubicBezTo>
                    <a:pt x="1816" y="654"/>
                    <a:pt x="1804" y="661"/>
                    <a:pt x="1793" y="670"/>
                  </a:cubicBezTo>
                  <a:cubicBezTo>
                    <a:pt x="1788" y="672"/>
                    <a:pt x="1784" y="679"/>
                    <a:pt x="1781" y="683"/>
                  </a:cubicBezTo>
                  <a:cubicBezTo>
                    <a:pt x="1779" y="686"/>
                    <a:pt x="1777" y="688"/>
                    <a:pt x="1775" y="691"/>
                  </a:cubicBezTo>
                  <a:cubicBezTo>
                    <a:pt x="1770" y="694"/>
                    <a:pt x="1765" y="697"/>
                    <a:pt x="1759" y="700"/>
                  </a:cubicBezTo>
                  <a:cubicBezTo>
                    <a:pt x="1728" y="715"/>
                    <a:pt x="1692" y="721"/>
                    <a:pt x="1657" y="720"/>
                  </a:cubicBezTo>
                  <a:cubicBezTo>
                    <a:pt x="1628" y="719"/>
                    <a:pt x="1601" y="714"/>
                    <a:pt x="1572" y="716"/>
                  </a:cubicBezTo>
                  <a:cubicBezTo>
                    <a:pt x="1533" y="719"/>
                    <a:pt x="1498" y="733"/>
                    <a:pt x="1467" y="756"/>
                  </a:cubicBezTo>
                  <a:cubicBezTo>
                    <a:pt x="1436" y="779"/>
                    <a:pt x="1408" y="809"/>
                    <a:pt x="1368" y="818"/>
                  </a:cubicBezTo>
                  <a:cubicBezTo>
                    <a:pt x="1349" y="822"/>
                    <a:pt x="1331" y="822"/>
                    <a:pt x="1312" y="821"/>
                  </a:cubicBezTo>
                  <a:cubicBezTo>
                    <a:pt x="1299" y="820"/>
                    <a:pt x="1285" y="819"/>
                    <a:pt x="1272" y="822"/>
                  </a:cubicBezTo>
                  <a:cubicBezTo>
                    <a:pt x="1245" y="827"/>
                    <a:pt x="1222" y="848"/>
                    <a:pt x="1207" y="871"/>
                  </a:cubicBezTo>
                  <a:cubicBezTo>
                    <a:pt x="1197" y="888"/>
                    <a:pt x="1188" y="907"/>
                    <a:pt x="1179" y="925"/>
                  </a:cubicBezTo>
                  <a:cubicBezTo>
                    <a:pt x="1170" y="944"/>
                    <a:pt x="1161" y="963"/>
                    <a:pt x="1153" y="982"/>
                  </a:cubicBezTo>
                  <a:cubicBezTo>
                    <a:pt x="1147" y="944"/>
                    <a:pt x="1158" y="901"/>
                    <a:pt x="1171" y="866"/>
                  </a:cubicBezTo>
                  <a:cubicBezTo>
                    <a:pt x="1176" y="850"/>
                    <a:pt x="1181" y="834"/>
                    <a:pt x="1194" y="823"/>
                  </a:cubicBezTo>
                  <a:cubicBezTo>
                    <a:pt x="1206" y="813"/>
                    <a:pt x="1221" y="808"/>
                    <a:pt x="1236" y="803"/>
                  </a:cubicBezTo>
                  <a:cubicBezTo>
                    <a:pt x="1254" y="796"/>
                    <a:pt x="1272" y="791"/>
                    <a:pt x="1289" y="782"/>
                  </a:cubicBezTo>
                  <a:cubicBezTo>
                    <a:pt x="1306" y="774"/>
                    <a:pt x="1319" y="762"/>
                    <a:pt x="1332" y="749"/>
                  </a:cubicBezTo>
                  <a:cubicBezTo>
                    <a:pt x="1351" y="730"/>
                    <a:pt x="1367" y="708"/>
                    <a:pt x="1385" y="687"/>
                  </a:cubicBezTo>
                  <a:cubicBezTo>
                    <a:pt x="1407" y="661"/>
                    <a:pt x="1451" y="668"/>
                    <a:pt x="1482" y="668"/>
                  </a:cubicBezTo>
                  <a:cubicBezTo>
                    <a:pt x="1506" y="668"/>
                    <a:pt x="1529" y="663"/>
                    <a:pt x="1550" y="653"/>
                  </a:cubicBezTo>
                  <a:cubicBezTo>
                    <a:pt x="1561" y="647"/>
                    <a:pt x="1570" y="640"/>
                    <a:pt x="1581" y="633"/>
                  </a:cubicBezTo>
                  <a:cubicBezTo>
                    <a:pt x="1595" y="625"/>
                    <a:pt x="1609" y="616"/>
                    <a:pt x="1622" y="605"/>
                  </a:cubicBezTo>
                  <a:cubicBezTo>
                    <a:pt x="1636" y="593"/>
                    <a:pt x="1649" y="578"/>
                    <a:pt x="1667" y="571"/>
                  </a:cubicBezTo>
                  <a:cubicBezTo>
                    <a:pt x="1670" y="570"/>
                    <a:pt x="1680" y="574"/>
                    <a:pt x="1684" y="575"/>
                  </a:cubicBezTo>
                  <a:cubicBezTo>
                    <a:pt x="1693" y="575"/>
                    <a:pt x="1702" y="575"/>
                    <a:pt x="1711" y="574"/>
                  </a:cubicBezTo>
                  <a:cubicBezTo>
                    <a:pt x="1747" y="571"/>
                    <a:pt x="1780" y="563"/>
                    <a:pt x="1814" y="553"/>
                  </a:cubicBezTo>
                  <a:cubicBezTo>
                    <a:pt x="1793" y="558"/>
                    <a:pt x="1773" y="563"/>
                    <a:pt x="1751" y="565"/>
                  </a:cubicBezTo>
                  <a:cubicBezTo>
                    <a:pt x="1728" y="567"/>
                    <a:pt x="1698" y="572"/>
                    <a:pt x="1675" y="564"/>
                  </a:cubicBezTo>
                  <a:cubicBezTo>
                    <a:pt x="1711" y="542"/>
                    <a:pt x="1753" y="525"/>
                    <a:pt x="1796" y="531"/>
                  </a:cubicBezTo>
                  <a:cubicBezTo>
                    <a:pt x="1752" y="522"/>
                    <a:pt x="1706" y="538"/>
                    <a:pt x="1667" y="558"/>
                  </a:cubicBezTo>
                  <a:cubicBezTo>
                    <a:pt x="1671" y="529"/>
                    <a:pt x="1702" y="511"/>
                    <a:pt x="1726" y="500"/>
                  </a:cubicBezTo>
                  <a:cubicBezTo>
                    <a:pt x="1748" y="489"/>
                    <a:pt x="1772" y="481"/>
                    <a:pt x="1796" y="478"/>
                  </a:cubicBezTo>
                  <a:cubicBezTo>
                    <a:pt x="1753" y="481"/>
                    <a:pt x="1699" y="497"/>
                    <a:pt x="1670" y="530"/>
                  </a:cubicBezTo>
                  <a:cubicBezTo>
                    <a:pt x="1663" y="539"/>
                    <a:pt x="1657" y="549"/>
                    <a:pt x="1656" y="561"/>
                  </a:cubicBezTo>
                  <a:cubicBezTo>
                    <a:pt x="1655" y="569"/>
                    <a:pt x="1635" y="578"/>
                    <a:pt x="1628" y="583"/>
                  </a:cubicBezTo>
                  <a:cubicBezTo>
                    <a:pt x="1611" y="597"/>
                    <a:pt x="1593" y="610"/>
                    <a:pt x="1573" y="619"/>
                  </a:cubicBezTo>
                  <a:cubicBezTo>
                    <a:pt x="1590" y="593"/>
                    <a:pt x="1603" y="563"/>
                    <a:pt x="1612" y="534"/>
                  </a:cubicBezTo>
                  <a:cubicBezTo>
                    <a:pt x="1622" y="499"/>
                    <a:pt x="1631" y="464"/>
                    <a:pt x="1667" y="450"/>
                  </a:cubicBezTo>
                  <a:cubicBezTo>
                    <a:pt x="1701" y="437"/>
                    <a:pt x="1740" y="435"/>
                    <a:pt x="1761" y="402"/>
                  </a:cubicBezTo>
                  <a:cubicBezTo>
                    <a:pt x="1777" y="375"/>
                    <a:pt x="1773" y="340"/>
                    <a:pt x="1794" y="315"/>
                  </a:cubicBezTo>
                  <a:cubicBezTo>
                    <a:pt x="1772" y="338"/>
                    <a:pt x="1773" y="374"/>
                    <a:pt x="1755" y="399"/>
                  </a:cubicBezTo>
                  <a:cubicBezTo>
                    <a:pt x="1732" y="430"/>
                    <a:pt x="1691" y="428"/>
                    <a:pt x="1658" y="440"/>
                  </a:cubicBezTo>
                  <a:cubicBezTo>
                    <a:pt x="1620" y="453"/>
                    <a:pt x="1607" y="488"/>
                    <a:pt x="1594" y="523"/>
                  </a:cubicBezTo>
                  <a:cubicBezTo>
                    <a:pt x="1583" y="553"/>
                    <a:pt x="1568" y="583"/>
                    <a:pt x="1548" y="608"/>
                  </a:cubicBezTo>
                  <a:cubicBezTo>
                    <a:pt x="1538" y="620"/>
                    <a:pt x="1525" y="632"/>
                    <a:pt x="1510" y="635"/>
                  </a:cubicBezTo>
                  <a:cubicBezTo>
                    <a:pt x="1501" y="636"/>
                    <a:pt x="1492" y="635"/>
                    <a:pt x="1484" y="635"/>
                  </a:cubicBezTo>
                  <a:cubicBezTo>
                    <a:pt x="1448" y="633"/>
                    <a:pt x="1405" y="625"/>
                    <a:pt x="1372" y="645"/>
                  </a:cubicBezTo>
                  <a:cubicBezTo>
                    <a:pt x="1348" y="660"/>
                    <a:pt x="1331" y="687"/>
                    <a:pt x="1310" y="707"/>
                  </a:cubicBezTo>
                  <a:cubicBezTo>
                    <a:pt x="1297" y="718"/>
                    <a:pt x="1284" y="731"/>
                    <a:pt x="1268" y="738"/>
                  </a:cubicBezTo>
                  <a:cubicBezTo>
                    <a:pt x="1251" y="745"/>
                    <a:pt x="1233" y="748"/>
                    <a:pt x="1216" y="753"/>
                  </a:cubicBezTo>
                  <a:cubicBezTo>
                    <a:pt x="1196" y="758"/>
                    <a:pt x="1177" y="765"/>
                    <a:pt x="1160" y="778"/>
                  </a:cubicBezTo>
                  <a:cubicBezTo>
                    <a:pt x="1177" y="739"/>
                    <a:pt x="1222" y="731"/>
                    <a:pt x="1252" y="705"/>
                  </a:cubicBezTo>
                  <a:cubicBezTo>
                    <a:pt x="1270" y="690"/>
                    <a:pt x="1283" y="671"/>
                    <a:pt x="1291" y="648"/>
                  </a:cubicBezTo>
                  <a:cubicBezTo>
                    <a:pt x="1298" y="629"/>
                    <a:pt x="1299" y="609"/>
                    <a:pt x="1304" y="589"/>
                  </a:cubicBezTo>
                  <a:cubicBezTo>
                    <a:pt x="1309" y="568"/>
                    <a:pt x="1324" y="550"/>
                    <a:pt x="1339" y="536"/>
                  </a:cubicBezTo>
                  <a:cubicBezTo>
                    <a:pt x="1353" y="522"/>
                    <a:pt x="1387" y="533"/>
                    <a:pt x="1405" y="536"/>
                  </a:cubicBezTo>
                  <a:cubicBezTo>
                    <a:pt x="1410" y="536"/>
                    <a:pt x="1415" y="537"/>
                    <a:pt x="1420" y="538"/>
                  </a:cubicBezTo>
                  <a:cubicBezTo>
                    <a:pt x="1424" y="541"/>
                    <a:pt x="1428" y="545"/>
                    <a:pt x="1432" y="549"/>
                  </a:cubicBezTo>
                  <a:cubicBezTo>
                    <a:pt x="1441" y="556"/>
                    <a:pt x="1451" y="561"/>
                    <a:pt x="1463" y="559"/>
                  </a:cubicBezTo>
                  <a:cubicBezTo>
                    <a:pt x="1476" y="557"/>
                    <a:pt x="1488" y="550"/>
                    <a:pt x="1499" y="545"/>
                  </a:cubicBezTo>
                  <a:cubicBezTo>
                    <a:pt x="1510" y="540"/>
                    <a:pt x="1520" y="535"/>
                    <a:pt x="1531" y="530"/>
                  </a:cubicBezTo>
                  <a:cubicBezTo>
                    <a:pt x="1515" y="537"/>
                    <a:pt x="1498" y="543"/>
                    <a:pt x="1482" y="549"/>
                  </a:cubicBezTo>
                  <a:cubicBezTo>
                    <a:pt x="1461" y="557"/>
                    <a:pt x="1447" y="554"/>
                    <a:pt x="1432" y="538"/>
                  </a:cubicBezTo>
                  <a:cubicBezTo>
                    <a:pt x="1487" y="538"/>
                    <a:pt x="1528" y="501"/>
                    <a:pt x="1569" y="468"/>
                  </a:cubicBezTo>
                  <a:cubicBezTo>
                    <a:pt x="1542" y="487"/>
                    <a:pt x="1515" y="508"/>
                    <a:pt x="1484" y="520"/>
                  </a:cubicBezTo>
                  <a:cubicBezTo>
                    <a:pt x="1443" y="536"/>
                    <a:pt x="1406" y="521"/>
                    <a:pt x="1365" y="515"/>
                  </a:cubicBezTo>
                  <a:cubicBezTo>
                    <a:pt x="1396" y="495"/>
                    <a:pt x="1430" y="480"/>
                    <a:pt x="1464" y="465"/>
                  </a:cubicBezTo>
                  <a:cubicBezTo>
                    <a:pt x="1490" y="454"/>
                    <a:pt x="1508" y="439"/>
                    <a:pt x="1522" y="415"/>
                  </a:cubicBezTo>
                  <a:cubicBezTo>
                    <a:pt x="1530" y="400"/>
                    <a:pt x="1533" y="384"/>
                    <a:pt x="1553" y="387"/>
                  </a:cubicBezTo>
                  <a:cubicBezTo>
                    <a:pt x="1568" y="388"/>
                    <a:pt x="1581" y="394"/>
                    <a:pt x="1596" y="394"/>
                  </a:cubicBezTo>
                  <a:cubicBezTo>
                    <a:pt x="1624" y="395"/>
                    <a:pt x="1648" y="383"/>
                    <a:pt x="1670" y="367"/>
                  </a:cubicBezTo>
                  <a:cubicBezTo>
                    <a:pt x="1652" y="378"/>
                    <a:pt x="1632" y="388"/>
                    <a:pt x="1610" y="390"/>
                  </a:cubicBezTo>
                  <a:cubicBezTo>
                    <a:pt x="1588" y="391"/>
                    <a:pt x="1569" y="378"/>
                    <a:pt x="1547" y="378"/>
                  </a:cubicBezTo>
                  <a:cubicBezTo>
                    <a:pt x="1559" y="368"/>
                    <a:pt x="1574" y="365"/>
                    <a:pt x="1588" y="362"/>
                  </a:cubicBezTo>
                  <a:cubicBezTo>
                    <a:pt x="1607" y="357"/>
                    <a:pt x="1626" y="351"/>
                    <a:pt x="1644" y="344"/>
                  </a:cubicBezTo>
                  <a:cubicBezTo>
                    <a:pt x="1676" y="332"/>
                    <a:pt x="1708" y="315"/>
                    <a:pt x="1728" y="287"/>
                  </a:cubicBezTo>
                  <a:cubicBezTo>
                    <a:pt x="1705" y="314"/>
                    <a:pt x="1670" y="328"/>
                    <a:pt x="1637" y="338"/>
                  </a:cubicBezTo>
                  <a:cubicBezTo>
                    <a:pt x="1620" y="342"/>
                    <a:pt x="1603" y="346"/>
                    <a:pt x="1586" y="349"/>
                  </a:cubicBezTo>
                  <a:cubicBezTo>
                    <a:pt x="1568" y="351"/>
                    <a:pt x="1550" y="354"/>
                    <a:pt x="1536" y="365"/>
                  </a:cubicBezTo>
                  <a:cubicBezTo>
                    <a:pt x="1540" y="343"/>
                    <a:pt x="1542" y="319"/>
                    <a:pt x="1558" y="304"/>
                  </a:cubicBezTo>
                  <a:cubicBezTo>
                    <a:pt x="1579" y="285"/>
                    <a:pt x="1610" y="282"/>
                    <a:pt x="1636" y="280"/>
                  </a:cubicBezTo>
                  <a:cubicBezTo>
                    <a:pt x="1612" y="280"/>
                    <a:pt x="1587" y="281"/>
                    <a:pt x="1565" y="292"/>
                  </a:cubicBezTo>
                  <a:cubicBezTo>
                    <a:pt x="1544" y="304"/>
                    <a:pt x="1537" y="322"/>
                    <a:pt x="1531" y="344"/>
                  </a:cubicBezTo>
                  <a:cubicBezTo>
                    <a:pt x="1528" y="355"/>
                    <a:pt x="1525" y="367"/>
                    <a:pt x="1522" y="378"/>
                  </a:cubicBezTo>
                  <a:cubicBezTo>
                    <a:pt x="1519" y="389"/>
                    <a:pt x="1514" y="397"/>
                    <a:pt x="1508" y="407"/>
                  </a:cubicBezTo>
                  <a:cubicBezTo>
                    <a:pt x="1496" y="424"/>
                    <a:pt x="1484" y="435"/>
                    <a:pt x="1465" y="442"/>
                  </a:cubicBezTo>
                  <a:cubicBezTo>
                    <a:pt x="1399" y="468"/>
                    <a:pt x="1325" y="489"/>
                    <a:pt x="1283" y="550"/>
                  </a:cubicBezTo>
                  <a:cubicBezTo>
                    <a:pt x="1280" y="535"/>
                    <a:pt x="1275" y="520"/>
                    <a:pt x="1270" y="505"/>
                  </a:cubicBezTo>
                  <a:cubicBezTo>
                    <a:pt x="1264" y="489"/>
                    <a:pt x="1257" y="475"/>
                    <a:pt x="1260" y="457"/>
                  </a:cubicBezTo>
                  <a:cubicBezTo>
                    <a:pt x="1262" y="442"/>
                    <a:pt x="1272" y="429"/>
                    <a:pt x="1286" y="423"/>
                  </a:cubicBezTo>
                  <a:cubicBezTo>
                    <a:pt x="1301" y="416"/>
                    <a:pt x="1319" y="416"/>
                    <a:pt x="1334" y="410"/>
                  </a:cubicBezTo>
                  <a:cubicBezTo>
                    <a:pt x="1341" y="407"/>
                    <a:pt x="1347" y="403"/>
                    <a:pt x="1352" y="398"/>
                  </a:cubicBezTo>
                  <a:cubicBezTo>
                    <a:pt x="1354" y="395"/>
                    <a:pt x="1359" y="385"/>
                    <a:pt x="1363" y="386"/>
                  </a:cubicBezTo>
                  <a:cubicBezTo>
                    <a:pt x="1378" y="389"/>
                    <a:pt x="1397" y="376"/>
                    <a:pt x="1408" y="367"/>
                  </a:cubicBezTo>
                  <a:cubicBezTo>
                    <a:pt x="1429" y="348"/>
                    <a:pt x="1436" y="307"/>
                    <a:pt x="1472" y="314"/>
                  </a:cubicBezTo>
                  <a:cubicBezTo>
                    <a:pt x="1450" y="308"/>
                    <a:pt x="1435" y="324"/>
                    <a:pt x="1422" y="340"/>
                  </a:cubicBezTo>
                  <a:cubicBezTo>
                    <a:pt x="1410" y="357"/>
                    <a:pt x="1389" y="382"/>
                    <a:pt x="1365" y="377"/>
                  </a:cubicBezTo>
                  <a:cubicBezTo>
                    <a:pt x="1379" y="353"/>
                    <a:pt x="1390" y="327"/>
                    <a:pt x="1416" y="315"/>
                  </a:cubicBezTo>
                  <a:cubicBezTo>
                    <a:pt x="1382" y="329"/>
                    <a:pt x="1372" y="365"/>
                    <a:pt x="1349" y="390"/>
                  </a:cubicBezTo>
                  <a:cubicBezTo>
                    <a:pt x="1335" y="405"/>
                    <a:pt x="1316" y="404"/>
                    <a:pt x="1298" y="408"/>
                  </a:cubicBezTo>
                  <a:cubicBezTo>
                    <a:pt x="1278" y="411"/>
                    <a:pt x="1260" y="421"/>
                    <a:pt x="1251" y="439"/>
                  </a:cubicBezTo>
                  <a:cubicBezTo>
                    <a:pt x="1251" y="437"/>
                    <a:pt x="1250" y="426"/>
                    <a:pt x="1250" y="426"/>
                  </a:cubicBezTo>
                  <a:cubicBezTo>
                    <a:pt x="1250" y="374"/>
                    <a:pt x="1282" y="326"/>
                    <a:pt x="1320" y="290"/>
                  </a:cubicBezTo>
                  <a:cubicBezTo>
                    <a:pt x="1324" y="290"/>
                    <a:pt x="1326" y="289"/>
                    <a:pt x="1326" y="289"/>
                  </a:cubicBezTo>
                  <a:cubicBezTo>
                    <a:pt x="1326" y="289"/>
                    <a:pt x="1326" y="288"/>
                    <a:pt x="1325" y="286"/>
                  </a:cubicBezTo>
                  <a:cubicBezTo>
                    <a:pt x="1328" y="283"/>
                    <a:pt x="1331" y="281"/>
                    <a:pt x="1334" y="278"/>
                  </a:cubicBezTo>
                  <a:cubicBezTo>
                    <a:pt x="1331" y="280"/>
                    <a:pt x="1328" y="283"/>
                    <a:pt x="1324" y="285"/>
                  </a:cubicBezTo>
                  <a:cubicBezTo>
                    <a:pt x="1322" y="282"/>
                    <a:pt x="1318" y="276"/>
                    <a:pt x="1311" y="273"/>
                  </a:cubicBezTo>
                  <a:cubicBezTo>
                    <a:pt x="1301" y="269"/>
                    <a:pt x="1290" y="274"/>
                    <a:pt x="1290" y="274"/>
                  </a:cubicBezTo>
                  <a:cubicBezTo>
                    <a:pt x="1290" y="274"/>
                    <a:pt x="1294" y="285"/>
                    <a:pt x="1304" y="289"/>
                  </a:cubicBezTo>
                  <a:cubicBezTo>
                    <a:pt x="1309" y="291"/>
                    <a:pt x="1314" y="291"/>
                    <a:pt x="1318" y="291"/>
                  </a:cubicBezTo>
                  <a:cubicBezTo>
                    <a:pt x="1296" y="308"/>
                    <a:pt x="1278" y="329"/>
                    <a:pt x="1263" y="352"/>
                  </a:cubicBezTo>
                  <a:cubicBezTo>
                    <a:pt x="1252" y="339"/>
                    <a:pt x="1254" y="315"/>
                    <a:pt x="1260" y="300"/>
                  </a:cubicBezTo>
                  <a:cubicBezTo>
                    <a:pt x="1266" y="285"/>
                    <a:pt x="1279" y="275"/>
                    <a:pt x="1292" y="266"/>
                  </a:cubicBezTo>
                  <a:cubicBezTo>
                    <a:pt x="1267" y="281"/>
                    <a:pt x="1250" y="301"/>
                    <a:pt x="1251" y="332"/>
                  </a:cubicBezTo>
                  <a:cubicBezTo>
                    <a:pt x="1251" y="338"/>
                    <a:pt x="1252" y="345"/>
                    <a:pt x="1254" y="350"/>
                  </a:cubicBezTo>
                  <a:cubicBezTo>
                    <a:pt x="1258" y="359"/>
                    <a:pt x="1259" y="357"/>
                    <a:pt x="1255" y="367"/>
                  </a:cubicBezTo>
                  <a:cubicBezTo>
                    <a:pt x="1250" y="375"/>
                    <a:pt x="1247" y="384"/>
                    <a:pt x="1244" y="394"/>
                  </a:cubicBezTo>
                  <a:cubicBezTo>
                    <a:pt x="1244" y="391"/>
                    <a:pt x="1243" y="389"/>
                    <a:pt x="1243" y="387"/>
                  </a:cubicBezTo>
                  <a:cubicBezTo>
                    <a:pt x="1243" y="383"/>
                    <a:pt x="1242" y="380"/>
                    <a:pt x="1241" y="377"/>
                  </a:cubicBezTo>
                  <a:cubicBezTo>
                    <a:pt x="1241" y="376"/>
                    <a:pt x="1241" y="375"/>
                    <a:pt x="1240" y="374"/>
                  </a:cubicBezTo>
                  <a:cubicBezTo>
                    <a:pt x="1240" y="373"/>
                    <a:pt x="1240" y="373"/>
                    <a:pt x="1240" y="373"/>
                  </a:cubicBezTo>
                  <a:cubicBezTo>
                    <a:pt x="1240" y="373"/>
                    <a:pt x="1240" y="373"/>
                    <a:pt x="1240" y="372"/>
                  </a:cubicBezTo>
                  <a:cubicBezTo>
                    <a:pt x="1239" y="371"/>
                    <a:pt x="1239" y="369"/>
                    <a:pt x="1239" y="368"/>
                  </a:cubicBezTo>
                  <a:cubicBezTo>
                    <a:pt x="1236" y="354"/>
                    <a:pt x="1232" y="341"/>
                    <a:pt x="1228" y="327"/>
                  </a:cubicBezTo>
                  <a:cubicBezTo>
                    <a:pt x="1224" y="314"/>
                    <a:pt x="1219" y="300"/>
                    <a:pt x="1216" y="288"/>
                  </a:cubicBezTo>
                  <a:cubicBezTo>
                    <a:pt x="1213" y="275"/>
                    <a:pt x="1211" y="263"/>
                    <a:pt x="1209" y="253"/>
                  </a:cubicBezTo>
                  <a:cubicBezTo>
                    <a:pt x="1209" y="247"/>
                    <a:pt x="1208" y="243"/>
                    <a:pt x="1208" y="238"/>
                  </a:cubicBezTo>
                  <a:cubicBezTo>
                    <a:pt x="1208" y="234"/>
                    <a:pt x="1208" y="230"/>
                    <a:pt x="1208" y="227"/>
                  </a:cubicBezTo>
                  <a:cubicBezTo>
                    <a:pt x="1208" y="221"/>
                    <a:pt x="1209" y="218"/>
                    <a:pt x="1209" y="218"/>
                  </a:cubicBezTo>
                  <a:cubicBezTo>
                    <a:pt x="1209" y="218"/>
                    <a:pt x="1208" y="221"/>
                    <a:pt x="1207" y="227"/>
                  </a:cubicBezTo>
                  <a:cubicBezTo>
                    <a:pt x="1207" y="230"/>
                    <a:pt x="1207" y="234"/>
                    <a:pt x="1207" y="238"/>
                  </a:cubicBezTo>
                  <a:cubicBezTo>
                    <a:pt x="1207" y="243"/>
                    <a:pt x="1206" y="247"/>
                    <a:pt x="1207" y="253"/>
                  </a:cubicBezTo>
                  <a:cubicBezTo>
                    <a:pt x="1207" y="263"/>
                    <a:pt x="1208" y="276"/>
                    <a:pt x="1211" y="289"/>
                  </a:cubicBezTo>
                  <a:cubicBezTo>
                    <a:pt x="1213" y="302"/>
                    <a:pt x="1216" y="316"/>
                    <a:pt x="1219" y="329"/>
                  </a:cubicBezTo>
                  <a:cubicBezTo>
                    <a:pt x="1222" y="343"/>
                    <a:pt x="1225" y="357"/>
                    <a:pt x="1227" y="370"/>
                  </a:cubicBezTo>
                  <a:cubicBezTo>
                    <a:pt x="1227" y="371"/>
                    <a:pt x="1228" y="373"/>
                    <a:pt x="1228" y="374"/>
                  </a:cubicBezTo>
                  <a:cubicBezTo>
                    <a:pt x="1228" y="376"/>
                    <a:pt x="1228" y="376"/>
                    <a:pt x="1228" y="376"/>
                  </a:cubicBezTo>
                  <a:cubicBezTo>
                    <a:pt x="1228" y="377"/>
                    <a:pt x="1229" y="378"/>
                    <a:pt x="1229" y="378"/>
                  </a:cubicBezTo>
                  <a:cubicBezTo>
                    <a:pt x="1229" y="378"/>
                    <a:pt x="1229" y="379"/>
                    <a:pt x="1229" y="379"/>
                  </a:cubicBezTo>
                  <a:cubicBezTo>
                    <a:pt x="1229" y="382"/>
                    <a:pt x="1230" y="385"/>
                    <a:pt x="1230" y="388"/>
                  </a:cubicBezTo>
                  <a:cubicBezTo>
                    <a:pt x="1230" y="390"/>
                    <a:pt x="1230" y="391"/>
                    <a:pt x="1230" y="393"/>
                  </a:cubicBezTo>
                  <a:cubicBezTo>
                    <a:pt x="1226" y="384"/>
                    <a:pt x="1214" y="375"/>
                    <a:pt x="1205" y="370"/>
                  </a:cubicBezTo>
                  <a:cubicBezTo>
                    <a:pt x="1191" y="363"/>
                    <a:pt x="1186" y="359"/>
                    <a:pt x="1172" y="355"/>
                  </a:cubicBezTo>
                  <a:cubicBezTo>
                    <a:pt x="1156" y="349"/>
                    <a:pt x="1139" y="331"/>
                    <a:pt x="1149" y="314"/>
                  </a:cubicBezTo>
                  <a:cubicBezTo>
                    <a:pt x="1158" y="299"/>
                    <a:pt x="1172" y="270"/>
                    <a:pt x="1149" y="259"/>
                  </a:cubicBezTo>
                  <a:cubicBezTo>
                    <a:pt x="1160" y="265"/>
                    <a:pt x="1161" y="277"/>
                    <a:pt x="1159" y="287"/>
                  </a:cubicBezTo>
                  <a:cubicBezTo>
                    <a:pt x="1156" y="301"/>
                    <a:pt x="1145" y="309"/>
                    <a:pt x="1141" y="322"/>
                  </a:cubicBezTo>
                  <a:cubicBezTo>
                    <a:pt x="1129" y="299"/>
                    <a:pt x="1115" y="268"/>
                    <a:pt x="1124" y="242"/>
                  </a:cubicBezTo>
                  <a:cubicBezTo>
                    <a:pt x="1117" y="259"/>
                    <a:pt x="1121" y="280"/>
                    <a:pt x="1126" y="297"/>
                  </a:cubicBezTo>
                  <a:cubicBezTo>
                    <a:pt x="1132" y="319"/>
                    <a:pt x="1142" y="341"/>
                    <a:pt x="1160" y="357"/>
                  </a:cubicBezTo>
                  <a:cubicBezTo>
                    <a:pt x="1140" y="361"/>
                    <a:pt x="1120" y="367"/>
                    <a:pt x="1100" y="372"/>
                  </a:cubicBezTo>
                  <a:cubicBezTo>
                    <a:pt x="1084" y="376"/>
                    <a:pt x="1075" y="340"/>
                    <a:pt x="1068" y="330"/>
                  </a:cubicBezTo>
                  <a:cubicBezTo>
                    <a:pt x="1077" y="344"/>
                    <a:pt x="1078" y="366"/>
                    <a:pt x="1093" y="375"/>
                  </a:cubicBezTo>
                  <a:cubicBezTo>
                    <a:pt x="1082" y="380"/>
                    <a:pt x="1066" y="387"/>
                    <a:pt x="1057" y="375"/>
                  </a:cubicBezTo>
                  <a:cubicBezTo>
                    <a:pt x="1046" y="361"/>
                    <a:pt x="1050" y="340"/>
                    <a:pt x="1037" y="327"/>
                  </a:cubicBezTo>
                  <a:cubicBezTo>
                    <a:pt x="1051" y="343"/>
                    <a:pt x="1041" y="379"/>
                    <a:pt x="1065" y="385"/>
                  </a:cubicBezTo>
                  <a:cubicBezTo>
                    <a:pt x="1080" y="389"/>
                    <a:pt x="1097" y="380"/>
                    <a:pt x="1111" y="377"/>
                  </a:cubicBezTo>
                  <a:cubicBezTo>
                    <a:pt x="1100" y="387"/>
                    <a:pt x="1093" y="400"/>
                    <a:pt x="1081" y="409"/>
                  </a:cubicBezTo>
                  <a:cubicBezTo>
                    <a:pt x="1071" y="417"/>
                    <a:pt x="1060" y="422"/>
                    <a:pt x="1047" y="425"/>
                  </a:cubicBezTo>
                  <a:cubicBezTo>
                    <a:pt x="1062" y="422"/>
                    <a:pt x="1075" y="417"/>
                    <a:pt x="1086" y="408"/>
                  </a:cubicBezTo>
                  <a:cubicBezTo>
                    <a:pt x="1100" y="398"/>
                    <a:pt x="1109" y="382"/>
                    <a:pt x="1125" y="375"/>
                  </a:cubicBezTo>
                  <a:cubicBezTo>
                    <a:pt x="1137" y="371"/>
                    <a:pt x="1151" y="369"/>
                    <a:pt x="1164" y="367"/>
                  </a:cubicBezTo>
                  <a:cubicBezTo>
                    <a:pt x="1175" y="366"/>
                    <a:pt x="1188" y="370"/>
                    <a:pt x="1196" y="376"/>
                  </a:cubicBezTo>
                  <a:cubicBezTo>
                    <a:pt x="1237" y="408"/>
                    <a:pt x="1240" y="455"/>
                    <a:pt x="1240" y="460"/>
                  </a:cubicBezTo>
                  <a:cubicBezTo>
                    <a:pt x="1246" y="490"/>
                    <a:pt x="1258" y="518"/>
                    <a:pt x="1262" y="548"/>
                  </a:cubicBezTo>
                  <a:cubicBezTo>
                    <a:pt x="1270" y="597"/>
                    <a:pt x="1258" y="653"/>
                    <a:pt x="1213" y="679"/>
                  </a:cubicBezTo>
                  <a:cubicBezTo>
                    <a:pt x="1181" y="697"/>
                    <a:pt x="1145" y="705"/>
                    <a:pt x="1123" y="736"/>
                  </a:cubicBezTo>
                  <a:cubicBezTo>
                    <a:pt x="1111" y="754"/>
                    <a:pt x="1103" y="775"/>
                    <a:pt x="1096" y="795"/>
                  </a:cubicBezTo>
                  <a:cubicBezTo>
                    <a:pt x="1074" y="859"/>
                    <a:pt x="1059" y="927"/>
                    <a:pt x="1038" y="991"/>
                  </a:cubicBezTo>
                  <a:cubicBezTo>
                    <a:pt x="1036" y="970"/>
                    <a:pt x="1031" y="950"/>
                    <a:pt x="1025" y="929"/>
                  </a:cubicBezTo>
                  <a:cubicBezTo>
                    <a:pt x="1018" y="907"/>
                    <a:pt x="1007" y="886"/>
                    <a:pt x="1002" y="864"/>
                  </a:cubicBezTo>
                  <a:cubicBezTo>
                    <a:pt x="997" y="844"/>
                    <a:pt x="996" y="823"/>
                    <a:pt x="1008" y="805"/>
                  </a:cubicBezTo>
                  <a:cubicBezTo>
                    <a:pt x="1018" y="788"/>
                    <a:pt x="1033" y="774"/>
                    <a:pt x="1045" y="759"/>
                  </a:cubicBezTo>
                  <a:cubicBezTo>
                    <a:pt x="1049" y="753"/>
                    <a:pt x="1051" y="748"/>
                    <a:pt x="1057" y="744"/>
                  </a:cubicBezTo>
                  <a:cubicBezTo>
                    <a:pt x="1065" y="738"/>
                    <a:pt x="1074" y="732"/>
                    <a:pt x="1082" y="725"/>
                  </a:cubicBezTo>
                  <a:cubicBezTo>
                    <a:pt x="1099" y="708"/>
                    <a:pt x="1105" y="690"/>
                    <a:pt x="1105" y="667"/>
                  </a:cubicBezTo>
                  <a:cubicBezTo>
                    <a:pt x="1103" y="653"/>
                    <a:pt x="1094" y="642"/>
                    <a:pt x="1100" y="627"/>
                  </a:cubicBezTo>
                  <a:cubicBezTo>
                    <a:pt x="1104" y="617"/>
                    <a:pt x="1116" y="613"/>
                    <a:pt x="1123" y="605"/>
                  </a:cubicBezTo>
                  <a:cubicBezTo>
                    <a:pt x="1129" y="598"/>
                    <a:pt x="1132" y="590"/>
                    <a:pt x="1131" y="582"/>
                  </a:cubicBezTo>
                  <a:cubicBezTo>
                    <a:pt x="1131" y="610"/>
                    <a:pt x="1096" y="611"/>
                    <a:pt x="1093" y="638"/>
                  </a:cubicBezTo>
                  <a:cubicBezTo>
                    <a:pt x="1083" y="621"/>
                    <a:pt x="1088" y="609"/>
                    <a:pt x="1101" y="595"/>
                  </a:cubicBezTo>
                  <a:cubicBezTo>
                    <a:pt x="1111" y="584"/>
                    <a:pt x="1122" y="575"/>
                    <a:pt x="1133" y="565"/>
                  </a:cubicBezTo>
                  <a:cubicBezTo>
                    <a:pt x="1117" y="579"/>
                    <a:pt x="1082" y="597"/>
                    <a:pt x="1082" y="621"/>
                  </a:cubicBezTo>
                  <a:cubicBezTo>
                    <a:pt x="1075" y="604"/>
                    <a:pt x="1080" y="592"/>
                    <a:pt x="1090" y="576"/>
                  </a:cubicBezTo>
                  <a:cubicBezTo>
                    <a:pt x="1081" y="588"/>
                    <a:pt x="1072" y="601"/>
                    <a:pt x="1077" y="616"/>
                  </a:cubicBezTo>
                  <a:cubicBezTo>
                    <a:pt x="1080" y="628"/>
                    <a:pt x="1087" y="639"/>
                    <a:pt x="1092" y="650"/>
                  </a:cubicBezTo>
                  <a:cubicBezTo>
                    <a:pt x="1106" y="680"/>
                    <a:pt x="1086" y="708"/>
                    <a:pt x="1062" y="724"/>
                  </a:cubicBezTo>
                  <a:cubicBezTo>
                    <a:pt x="1070" y="696"/>
                    <a:pt x="1069" y="672"/>
                    <a:pt x="1049" y="649"/>
                  </a:cubicBezTo>
                  <a:cubicBezTo>
                    <a:pt x="1038" y="637"/>
                    <a:pt x="1025" y="627"/>
                    <a:pt x="1015" y="614"/>
                  </a:cubicBezTo>
                  <a:cubicBezTo>
                    <a:pt x="1003" y="598"/>
                    <a:pt x="1015" y="584"/>
                    <a:pt x="1028" y="572"/>
                  </a:cubicBezTo>
                  <a:cubicBezTo>
                    <a:pt x="1041" y="562"/>
                    <a:pt x="1054" y="552"/>
                    <a:pt x="1067" y="541"/>
                  </a:cubicBezTo>
                  <a:cubicBezTo>
                    <a:pt x="1077" y="534"/>
                    <a:pt x="1080" y="532"/>
                    <a:pt x="1091" y="531"/>
                  </a:cubicBezTo>
                  <a:cubicBezTo>
                    <a:pt x="1124" y="527"/>
                    <a:pt x="1149" y="509"/>
                    <a:pt x="1169" y="484"/>
                  </a:cubicBezTo>
                  <a:cubicBezTo>
                    <a:pt x="1156" y="499"/>
                    <a:pt x="1142" y="511"/>
                    <a:pt x="1124" y="518"/>
                  </a:cubicBezTo>
                  <a:cubicBezTo>
                    <a:pt x="1126" y="513"/>
                    <a:pt x="1129" y="510"/>
                    <a:pt x="1131" y="505"/>
                  </a:cubicBezTo>
                  <a:cubicBezTo>
                    <a:pt x="1133" y="499"/>
                    <a:pt x="1134" y="492"/>
                    <a:pt x="1137" y="486"/>
                  </a:cubicBezTo>
                  <a:cubicBezTo>
                    <a:pt x="1142" y="477"/>
                    <a:pt x="1149" y="467"/>
                    <a:pt x="1158" y="460"/>
                  </a:cubicBezTo>
                  <a:cubicBezTo>
                    <a:pt x="1140" y="473"/>
                    <a:pt x="1135" y="488"/>
                    <a:pt x="1127" y="506"/>
                  </a:cubicBezTo>
                  <a:cubicBezTo>
                    <a:pt x="1124" y="511"/>
                    <a:pt x="1120" y="519"/>
                    <a:pt x="1115" y="521"/>
                  </a:cubicBezTo>
                  <a:cubicBezTo>
                    <a:pt x="1105" y="523"/>
                    <a:pt x="1095" y="525"/>
                    <a:pt x="1085" y="525"/>
                  </a:cubicBezTo>
                  <a:cubicBezTo>
                    <a:pt x="1106" y="505"/>
                    <a:pt x="1122" y="481"/>
                    <a:pt x="1126" y="452"/>
                  </a:cubicBezTo>
                  <a:cubicBezTo>
                    <a:pt x="1121" y="481"/>
                    <a:pt x="1103" y="503"/>
                    <a:pt x="1081" y="521"/>
                  </a:cubicBezTo>
                  <a:cubicBezTo>
                    <a:pt x="1080" y="515"/>
                    <a:pt x="1080" y="508"/>
                    <a:pt x="1080" y="502"/>
                  </a:cubicBezTo>
                  <a:cubicBezTo>
                    <a:pt x="1079" y="493"/>
                    <a:pt x="1076" y="484"/>
                    <a:pt x="1077" y="475"/>
                  </a:cubicBezTo>
                  <a:cubicBezTo>
                    <a:pt x="1079" y="460"/>
                    <a:pt x="1091" y="448"/>
                    <a:pt x="1100" y="437"/>
                  </a:cubicBezTo>
                  <a:cubicBezTo>
                    <a:pt x="1093" y="445"/>
                    <a:pt x="1085" y="452"/>
                    <a:pt x="1079" y="461"/>
                  </a:cubicBezTo>
                  <a:cubicBezTo>
                    <a:pt x="1072" y="475"/>
                    <a:pt x="1075" y="488"/>
                    <a:pt x="1075" y="502"/>
                  </a:cubicBezTo>
                  <a:cubicBezTo>
                    <a:pt x="1075" y="508"/>
                    <a:pt x="1075" y="513"/>
                    <a:pt x="1075" y="518"/>
                  </a:cubicBezTo>
                  <a:cubicBezTo>
                    <a:pt x="1075" y="521"/>
                    <a:pt x="1075" y="523"/>
                    <a:pt x="1075" y="526"/>
                  </a:cubicBezTo>
                  <a:cubicBezTo>
                    <a:pt x="1072" y="529"/>
                    <a:pt x="1068" y="531"/>
                    <a:pt x="1065" y="534"/>
                  </a:cubicBezTo>
                  <a:cubicBezTo>
                    <a:pt x="1053" y="543"/>
                    <a:pt x="1041" y="551"/>
                    <a:pt x="1029" y="559"/>
                  </a:cubicBezTo>
                  <a:cubicBezTo>
                    <a:pt x="1008" y="573"/>
                    <a:pt x="986" y="594"/>
                    <a:pt x="1002" y="620"/>
                  </a:cubicBezTo>
                  <a:cubicBezTo>
                    <a:pt x="1015" y="641"/>
                    <a:pt x="1047" y="660"/>
                    <a:pt x="1047" y="688"/>
                  </a:cubicBezTo>
                  <a:cubicBezTo>
                    <a:pt x="1040" y="676"/>
                    <a:pt x="1036" y="667"/>
                    <a:pt x="1021" y="664"/>
                  </a:cubicBezTo>
                  <a:cubicBezTo>
                    <a:pt x="1007" y="663"/>
                    <a:pt x="992" y="666"/>
                    <a:pt x="979" y="660"/>
                  </a:cubicBezTo>
                  <a:cubicBezTo>
                    <a:pt x="973" y="658"/>
                    <a:pt x="969" y="658"/>
                    <a:pt x="970" y="651"/>
                  </a:cubicBezTo>
                  <a:cubicBezTo>
                    <a:pt x="971" y="645"/>
                    <a:pt x="973" y="638"/>
                    <a:pt x="973" y="632"/>
                  </a:cubicBezTo>
                  <a:cubicBezTo>
                    <a:pt x="973" y="622"/>
                    <a:pt x="969" y="613"/>
                    <a:pt x="961" y="608"/>
                  </a:cubicBezTo>
                  <a:cubicBezTo>
                    <a:pt x="976" y="619"/>
                    <a:pt x="970" y="638"/>
                    <a:pt x="966" y="654"/>
                  </a:cubicBezTo>
                  <a:cubicBezTo>
                    <a:pt x="948" y="639"/>
                    <a:pt x="946" y="610"/>
                    <a:pt x="944" y="589"/>
                  </a:cubicBezTo>
                  <a:cubicBezTo>
                    <a:pt x="945" y="611"/>
                    <a:pt x="945" y="636"/>
                    <a:pt x="960" y="654"/>
                  </a:cubicBezTo>
                  <a:cubicBezTo>
                    <a:pt x="954" y="656"/>
                    <a:pt x="947" y="659"/>
                    <a:pt x="942" y="652"/>
                  </a:cubicBezTo>
                  <a:cubicBezTo>
                    <a:pt x="936" y="645"/>
                    <a:pt x="933" y="636"/>
                    <a:pt x="927" y="629"/>
                  </a:cubicBezTo>
                  <a:cubicBezTo>
                    <a:pt x="915" y="616"/>
                    <a:pt x="899" y="611"/>
                    <a:pt x="883" y="608"/>
                  </a:cubicBezTo>
                  <a:cubicBezTo>
                    <a:pt x="902" y="612"/>
                    <a:pt x="918" y="621"/>
                    <a:pt x="929" y="638"/>
                  </a:cubicBezTo>
                  <a:cubicBezTo>
                    <a:pt x="934" y="646"/>
                    <a:pt x="936" y="660"/>
                    <a:pt x="947" y="662"/>
                  </a:cubicBezTo>
                  <a:cubicBezTo>
                    <a:pt x="954" y="663"/>
                    <a:pt x="959" y="658"/>
                    <a:pt x="965" y="659"/>
                  </a:cubicBezTo>
                  <a:cubicBezTo>
                    <a:pt x="974" y="666"/>
                    <a:pt x="986" y="670"/>
                    <a:pt x="997" y="671"/>
                  </a:cubicBezTo>
                  <a:cubicBezTo>
                    <a:pt x="1006" y="672"/>
                    <a:pt x="1019" y="670"/>
                    <a:pt x="1027" y="676"/>
                  </a:cubicBezTo>
                  <a:cubicBezTo>
                    <a:pt x="1035" y="682"/>
                    <a:pt x="1035" y="693"/>
                    <a:pt x="1043" y="699"/>
                  </a:cubicBezTo>
                  <a:cubicBezTo>
                    <a:pt x="1049" y="705"/>
                    <a:pt x="1040" y="719"/>
                    <a:pt x="1037" y="726"/>
                  </a:cubicBezTo>
                  <a:cubicBezTo>
                    <a:pt x="1016" y="766"/>
                    <a:pt x="969" y="785"/>
                    <a:pt x="966" y="835"/>
                  </a:cubicBezTo>
                  <a:cubicBezTo>
                    <a:pt x="962" y="882"/>
                    <a:pt x="988" y="926"/>
                    <a:pt x="994" y="972"/>
                  </a:cubicBezTo>
                  <a:cubicBezTo>
                    <a:pt x="981" y="937"/>
                    <a:pt x="970" y="901"/>
                    <a:pt x="956" y="867"/>
                  </a:cubicBezTo>
                  <a:cubicBezTo>
                    <a:pt x="943" y="832"/>
                    <a:pt x="926" y="797"/>
                    <a:pt x="896" y="773"/>
                  </a:cubicBezTo>
                  <a:cubicBezTo>
                    <a:pt x="883" y="763"/>
                    <a:pt x="866" y="758"/>
                    <a:pt x="850" y="755"/>
                  </a:cubicBezTo>
                  <a:cubicBezTo>
                    <a:pt x="841" y="754"/>
                    <a:pt x="817" y="755"/>
                    <a:pt x="812" y="745"/>
                  </a:cubicBezTo>
                  <a:cubicBezTo>
                    <a:pt x="806" y="734"/>
                    <a:pt x="814" y="713"/>
                    <a:pt x="818" y="702"/>
                  </a:cubicBezTo>
                  <a:cubicBezTo>
                    <a:pt x="821" y="689"/>
                    <a:pt x="824" y="675"/>
                    <a:pt x="826" y="662"/>
                  </a:cubicBezTo>
                  <a:cubicBezTo>
                    <a:pt x="827" y="644"/>
                    <a:pt x="828" y="627"/>
                    <a:pt x="823" y="610"/>
                  </a:cubicBezTo>
                  <a:cubicBezTo>
                    <a:pt x="821" y="602"/>
                    <a:pt x="818" y="594"/>
                    <a:pt x="814" y="587"/>
                  </a:cubicBezTo>
                  <a:cubicBezTo>
                    <a:pt x="812" y="583"/>
                    <a:pt x="810" y="580"/>
                    <a:pt x="807" y="577"/>
                  </a:cubicBezTo>
                  <a:cubicBezTo>
                    <a:pt x="807" y="572"/>
                    <a:pt x="808" y="568"/>
                    <a:pt x="809" y="563"/>
                  </a:cubicBezTo>
                  <a:cubicBezTo>
                    <a:pt x="825" y="532"/>
                    <a:pt x="866" y="526"/>
                    <a:pt x="897" y="519"/>
                  </a:cubicBezTo>
                  <a:cubicBezTo>
                    <a:pt x="908" y="517"/>
                    <a:pt x="917" y="509"/>
                    <a:pt x="929" y="506"/>
                  </a:cubicBezTo>
                  <a:cubicBezTo>
                    <a:pt x="943" y="503"/>
                    <a:pt x="959" y="503"/>
                    <a:pt x="973" y="496"/>
                  </a:cubicBezTo>
                  <a:cubicBezTo>
                    <a:pt x="995" y="484"/>
                    <a:pt x="1004" y="459"/>
                    <a:pt x="1019" y="441"/>
                  </a:cubicBezTo>
                  <a:cubicBezTo>
                    <a:pt x="1021" y="439"/>
                    <a:pt x="1023" y="438"/>
                    <a:pt x="1024" y="436"/>
                  </a:cubicBezTo>
                  <a:cubicBezTo>
                    <a:pt x="1028" y="431"/>
                    <a:pt x="1034" y="427"/>
                    <a:pt x="1041" y="424"/>
                  </a:cubicBezTo>
                  <a:cubicBezTo>
                    <a:pt x="1035" y="426"/>
                    <a:pt x="1029" y="429"/>
                    <a:pt x="1025" y="433"/>
                  </a:cubicBezTo>
                  <a:cubicBezTo>
                    <a:pt x="1023" y="432"/>
                    <a:pt x="1017" y="430"/>
                    <a:pt x="1011" y="432"/>
                  </a:cubicBezTo>
                  <a:cubicBezTo>
                    <a:pt x="1004" y="435"/>
                    <a:pt x="1001" y="442"/>
                    <a:pt x="1001" y="442"/>
                  </a:cubicBezTo>
                  <a:cubicBezTo>
                    <a:pt x="1001" y="442"/>
                    <a:pt x="1007" y="445"/>
                    <a:pt x="1013" y="444"/>
                  </a:cubicBezTo>
                  <a:cubicBezTo>
                    <a:pt x="1008" y="450"/>
                    <a:pt x="1003" y="457"/>
                    <a:pt x="998" y="464"/>
                  </a:cubicBezTo>
                  <a:cubicBezTo>
                    <a:pt x="991" y="473"/>
                    <a:pt x="984" y="482"/>
                    <a:pt x="974" y="488"/>
                  </a:cubicBezTo>
                  <a:cubicBezTo>
                    <a:pt x="963" y="495"/>
                    <a:pt x="949" y="494"/>
                    <a:pt x="937" y="496"/>
                  </a:cubicBezTo>
                  <a:cubicBezTo>
                    <a:pt x="955" y="478"/>
                    <a:pt x="969" y="457"/>
                    <a:pt x="992" y="444"/>
                  </a:cubicBezTo>
                  <a:cubicBezTo>
                    <a:pt x="972" y="454"/>
                    <a:pt x="957" y="470"/>
                    <a:pt x="941" y="485"/>
                  </a:cubicBezTo>
                  <a:cubicBezTo>
                    <a:pt x="924" y="501"/>
                    <a:pt x="907" y="510"/>
                    <a:pt x="882" y="513"/>
                  </a:cubicBezTo>
                  <a:cubicBezTo>
                    <a:pt x="892" y="483"/>
                    <a:pt x="902" y="453"/>
                    <a:pt x="931" y="438"/>
                  </a:cubicBezTo>
                  <a:cubicBezTo>
                    <a:pt x="900" y="451"/>
                    <a:pt x="889" y="481"/>
                    <a:pt x="877" y="511"/>
                  </a:cubicBezTo>
                  <a:cubicBezTo>
                    <a:pt x="874" y="516"/>
                    <a:pt x="860" y="516"/>
                    <a:pt x="855" y="517"/>
                  </a:cubicBezTo>
                  <a:cubicBezTo>
                    <a:pt x="846" y="520"/>
                    <a:pt x="838" y="523"/>
                    <a:pt x="831" y="527"/>
                  </a:cubicBezTo>
                  <a:cubicBezTo>
                    <a:pt x="816" y="534"/>
                    <a:pt x="798" y="545"/>
                    <a:pt x="793" y="562"/>
                  </a:cubicBezTo>
                  <a:cubicBezTo>
                    <a:pt x="775" y="546"/>
                    <a:pt x="744" y="527"/>
                    <a:pt x="751" y="499"/>
                  </a:cubicBezTo>
                  <a:cubicBezTo>
                    <a:pt x="757" y="476"/>
                    <a:pt x="784" y="469"/>
                    <a:pt x="803" y="462"/>
                  </a:cubicBezTo>
                  <a:cubicBezTo>
                    <a:pt x="780" y="469"/>
                    <a:pt x="756" y="474"/>
                    <a:pt x="747" y="498"/>
                  </a:cubicBezTo>
                  <a:cubicBezTo>
                    <a:pt x="742" y="475"/>
                    <a:pt x="761" y="458"/>
                    <a:pt x="777" y="445"/>
                  </a:cubicBezTo>
                  <a:cubicBezTo>
                    <a:pt x="786" y="438"/>
                    <a:pt x="795" y="432"/>
                    <a:pt x="803" y="426"/>
                  </a:cubicBezTo>
                  <a:cubicBezTo>
                    <a:pt x="809" y="422"/>
                    <a:pt x="819" y="411"/>
                    <a:pt x="825" y="410"/>
                  </a:cubicBezTo>
                  <a:cubicBezTo>
                    <a:pt x="864" y="409"/>
                    <a:pt x="904" y="402"/>
                    <a:pt x="934" y="377"/>
                  </a:cubicBezTo>
                  <a:cubicBezTo>
                    <a:pt x="951" y="364"/>
                    <a:pt x="964" y="347"/>
                    <a:pt x="971" y="327"/>
                  </a:cubicBezTo>
                  <a:cubicBezTo>
                    <a:pt x="972" y="323"/>
                    <a:pt x="973" y="318"/>
                    <a:pt x="974" y="314"/>
                  </a:cubicBezTo>
                  <a:cubicBezTo>
                    <a:pt x="976" y="314"/>
                    <a:pt x="978" y="313"/>
                    <a:pt x="979" y="313"/>
                  </a:cubicBezTo>
                  <a:cubicBezTo>
                    <a:pt x="991" y="311"/>
                    <a:pt x="1004" y="305"/>
                    <a:pt x="1018" y="295"/>
                  </a:cubicBezTo>
                  <a:cubicBezTo>
                    <a:pt x="1021" y="292"/>
                    <a:pt x="1024" y="289"/>
                    <a:pt x="1028" y="286"/>
                  </a:cubicBezTo>
                  <a:cubicBezTo>
                    <a:pt x="1031" y="282"/>
                    <a:pt x="1034" y="278"/>
                    <a:pt x="1037" y="274"/>
                  </a:cubicBezTo>
                  <a:cubicBezTo>
                    <a:pt x="1042" y="266"/>
                    <a:pt x="1047" y="257"/>
                    <a:pt x="1050" y="247"/>
                  </a:cubicBezTo>
                  <a:cubicBezTo>
                    <a:pt x="1057" y="228"/>
                    <a:pt x="1061" y="208"/>
                    <a:pt x="1064" y="187"/>
                  </a:cubicBezTo>
                  <a:cubicBezTo>
                    <a:pt x="1065" y="182"/>
                    <a:pt x="1066" y="177"/>
                    <a:pt x="1066" y="172"/>
                  </a:cubicBezTo>
                  <a:cubicBezTo>
                    <a:pt x="1067" y="166"/>
                    <a:pt x="1067" y="161"/>
                    <a:pt x="1068" y="156"/>
                  </a:cubicBezTo>
                  <a:cubicBezTo>
                    <a:pt x="1068" y="155"/>
                    <a:pt x="1068" y="154"/>
                    <a:pt x="1068" y="153"/>
                  </a:cubicBezTo>
                  <a:cubicBezTo>
                    <a:pt x="1072" y="150"/>
                    <a:pt x="1077" y="146"/>
                    <a:pt x="1083" y="141"/>
                  </a:cubicBezTo>
                  <a:cubicBezTo>
                    <a:pt x="1089" y="136"/>
                    <a:pt x="1097" y="131"/>
                    <a:pt x="1107" y="131"/>
                  </a:cubicBezTo>
                  <a:cubicBezTo>
                    <a:pt x="1111" y="130"/>
                    <a:pt x="1117" y="130"/>
                    <a:pt x="1122" y="131"/>
                  </a:cubicBezTo>
                  <a:cubicBezTo>
                    <a:pt x="1127" y="132"/>
                    <a:pt x="1133" y="133"/>
                    <a:pt x="1138" y="134"/>
                  </a:cubicBezTo>
                  <a:cubicBezTo>
                    <a:pt x="1150" y="137"/>
                    <a:pt x="1161" y="139"/>
                    <a:pt x="1172" y="140"/>
                  </a:cubicBezTo>
                  <a:cubicBezTo>
                    <a:pt x="1183" y="141"/>
                    <a:pt x="1193" y="140"/>
                    <a:pt x="1201" y="138"/>
                  </a:cubicBezTo>
                  <a:cubicBezTo>
                    <a:pt x="1210" y="135"/>
                    <a:pt x="1216" y="132"/>
                    <a:pt x="1220" y="129"/>
                  </a:cubicBezTo>
                  <a:cubicBezTo>
                    <a:pt x="1225" y="127"/>
                    <a:pt x="1227" y="125"/>
                    <a:pt x="1227" y="125"/>
                  </a:cubicBezTo>
                  <a:cubicBezTo>
                    <a:pt x="1227" y="125"/>
                    <a:pt x="1225" y="126"/>
                    <a:pt x="1220" y="129"/>
                  </a:cubicBezTo>
                  <a:cubicBezTo>
                    <a:pt x="1216" y="131"/>
                    <a:pt x="1209" y="134"/>
                    <a:pt x="1201" y="135"/>
                  </a:cubicBezTo>
                  <a:cubicBezTo>
                    <a:pt x="1193" y="137"/>
                    <a:pt x="1183" y="137"/>
                    <a:pt x="1172" y="136"/>
                  </a:cubicBezTo>
                  <a:cubicBezTo>
                    <a:pt x="1162" y="134"/>
                    <a:pt x="1151" y="131"/>
                    <a:pt x="1140" y="127"/>
                  </a:cubicBezTo>
                  <a:cubicBezTo>
                    <a:pt x="1135" y="126"/>
                    <a:pt x="1129" y="124"/>
                    <a:pt x="1123" y="123"/>
                  </a:cubicBezTo>
                  <a:cubicBezTo>
                    <a:pt x="1118" y="122"/>
                    <a:pt x="1112" y="121"/>
                    <a:pt x="1106" y="121"/>
                  </a:cubicBezTo>
                  <a:cubicBezTo>
                    <a:pt x="1100" y="121"/>
                    <a:pt x="1094" y="122"/>
                    <a:pt x="1089" y="125"/>
                  </a:cubicBezTo>
                  <a:cubicBezTo>
                    <a:pt x="1084" y="127"/>
                    <a:pt x="1080" y="129"/>
                    <a:pt x="1076" y="132"/>
                  </a:cubicBezTo>
                  <a:cubicBezTo>
                    <a:pt x="1074" y="133"/>
                    <a:pt x="1072" y="134"/>
                    <a:pt x="1071" y="135"/>
                  </a:cubicBezTo>
                  <a:cubicBezTo>
                    <a:pt x="1071" y="133"/>
                    <a:pt x="1072" y="130"/>
                    <a:pt x="1072" y="127"/>
                  </a:cubicBezTo>
                  <a:cubicBezTo>
                    <a:pt x="1075" y="108"/>
                    <a:pt x="1080" y="91"/>
                    <a:pt x="1087" y="78"/>
                  </a:cubicBezTo>
                  <a:cubicBezTo>
                    <a:pt x="1094" y="64"/>
                    <a:pt x="1103" y="54"/>
                    <a:pt x="1110" y="50"/>
                  </a:cubicBezTo>
                  <a:cubicBezTo>
                    <a:pt x="1114" y="47"/>
                    <a:pt x="1117" y="46"/>
                    <a:pt x="1120" y="45"/>
                  </a:cubicBezTo>
                  <a:cubicBezTo>
                    <a:pt x="1122" y="45"/>
                    <a:pt x="1123" y="44"/>
                    <a:pt x="1123" y="44"/>
                  </a:cubicBezTo>
                  <a:cubicBezTo>
                    <a:pt x="1123" y="44"/>
                    <a:pt x="1122" y="45"/>
                    <a:pt x="1120" y="45"/>
                  </a:cubicBezTo>
                  <a:cubicBezTo>
                    <a:pt x="1117" y="46"/>
                    <a:pt x="1114" y="47"/>
                    <a:pt x="1110" y="49"/>
                  </a:cubicBezTo>
                  <a:cubicBezTo>
                    <a:pt x="1102" y="53"/>
                    <a:pt x="1092" y="62"/>
                    <a:pt x="1084" y="76"/>
                  </a:cubicBezTo>
                  <a:cubicBezTo>
                    <a:pt x="1076" y="89"/>
                    <a:pt x="1069" y="107"/>
                    <a:pt x="1064" y="125"/>
                  </a:cubicBezTo>
                  <a:cubicBezTo>
                    <a:pt x="1064" y="128"/>
                    <a:pt x="1063" y="131"/>
                    <a:pt x="1062" y="134"/>
                  </a:cubicBezTo>
                  <a:cubicBezTo>
                    <a:pt x="1060" y="133"/>
                    <a:pt x="1058" y="133"/>
                    <a:pt x="1055" y="131"/>
                  </a:cubicBezTo>
                  <a:cubicBezTo>
                    <a:pt x="1051" y="129"/>
                    <a:pt x="1048" y="126"/>
                    <a:pt x="1044" y="123"/>
                  </a:cubicBezTo>
                  <a:cubicBezTo>
                    <a:pt x="1038" y="117"/>
                    <a:pt x="1032" y="110"/>
                    <a:pt x="1027" y="102"/>
                  </a:cubicBezTo>
                  <a:cubicBezTo>
                    <a:pt x="1024" y="98"/>
                    <a:pt x="1022" y="94"/>
                    <a:pt x="1021" y="90"/>
                  </a:cubicBezTo>
                  <a:cubicBezTo>
                    <a:pt x="1020" y="85"/>
                    <a:pt x="1019" y="80"/>
                    <a:pt x="1018" y="75"/>
                  </a:cubicBezTo>
                  <a:cubicBezTo>
                    <a:pt x="1017" y="71"/>
                    <a:pt x="1016" y="65"/>
                    <a:pt x="1014" y="61"/>
                  </a:cubicBezTo>
                  <a:cubicBezTo>
                    <a:pt x="1013" y="58"/>
                    <a:pt x="1011" y="56"/>
                    <a:pt x="1010" y="53"/>
                  </a:cubicBezTo>
                  <a:cubicBezTo>
                    <a:pt x="1009" y="51"/>
                    <a:pt x="1007" y="49"/>
                    <a:pt x="1005" y="47"/>
                  </a:cubicBezTo>
                  <a:cubicBezTo>
                    <a:pt x="1005" y="47"/>
                    <a:pt x="1005" y="47"/>
                    <a:pt x="1005" y="48"/>
                  </a:cubicBezTo>
                  <a:cubicBezTo>
                    <a:pt x="997" y="35"/>
                    <a:pt x="986" y="25"/>
                    <a:pt x="974" y="17"/>
                  </a:cubicBezTo>
                  <a:cubicBezTo>
                    <a:pt x="961" y="9"/>
                    <a:pt x="948" y="3"/>
                    <a:pt x="934" y="0"/>
                  </a:cubicBezTo>
                  <a:cubicBezTo>
                    <a:pt x="948" y="4"/>
                    <a:pt x="960" y="11"/>
                    <a:pt x="971" y="20"/>
                  </a:cubicBezTo>
                  <a:cubicBezTo>
                    <a:pt x="983" y="29"/>
                    <a:pt x="992" y="39"/>
                    <a:pt x="1000" y="51"/>
                  </a:cubicBezTo>
                  <a:cubicBezTo>
                    <a:pt x="1000" y="51"/>
                    <a:pt x="1000" y="51"/>
                    <a:pt x="1000" y="51"/>
                  </a:cubicBezTo>
                  <a:cubicBezTo>
                    <a:pt x="1006" y="58"/>
                    <a:pt x="1008" y="67"/>
                    <a:pt x="1009" y="77"/>
                  </a:cubicBezTo>
                  <a:cubicBezTo>
                    <a:pt x="1010" y="82"/>
                    <a:pt x="1010" y="87"/>
                    <a:pt x="1011" y="92"/>
                  </a:cubicBezTo>
                  <a:cubicBezTo>
                    <a:pt x="1012" y="94"/>
                    <a:pt x="1013" y="97"/>
                    <a:pt x="1014" y="100"/>
                  </a:cubicBezTo>
                  <a:cubicBezTo>
                    <a:pt x="1015" y="102"/>
                    <a:pt x="1016" y="105"/>
                    <a:pt x="1017" y="107"/>
                  </a:cubicBezTo>
                  <a:cubicBezTo>
                    <a:pt x="1022" y="116"/>
                    <a:pt x="1028" y="125"/>
                    <a:pt x="1035" y="133"/>
                  </a:cubicBezTo>
                  <a:cubicBezTo>
                    <a:pt x="1039" y="137"/>
                    <a:pt x="1042" y="141"/>
                    <a:pt x="1048" y="144"/>
                  </a:cubicBezTo>
                  <a:cubicBezTo>
                    <a:pt x="1059" y="149"/>
                    <a:pt x="1058" y="155"/>
                    <a:pt x="1058" y="155"/>
                  </a:cubicBezTo>
                  <a:cubicBezTo>
                    <a:pt x="1057" y="160"/>
                    <a:pt x="1056" y="165"/>
                    <a:pt x="1055" y="170"/>
                  </a:cubicBezTo>
                  <a:cubicBezTo>
                    <a:pt x="1054" y="175"/>
                    <a:pt x="1053" y="180"/>
                    <a:pt x="1052" y="185"/>
                  </a:cubicBezTo>
                  <a:cubicBezTo>
                    <a:pt x="1047" y="205"/>
                    <a:pt x="1042" y="224"/>
                    <a:pt x="1034" y="241"/>
                  </a:cubicBezTo>
                  <a:cubicBezTo>
                    <a:pt x="1030" y="249"/>
                    <a:pt x="1026" y="256"/>
                    <a:pt x="1021" y="263"/>
                  </a:cubicBezTo>
                  <a:cubicBezTo>
                    <a:pt x="1018" y="266"/>
                    <a:pt x="1016" y="269"/>
                    <a:pt x="1013" y="271"/>
                  </a:cubicBezTo>
                  <a:cubicBezTo>
                    <a:pt x="1011" y="273"/>
                    <a:pt x="1008" y="276"/>
                    <a:pt x="1005" y="278"/>
                  </a:cubicBezTo>
                  <a:cubicBezTo>
                    <a:pt x="994" y="285"/>
                    <a:pt x="983" y="289"/>
                    <a:pt x="976" y="289"/>
                  </a:cubicBezTo>
                  <a:cubicBezTo>
                    <a:pt x="976" y="289"/>
                    <a:pt x="976" y="289"/>
                    <a:pt x="975" y="289"/>
                  </a:cubicBezTo>
                  <a:cubicBezTo>
                    <a:pt x="975" y="283"/>
                    <a:pt x="974" y="277"/>
                    <a:pt x="977" y="272"/>
                  </a:cubicBezTo>
                  <a:cubicBezTo>
                    <a:pt x="987" y="258"/>
                    <a:pt x="997" y="240"/>
                    <a:pt x="995" y="222"/>
                  </a:cubicBezTo>
                  <a:cubicBezTo>
                    <a:pt x="992" y="205"/>
                    <a:pt x="984" y="189"/>
                    <a:pt x="980" y="172"/>
                  </a:cubicBezTo>
                  <a:cubicBezTo>
                    <a:pt x="983" y="188"/>
                    <a:pt x="990" y="204"/>
                    <a:pt x="991" y="220"/>
                  </a:cubicBezTo>
                  <a:cubicBezTo>
                    <a:pt x="993" y="237"/>
                    <a:pt x="983" y="254"/>
                    <a:pt x="972" y="267"/>
                  </a:cubicBezTo>
                  <a:cubicBezTo>
                    <a:pt x="966" y="239"/>
                    <a:pt x="960" y="210"/>
                    <a:pt x="945" y="185"/>
                  </a:cubicBezTo>
                  <a:cubicBezTo>
                    <a:pt x="934" y="165"/>
                    <a:pt x="919" y="149"/>
                    <a:pt x="903" y="133"/>
                  </a:cubicBezTo>
                  <a:cubicBezTo>
                    <a:pt x="918" y="151"/>
                    <a:pt x="934" y="169"/>
                    <a:pt x="943" y="191"/>
                  </a:cubicBezTo>
                  <a:cubicBezTo>
                    <a:pt x="949" y="204"/>
                    <a:pt x="954" y="218"/>
                    <a:pt x="956" y="233"/>
                  </a:cubicBezTo>
                  <a:cubicBezTo>
                    <a:pt x="958" y="250"/>
                    <a:pt x="963" y="268"/>
                    <a:pt x="964" y="285"/>
                  </a:cubicBezTo>
                  <a:cubicBezTo>
                    <a:pt x="964" y="292"/>
                    <a:pt x="964" y="298"/>
                    <a:pt x="963" y="304"/>
                  </a:cubicBezTo>
                  <a:cubicBezTo>
                    <a:pt x="961" y="313"/>
                    <a:pt x="961" y="313"/>
                    <a:pt x="961" y="313"/>
                  </a:cubicBezTo>
                  <a:cubicBezTo>
                    <a:pt x="961" y="313"/>
                    <a:pt x="961" y="313"/>
                    <a:pt x="961" y="313"/>
                  </a:cubicBezTo>
                  <a:cubicBezTo>
                    <a:pt x="948" y="357"/>
                    <a:pt x="900" y="382"/>
                    <a:pt x="854" y="384"/>
                  </a:cubicBezTo>
                  <a:cubicBezTo>
                    <a:pt x="872" y="366"/>
                    <a:pt x="887" y="345"/>
                    <a:pt x="891" y="319"/>
                  </a:cubicBezTo>
                  <a:cubicBezTo>
                    <a:pt x="895" y="292"/>
                    <a:pt x="887" y="264"/>
                    <a:pt x="873" y="240"/>
                  </a:cubicBezTo>
                  <a:cubicBezTo>
                    <a:pt x="843" y="189"/>
                    <a:pt x="794" y="168"/>
                    <a:pt x="736" y="163"/>
                  </a:cubicBezTo>
                  <a:cubicBezTo>
                    <a:pt x="797" y="173"/>
                    <a:pt x="848" y="201"/>
                    <a:pt x="869" y="262"/>
                  </a:cubicBezTo>
                  <a:cubicBezTo>
                    <a:pt x="861" y="262"/>
                    <a:pt x="855" y="268"/>
                    <a:pt x="847" y="270"/>
                  </a:cubicBezTo>
                  <a:cubicBezTo>
                    <a:pt x="838" y="273"/>
                    <a:pt x="829" y="275"/>
                    <a:pt x="820" y="277"/>
                  </a:cubicBezTo>
                  <a:cubicBezTo>
                    <a:pt x="811" y="280"/>
                    <a:pt x="801" y="280"/>
                    <a:pt x="791" y="281"/>
                  </a:cubicBezTo>
                  <a:cubicBezTo>
                    <a:pt x="787" y="281"/>
                    <a:pt x="784" y="281"/>
                    <a:pt x="780" y="281"/>
                  </a:cubicBezTo>
                  <a:cubicBezTo>
                    <a:pt x="774" y="280"/>
                    <a:pt x="776" y="278"/>
                    <a:pt x="774" y="273"/>
                  </a:cubicBezTo>
                  <a:cubicBezTo>
                    <a:pt x="758" y="239"/>
                    <a:pt x="722" y="215"/>
                    <a:pt x="688" y="203"/>
                  </a:cubicBezTo>
                  <a:cubicBezTo>
                    <a:pt x="705" y="210"/>
                    <a:pt x="720" y="220"/>
                    <a:pt x="734" y="232"/>
                  </a:cubicBezTo>
                  <a:cubicBezTo>
                    <a:pt x="747" y="244"/>
                    <a:pt x="764" y="260"/>
                    <a:pt x="768" y="278"/>
                  </a:cubicBezTo>
                  <a:cubicBezTo>
                    <a:pt x="745" y="271"/>
                    <a:pt x="725" y="257"/>
                    <a:pt x="702" y="251"/>
                  </a:cubicBezTo>
                  <a:cubicBezTo>
                    <a:pt x="683" y="246"/>
                    <a:pt x="664" y="246"/>
                    <a:pt x="644" y="250"/>
                  </a:cubicBezTo>
                  <a:cubicBezTo>
                    <a:pt x="663" y="248"/>
                    <a:pt x="682" y="249"/>
                    <a:pt x="701" y="255"/>
                  </a:cubicBezTo>
                  <a:cubicBezTo>
                    <a:pt x="725" y="263"/>
                    <a:pt x="744" y="278"/>
                    <a:pt x="767" y="287"/>
                  </a:cubicBezTo>
                  <a:cubicBezTo>
                    <a:pt x="787" y="292"/>
                    <a:pt x="807" y="292"/>
                    <a:pt x="827" y="289"/>
                  </a:cubicBezTo>
                  <a:cubicBezTo>
                    <a:pt x="831" y="288"/>
                    <a:pt x="871" y="278"/>
                    <a:pt x="871" y="279"/>
                  </a:cubicBezTo>
                  <a:cubicBezTo>
                    <a:pt x="874" y="295"/>
                    <a:pt x="877" y="313"/>
                    <a:pt x="870" y="329"/>
                  </a:cubicBezTo>
                  <a:cubicBezTo>
                    <a:pt x="860" y="352"/>
                    <a:pt x="838" y="370"/>
                    <a:pt x="818" y="384"/>
                  </a:cubicBezTo>
                  <a:cubicBezTo>
                    <a:pt x="782" y="409"/>
                    <a:pt x="726" y="430"/>
                    <a:pt x="714" y="477"/>
                  </a:cubicBezTo>
                  <a:cubicBezTo>
                    <a:pt x="708" y="470"/>
                    <a:pt x="700" y="463"/>
                    <a:pt x="699" y="454"/>
                  </a:cubicBezTo>
                  <a:cubicBezTo>
                    <a:pt x="698" y="445"/>
                    <a:pt x="703" y="435"/>
                    <a:pt x="706" y="427"/>
                  </a:cubicBezTo>
                  <a:cubicBezTo>
                    <a:pt x="712" y="406"/>
                    <a:pt x="705" y="389"/>
                    <a:pt x="695" y="371"/>
                  </a:cubicBezTo>
                  <a:cubicBezTo>
                    <a:pt x="697" y="362"/>
                    <a:pt x="700" y="344"/>
                    <a:pt x="699" y="334"/>
                  </a:cubicBezTo>
                  <a:cubicBezTo>
                    <a:pt x="698" y="317"/>
                    <a:pt x="682" y="305"/>
                    <a:pt x="676" y="290"/>
                  </a:cubicBezTo>
                  <a:cubicBezTo>
                    <a:pt x="680" y="304"/>
                    <a:pt x="692" y="315"/>
                    <a:pt x="696" y="330"/>
                  </a:cubicBezTo>
                  <a:cubicBezTo>
                    <a:pt x="697" y="339"/>
                    <a:pt x="692" y="355"/>
                    <a:pt x="690" y="364"/>
                  </a:cubicBezTo>
                  <a:cubicBezTo>
                    <a:pt x="677" y="342"/>
                    <a:pt x="657" y="314"/>
                    <a:pt x="631" y="307"/>
                  </a:cubicBezTo>
                  <a:cubicBezTo>
                    <a:pt x="664" y="319"/>
                    <a:pt x="689" y="364"/>
                    <a:pt x="698" y="396"/>
                  </a:cubicBezTo>
                  <a:cubicBezTo>
                    <a:pt x="704" y="419"/>
                    <a:pt x="685" y="436"/>
                    <a:pt x="688" y="458"/>
                  </a:cubicBezTo>
                  <a:cubicBezTo>
                    <a:pt x="689" y="469"/>
                    <a:pt x="697" y="477"/>
                    <a:pt x="703" y="486"/>
                  </a:cubicBezTo>
                  <a:cubicBezTo>
                    <a:pt x="706" y="489"/>
                    <a:pt x="711" y="494"/>
                    <a:pt x="711" y="498"/>
                  </a:cubicBezTo>
                  <a:cubicBezTo>
                    <a:pt x="683" y="482"/>
                    <a:pt x="646" y="469"/>
                    <a:pt x="636" y="433"/>
                  </a:cubicBezTo>
                  <a:cubicBezTo>
                    <a:pt x="641" y="458"/>
                    <a:pt x="661" y="475"/>
                    <a:pt x="681" y="488"/>
                  </a:cubicBezTo>
                  <a:cubicBezTo>
                    <a:pt x="692" y="495"/>
                    <a:pt x="706" y="499"/>
                    <a:pt x="713" y="511"/>
                  </a:cubicBezTo>
                  <a:cubicBezTo>
                    <a:pt x="720" y="523"/>
                    <a:pt x="723" y="537"/>
                    <a:pt x="731" y="549"/>
                  </a:cubicBezTo>
                  <a:cubicBezTo>
                    <a:pt x="746" y="569"/>
                    <a:pt x="771" y="585"/>
                    <a:pt x="781" y="608"/>
                  </a:cubicBezTo>
                  <a:cubicBezTo>
                    <a:pt x="789" y="629"/>
                    <a:pt x="785" y="655"/>
                    <a:pt x="778" y="675"/>
                  </a:cubicBezTo>
                  <a:cubicBezTo>
                    <a:pt x="770" y="701"/>
                    <a:pt x="757" y="727"/>
                    <a:pt x="761" y="754"/>
                  </a:cubicBezTo>
                  <a:cubicBezTo>
                    <a:pt x="765" y="780"/>
                    <a:pt x="786" y="795"/>
                    <a:pt x="809" y="802"/>
                  </a:cubicBezTo>
                  <a:cubicBezTo>
                    <a:pt x="827" y="808"/>
                    <a:pt x="850" y="807"/>
                    <a:pt x="864" y="822"/>
                  </a:cubicBezTo>
                  <a:cubicBezTo>
                    <a:pt x="880" y="840"/>
                    <a:pt x="889" y="865"/>
                    <a:pt x="896" y="888"/>
                  </a:cubicBezTo>
                  <a:cubicBezTo>
                    <a:pt x="842" y="855"/>
                    <a:pt x="774" y="850"/>
                    <a:pt x="728" y="806"/>
                  </a:cubicBezTo>
                  <a:cubicBezTo>
                    <a:pt x="708" y="787"/>
                    <a:pt x="690" y="766"/>
                    <a:pt x="668" y="749"/>
                  </a:cubicBezTo>
                  <a:cubicBezTo>
                    <a:pt x="668" y="749"/>
                    <a:pt x="667" y="749"/>
                    <a:pt x="667" y="748"/>
                  </a:cubicBezTo>
                  <a:cubicBezTo>
                    <a:pt x="666" y="747"/>
                    <a:pt x="665" y="746"/>
                    <a:pt x="664" y="745"/>
                  </a:cubicBezTo>
                  <a:cubicBezTo>
                    <a:pt x="661" y="742"/>
                    <a:pt x="659" y="739"/>
                    <a:pt x="656" y="735"/>
                  </a:cubicBezTo>
                  <a:cubicBezTo>
                    <a:pt x="656" y="735"/>
                    <a:pt x="656" y="735"/>
                    <a:pt x="655" y="735"/>
                  </a:cubicBezTo>
                  <a:cubicBezTo>
                    <a:pt x="653" y="731"/>
                    <a:pt x="650" y="727"/>
                    <a:pt x="646" y="723"/>
                  </a:cubicBezTo>
                  <a:cubicBezTo>
                    <a:pt x="645" y="720"/>
                    <a:pt x="644" y="718"/>
                    <a:pt x="642" y="716"/>
                  </a:cubicBezTo>
                  <a:cubicBezTo>
                    <a:pt x="642" y="715"/>
                    <a:pt x="642" y="715"/>
                    <a:pt x="642" y="714"/>
                  </a:cubicBezTo>
                  <a:cubicBezTo>
                    <a:pt x="641" y="707"/>
                    <a:pt x="640" y="699"/>
                    <a:pt x="643" y="691"/>
                  </a:cubicBezTo>
                  <a:cubicBezTo>
                    <a:pt x="643" y="689"/>
                    <a:pt x="644" y="687"/>
                    <a:pt x="645" y="685"/>
                  </a:cubicBezTo>
                  <a:cubicBezTo>
                    <a:pt x="646" y="683"/>
                    <a:pt x="647" y="681"/>
                    <a:pt x="648" y="679"/>
                  </a:cubicBezTo>
                  <a:cubicBezTo>
                    <a:pt x="651" y="675"/>
                    <a:pt x="653" y="672"/>
                    <a:pt x="657" y="668"/>
                  </a:cubicBezTo>
                  <a:cubicBezTo>
                    <a:pt x="663" y="661"/>
                    <a:pt x="670" y="653"/>
                    <a:pt x="675" y="645"/>
                  </a:cubicBezTo>
                  <a:cubicBezTo>
                    <a:pt x="677" y="641"/>
                    <a:pt x="679" y="637"/>
                    <a:pt x="681" y="633"/>
                  </a:cubicBezTo>
                  <a:cubicBezTo>
                    <a:pt x="682" y="629"/>
                    <a:pt x="684" y="625"/>
                    <a:pt x="685" y="622"/>
                  </a:cubicBezTo>
                  <a:cubicBezTo>
                    <a:pt x="686" y="618"/>
                    <a:pt x="687" y="615"/>
                    <a:pt x="688" y="612"/>
                  </a:cubicBezTo>
                  <a:cubicBezTo>
                    <a:pt x="688" y="609"/>
                    <a:pt x="688" y="607"/>
                    <a:pt x="689" y="604"/>
                  </a:cubicBezTo>
                  <a:cubicBezTo>
                    <a:pt x="689" y="600"/>
                    <a:pt x="690" y="598"/>
                    <a:pt x="690" y="598"/>
                  </a:cubicBezTo>
                  <a:cubicBezTo>
                    <a:pt x="690" y="598"/>
                    <a:pt x="689" y="600"/>
                    <a:pt x="688" y="604"/>
                  </a:cubicBezTo>
                  <a:cubicBezTo>
                    <a:pt x="688" y="606"/>
                    <a:pt x="687" y="609"/>
                    <a:pt x="686" y="612"/>
                  </a:cubicBezTo>
                  <a:cubicBezTo>
                    <a:pt x="685" y="615"/>
                    <a:pt x="684" y="618"/>
                    <a:pt x="683" y="621"/>
                  </a:cubicBezTo>
                  <a:cubicBezTo>
                    <a:pt x="682" y="625"/>
                    <a:pt x="680" y="628"/>
                    <a:pt x="678" y="632"/>
                  </a:cubicBezTo>
                  <a:cubicBezTo>
                    <a:pt x="676" y="636"/>
                    <a:pt x="674" y="639"/>
                    <a:pt x="672" y="643"/>
                  </a:cubicBezTo>
                  <a:cubicBezTo>
                    <a:pt x="666" y="650"/>
                    <a:pt x="659" y="657"/>
                    <a:pt x="652" y="664"/>
                  </a:cubicBezTo>
                  <a:cubicBezTo>
                    <a:pt x="649" y="667"/>
                    <a:pt x="645" y="671"/>
                    <a:pt x="642" y="675"/>
                  </a:cubicBezTo>
                  <a:cubicBezTo>
                    <a:pt x="641" y="677"/>
                    <a:pt x="639" y="679"/>
                    <a:pt x="638" y="681"/>
                  </a:cubicBezTo>
                  <a:cubicBezTo>
                    <a:pt x="637" y="684"/>
                    <a:pt x="636" y="686"/>
                    <a:pt x="635" y="688"/>
                  </a:cubicBezTo>
                  <a:cubicBezTo>
                    <a:pt x="634" y="690"/>
                    <a:pt x="634" y="692"/>
                    <a:pt x="633" y="694"/>
                  </a:cubicBezTo>
                  <a:cubicBezTo>
                    <a:pt x="631" y="686"/>
                    <a:pt x="629" y="678"/>
                    <a:pt x="628" y="670"/>
                  </a:cubicBezTo>
                  <a:cubicBezTo>
                    <a:pt x="625" y="654"/>
                    <a:pt x="624" y="638"/>
                    <a:pt x="626" y="623"/>
                  </a:cubicBezTo>
                  <a:cubicBezTo>
                    <a:pt x="627" y="609"/>
                    <a:pt x="633" y="595"/>
                    <a:pt x="638" y="585"/>
                  </a:cubicBezTo>
                  <a:cubicBezTo>
                    <a:pt x="644" y="574"/>
                    <a:pt x="650" y="566"/>
                    <a:pt x="654" y="560"/>
                  </a:cubicBezTo>
                  <a:cubicBezTo>
                    <a:pt x="659" y="555"/>
                    <a:pt x="661" y="552"/>
                    <a:pt x="661" y="552"/>
                  </a:cubicBezTo>
                  <a:cubicBezTo>
                    <a:pt x="661" y="552"/>
                    <a:pt x="658" y="555"/>
                    <a:pt x="654" y="560"/>
                  </a:cubicBezTo>
                  <a:cubicBezTo>
                    <a:pt x="649" y="565"/>
                    <a:pt x="642" y="573"/>
                    <a:pt x="636" y="583"/>
                  </a:cubicBezTo>
                  <a:cubicBezTo>
                    <a:pt x="629" y="594"/>
                    <a:pt x="623" y="607"/>
                    <a:pt x="620" y="622"/>
                  </a:cubicBezTo>
                  <a:cubicBezTo>
                    <a:pt x="619" y="624"/>
                    <a:pt x="619" y="626"/>
                    <a:pt x="618" y="628"/>
                  </a:cubicBezTo>
                  <a:cubicBezTo>
                    <a:pt x="618" y="630"/>
                    <a:pt x="618" y="632"/>
                    <a:pt x="618" y="634"/>
                  </a:cubicBezTo>
                  <a:cubicBezTo>
                    <a:pt x="617" y="638"/>
                    <a:pt x="617" y="642"/>
                    <a:pt x="617" y="646"/>
                  </a:cubicBezTo>
                  <a:cubicBezTo>
                    <a:pt x="617" y="654"/>
                    <a:pt x="617" y="663"/>
                    <a:pt x="618" y="671"/>
                  </a:cubicBezTo>
                  <a:cubicBezTo>
                    <a:pt x="619" y="680"/>
                    <a:pt x="620" y="690"/>
                    <a:pt x="622" y="699"/>
                  </a:cubicBezTo>
                  <a:cubicBezTo>
                    <a:pt x="619" y="697"/>
                    <a:pt x="617" y="694"/>
                    <a:pt x="613" y="692"/>
                  </a:cubicBezTo>
                  <a:cubicBezTo>
                    <a:pt x="609" y="688"/>
                    <a:pt x="604" y="684"/>
                    <a:pt x="599" y="680"/>
                  </a:cubicBezTo>
                  <a:cubicBezTo>
                    <a:pt x="596" y="678"/>
                    <a:pt x="594" y="676"/>
                    <a:pt x="592" y="673"/>
                  </a:cubicBezTo>
                  <a:cubicBezTo>
                    <a:pt x="589" y="671"/>
                    <a:pt x="587" y="669"/>
                    <a:pt x="585" y="666"/>
                  </a:cubicBezTo>
                  <a:cubicBezTo>
                    <a:pt x="577" y="657"/>
                    <a:pt x="571" y="645"/>
                    <a:pt x="569" y="633"/>
                  </a:cubicBezTo>
                  <a:cubicBezTo>
                    <a:pt x="567" y="622"/>
                    <a:pt x="569" y="610"/>
                    <a:pt x="574" y="602"/>
                  </a:cubicBezTo>
                  <a:cubicBezTo>
                    <a:pt x="579" y="593"/>
                    <a:pt x="586" y="588"/>
                    <a:pt x="591" y="585"/>
                  </a:cubicBezTo>
                  <a:cubicBezTo>
                    <a:pt x="596" y="582"/>
                    <a:pt x="599" y="580"/>
                    <a:pt x="599" y="580"/>
                  </a:cubicBezTo>
                  <a:cubicBezTo>
                    <a:pt x="599" y="580"/>
                    <a:pt x="596" y="582"/>
                    <a:pt x="590" y="584"/>
                  </a:cubicBezTo>
                  <a:cubicBezTo>
                    <a:pt x="585" y="587"/>
                    <a:pt x="578" y="592"/>
                    <a:pt x="572" y="600"/>
                  </a:cubicBezTo>
                  <a:cubicBezTo>
                    <a:pt x="566" y="609"/>
                    <a:pt x="562" y="621"/>
                    <a:pt x="564" y="634"/>
                  </a:cubicBezTo>
                  <a:cubicBezTo>
                    <a:pt x="565" y="647"/>
                    <a:pt x="571" y="660"/>
                    <a:pt x="579" y="671"/>
                  </a:cubicBezTo>
                  <a:cubicBezTo>
                    <a:pt x="581" y="674"/>
                    <a:pt x="583" y="677"/>
                    <a:pt x="585" y="680"/>
                  </a:cubicBezTo>
                  <a:cubicBezTo>
                    <a:pt x="587" y="682"/>
                    <a:pt x="590" y="685"/>
                    <a:pt x="592" y="687"/>
                  </a:cubicBezTo>
                  <a:cubicBezTo>
                    <a:pt x="597" y="692"/>
                    <a:pt x="602" y="696"/>
                    <a:pt x="606" y="700"/>
                  </a:cubicBezTo>
                  <a:cubicBezTo>
                    <a:pt x="615" y="709"/>
                    <a:pt x="623" y="717"/>
                    <a:pt x="629" y="724"/>
                  </a:cubicBezTo>
                  <a:cubicBezTo>
                    <a:pt x="631" y="726"/>
                    <a:pt x="633" y="728"/>
                    <a:pt x="634" y="730"/>
                  </a:cubicBezTo>
                  <a:cubicBezTo>
                    <a:pt x="635" y="732"/>
                    <a:pt x="636" y="733"/>
                    <a:pt x="636" y="734"/>
                  </a:cubicBezTo>
                  <a:cubicBezTo>
                    <a:pt x="637" y="735"/>
                    <a:pt x="637" y="735"/>
                    <a:pt x="637" y="735"/>
                  </a:cubicBezTo>
                  <a:cubicBezTo>
                    <a:pt x="610" y="728"/>
                    <a:pt x="581" y="730"/>
                    <a:pt x="555" y="733"/>
                  </a:cubicBezTo>
                  <a:cubicBezTo>
                    <a:pt x="542" y="734"/>
                    <a:pt x="522" y="740"/>
                    <a:pt x="510" y="732"/>
                  </a:cubicBezTo>
                  <a:cubicBezTo>
                    <a:pt x="501" y="726"/>
                    <a:pt x="498" y="712"/>
                    <a:pt x="495" y="703"/>
                  </a:cubicBezTo>
                  <a:cubicBezTo>
                    <a:pt x="487" y="670"/>
                    <a:pt x="485" y="637"/>
                    <a:pt x="492" y="604"/>
                  </a:cubicBezTo>
                  <a:cubicBezTo>
                    <a:pt x="496" y="587"/>
                    <a:pt x="499" y="571"/>
                    <a:pt x="510" y="558"/>
                  </a:cubicBezTo>
                  <a:cubicBezTo>
                    <a:pt x="523" y="543"/>
                    <a:pt x="540" y="533"/>
                    <a:pt x="553" y="519"/>
                  </a:cubicBezTo>
                  <a:cubicBezTo>
                    <a:pt x="559" y="512"/>
                    <a:pt x="564" y="505"/>
                    <a:pt x="567" y="497"/>
                  </a:cubicBezTo>
                  <a:cubicBezTo>
                    <a:pt x="570" y="489"/>
                    <a:pt x="571" y="480"/>
                    <a:pt x="571" y="471"/>
                  </a:cubicBezTo>
                  <a:cubicBezTo>
                    <a:pt x="570" y="466"/>
                    <a:pt x="568" y="464"/>
                    <a:pt x="573" y="460"/>
                  </a:cubicBezTo>
                  <a:cubicBezTo>
                    <a:pt x="577" y="457"/>
                    <a:pt x="581" y="453"/>
                    <a:pt x="584" y="449"/>
                  </a:cubicBezTo>
                  <a:cubicBezTo>
                    <a:pt x="609" y="419"/>
                    <a:pt x="610" y="377"/>
                    <a:pt x="628" y="344"/>
                  </a:cubicBezTo>
                  <a:cubicBezTo>
                    <a:pt x="607" y="377"/>
                    <a:pt x="603" y="431"/>
                    <a:pt x="568" y="453"/>
                  </a:cubicBezTo>
                  <a:cubicBezTo>
                    <a:pt x="562" y="427"/>
                    <a:pt x="550" y="402"/>
                    <a:pt x="547" y="376"/>
                  </a:cubicBezTo>
                  <a:cubicBezTo>
                    <a:pt x="544" y="351"/>
                    <a:pt x="557" y="336"/>
                    <a:pt x="580" y="327"/>
                  </a:cubicBezTo>
                  <a:cubicBezTo>
                    <a:pt x="556" y="335"/>
                    <a:pt x="541" y="350"/>
                    <a:pt x="543" y="376"/>
                  </a:cubicBezTo>
                  <a:cubicBezTo>
                    <a:pt x="544" y="405"/>
                    <a:pt x="556" y="432"/>
                    <a:pt x="559" y="461"/>
                  </a:cubicBezTo>
                  <a:cubicBezTo>
                    <a:pt x="560" y="466"/>
                    <a:pt x="562" y="492"/>
                    <a:pt x="553" y="488"/>
                  </a:cubicBezTo>
                  <a:cubicBezTo>
                    <a:pt x="540" y="483"/>
                    <a:pt x="532" y="472"/>
                    <a:pt x="523" y="462"/>
                  </a:cubicBezTo>
                  <a:cubicBezTo>
                    <a:pt x="505" y="442"/>
                    <a:pt x="493" y="419"/>
                    <a:pt x="501" y="392"/>
                  </a:cubicBezTo>
                  <a:cubicBezTo>
                    <a:pt x="493" y="412"/>
                    <a:pt x="497" y="432"/>
                    <a:pt x="508" y="451"/>
                  </a:cubicBezTo>
                  <a:cubicBezTo>
                    <a:pt x="517" y="466"/>
                    <a:pt x="534" y="492"/>
                    <a:pt x="553" y="497"/>
                  </a:cubicBezTo>
                  <a:cubicBezTo>
                    <a:pt x="544" y="512"/>
                    <a:pt x="526" y="522"/>
                    <a:pt x="512" y="532"/>
                  </a:cubicBezTo>
                  <a:cubicBezTo>
                    <a:pt x="504" y="538"/>
                    <a:pt x="498" y="545"/>
                    <a:pt x="492" y="552"/>
                  </a:cubicBezTo>
                  <a:cubicBezTo>
                    <a:pt x="492" y="551"/>
                    <a:pt x="492" y="549"/>
                    <a:pt x="491" y="547"/>
                  </a:cubicBezTo>
                  <a:cubicBezTo>
                    <a:pt x="491" y="544"/>
                    <a:pt x="491" y="542"/>
                    <a:pt x="490" y="539"/>
                  </a:cubicBezTo>
                  <a:cubicBezTo>
                    <a:pt x="490" y="537"/>
                    <a:pt x="489" y="534"/>
                    <a:pt x="488" y="531"/>
                  </a:cubicBezTo>
                  <a:cubicBezTo>
                    <a:pt x="487" y="526"/>
                    <a:pt x="485" y="521"/>
                    <a:pt x="484" y="515"/>
                  </a:cubicBezTo>
                  <a:cubicBezTo>
                    <a:pt x="482" y="510"/>
                    <a:pt x="480" y="505"/>
                    <a:pt x="479" y="499"/>
                  </a:cubicBezTo>
                  <a:cubicBezTo>
                    <a:pt x="477" y="494"/>
                    <a:pt x="476" y="488"/>
                    <a:pt x="474" y="483"/>
                  </a:cubicBezTo>
                  <a:cubicBezTo>
                    <a:pt x="472" y="477"/>
                    <a:pt x="471" y="471"/>
                    <a:pt x="470" y="465"/>
                  </a:cubicBezTo>
                  <a:cubicBezTo>
                    <a:pt x="464" y="441"/>
                    <a:pt x="459" y="414"/>
                    <a:pt x="456" y="388"/>
                  </a:cubicBezTo>
                  <a:cubicBezTo>
                    <a:pt x="455" y="379"/>
                    <a:pt x="456" y="360"/>
                    <a:pt x="458" y="353"/>
                  </a:cubicBezTo>
                  <a:cubicBezTo>
                    <a:pt x="461" y="347"/>
                    <a:pt x="464" y="338"/>
                    <a:pt x="469" y="327"/>
                  </a:cubicBezTo>
                  <a:cubicBezTo>
                    <a:pt x="474" y="317"/>
                    <a:pt x="480" y="304"/>
                    <a:pt x="487" y="292"/>
                  </a:cubicBezTo>
                  <a:cubicBezTo>
                    <a:pt x="491" y="286"/>
                    <a:pt x="495" y="280"/>
                    <a:pt x="500" y="274"/>
                  </a:cubicBezTo>
                  <a:cubicBezTo>
                    <a:pt x="504" y="269"/>
                    <a:pt x="510" y="263"/>
                    <a:pt x="516" y="260"/>
                  </a:cubicBezTo>
                  <a:cubicBezTo>
                    <a:pt x="529" y="253"/>
                    <a:pt x="545" y="250"/>
                    <a:pt x="558" y="241"/>
                  </a:cubicBezTo>
                  <a:cubicBezTo>
                    <a:pt x="565" y="237"/>
                    <a:pt x="570" y="232"/>
                    <a:pt x="574" y="226"/>
                  </a:cubicBezTo>
                  <a:cubicBezTo>
                    <a:pt x="575" y="225"/>
                    <a:pt x="576" y="223"/>
                    <a:pt x="577" y="222"/>
                  </a:cubicBezTo>
                  <a:cubicBezTo>
                    <a:pt x="578" y="220"/>
                    <a:pt x="579" y="219"/>
                    <a:pt x="580" y="217"/>
                  </a:cubicBezTo>
                  <a:cubicBezTo>
                    <a:pt x="582" y="215"/>
                    <a:pt x="583" y="212"/>
                    <a:pt x="584" y="209"/>
                  </a:cubicBezTo>
                  <a:cubicBezTo>
                    <a:pt x="589" y="198"/>
                    <a:pt x="592" y="189"/>
                    <a:pt x="593" y="182"/>
                  </a:cubicBezTo>
                  <a:cubicBezTo>
                    <a:pt x="595" y="175"/>
                    <a:pt x="596" y="171"/>
                    <a:pt x="596" y="171"/>
                  </a:cubicBezTo>
                  <a:cubicBezTo>
                    <a:pt x="596" y="171"/>
                    <a:pt x="595" y="175"/>
                    <a:pt x="593" y="182"/>
                  </a:cubicBezTo>
                  <a:cubicBezTo>
                    <a:pt x="590" y="188"/>
                    <a:pt x="587" y="197"/>
                    <a:pt x="581" y="208"/>
                  </a:cubicBezTo>
                  <a:cubicBezTo>
                    <a:pt x="580" y="210"/>
                    <a:pt x="578" y="213"/>
                    <a:pt x="577" y="215"/>
                  </a:cubicBezTo>
                  <a:cubicBezTo>
                    <a:pt x="576" y="217"/>
                    <a:pt x="575" y="218"/>
                    <a:pt x="574" y="219"/>
                  </a:cubicBezTo>
                  <a:cubicBezTo>
                    <a:pt x="573" y="221"/>
                    <a:pt x="572" y="222"/>
                    <a:pt x="571" y="223"/>
                  </a:cubicBezTo>
                  <a:cubicBezTo>
                    <a:pt x="567" y="228"/>
                    <a:pt x="561" y="233"/>
                    <a:pt x="555" y="236"/>
                  </a:cubicBezTo>
                  <a:cubicBezTo>
                    <a:pt x="549" y="239"/>
                    <a:pt x="542" y="242"/>
                    <a:pt x="534" y="244"/>
                  </a:cubicBezTo>
                  <a:cubicBezTo>
                    <a:pt x="527" y="246"/>
                    <a:pt x="519" y="248"/>
                    <a:pt x="511" y="251"/>
                  </a:cubicBezTo>
                  <a:cubicBezTo>
                    <a:pt x="503" y="255"/>
                    <a:pt x="497" y="261"/>
                    <a:pt x="491" y="266"/>
                  </a:cubicBezTo>
                  <a:cubicBezTo>
                    <a:pt x="485" y="272"/>
                    <a:pt x="480" y="278"/>
                    <a:pt x="476" y="285"/>
                  </a:cubicBezTo>
                  <a:cubicBezTo>
                    <a:pt x="467" y="297"/>
                    <a:pt x="460" y="309"/>
                    <a:pt x="454" y="320"/>
                  </a:cubicBezTo>
                  <a:cubicBezTo>
                    <a:pt x="453" y="322"/>
                    <a:pt x="452" y="324"/>
                    <a:pt x="452" y="325"/>
                  </a:cubicBezTo>
                  <a:cubicBezTo>
                    <a:pt x="452" y="320"/>
                    <a:pt x="452" y="315"/>
                    <a:pt x="452" y="310"/>
                  </a:cubicBezTo>
                  <a:cubicBezTo>
                    <a:pt x="453" y="285"/>
                    <a:pt x="457" y="262"/>
                    <a:pt x="462" y="242"/>
                  </a:cubicBezTo>
                  <a:cubicBezTo>
                    <a:pt x="467" y="223"/>
                    <a:pt x="475" y="208"/>
                    <a:pt x="480" y="197"/>
                  </a:cubicBezTo>
                  <a:cubicBezTo>
                    <a:pt x="486" y="187"/>
                    <a:pt x="490" y="182"/>
                    <a:pt x="490" y="182"/>
                  </a:cubicBezTo>
                  <a:cubicBezTo>
                    <a:pt x="490" y="182"/>
                    <a:pt x="486" y="187"/>
                    <a:pt x="479" y="197"/>
                  </a:cubicBezTo>
                  <a:cubicBezTo>
                    <a:pt x="473" y="207"/>
                    <a:pt x="464" y="221"/>
                    <a:pt x="457" y="241"/>
                  </a:cubicBezTo>
                  <a:cubicBezTo>
                    <a:pt x="451" y="259"/>
                    <a:pt x="445" y="280"/>
                    <a:pt x="442" y="304"/>
                  </a:cubicBezTo>
                  <a:cubicBezTo>
                    <a:pt x="437" y="294"/>
                    <a:pt x="430" y="281"/>
                    <a:pt x="424" y="268"/>
                  </a:cubicBezTo>
                  <a:cubicBezTo>
                    <a:pt x="421" y="261"/>
                    <a:pt x="418" y="254"/>
                    <a:pt x="416" y="247"/>
                  </a:cubicBezTo>
                  <a:cubicBezTo>
                    <a:pt x="414" y="240"/>
                    <a:pt x="413" y="233"/>
                    <a:pt x="412" y="228"/>
                  </a:cubicBezTo>
                  <a:cubicBezTo>
                    <a:pt x="412" y="225"/>
                    <a:pt x="412" y="222"/>
                    <a:pt x="411" y="220"/>
                  </a:cubicBezTo>
                  <a:cubicBezTo>
                    <a:pt x="411" y="217"/>
                    <a:pt x="411" y="215"/>
                    <a:pt x="411" y="214"/>
                  </a:cubicBezTo>
                  <a:cubicBezTo>
                    <a:pt x="411" y="210"/>
                    <a:pt x="411" y="208"/>
                    <a:pt x="411" y="208"/>
                  </a:cubicBezTo>
                  <a:cubicBezTo>
                    <a:pt x="411" y="208"/>
                    <a:pt x="411" y="210"/>
                    <a:pt x="411" y="214"/>
                  </a:cubicBezTo>
                  <a:cubicBezTo>
                    <a:pt x="411" y="215"/>
                    <a:pt x="410" y="217"/>
                    <a:pt x="410" y="220"/>
                  </a:cubicBezTo>
                  <a:cubicBezTo>
                    <a:pt x="410" y="222"/>
                    <a:pt x="410" y="225"/>
                    <a:pt x="411" y="228"/>
                  </a:cubicBezTo>
                  <a:cubicBezTo>
                    <a:pt x="411" y="234"/>
                    <a:pt x="412" y="240"/>
                    <a:pt x="413" y="248"/>
                  </a:cubicBezTo>
                  <a:cubicBezTo>
                    <a:pt x="415" y="255"/>
                    <a:pt x="417" y="262"/>
                    <a:pt x="420" y="270"/>
                  </a:cubicBezTo>
                  <a:cubicBezTo>
                    <a:pt x="425" y="284"/>
                    <a:pt x="432" y="299"/>
                    <a:pt x="436" y="309"/>
                  </a:cubicBezTo>
                  <a:cubicBezTo>
                    <a:pt x="438" y="315"/>
                    <a:pt x="439" y="319"/>
                    <a:pt x="440" y="323"/>
                  </a:cubicBezTo>
                  <a:cubicBezTo>
                    <a:pt x="440" y="323"/>
                    <a:pt x="440" y="323"/>
                    <a:pt x="440" y="323"/>
                  </a:cubicBezTo>
                  <a:cubicBezTo>
                    <a:pt x="439" y="338"/>
                    <a:pt x="439" y="357"/>
                    <a:pt x="439" y="357"/>
                  </a:cubicBezTo>
                  <a:cubicBezTo>
                    <a:pt x="439" y="367"/>
                    <a:pt x="439" y="378"/>
                    <a:pt x="439" y="389"/>
                  </a:cubicBezTo>
                  <a:cubicBezTo>
                    <a:pt x="441" y="417"/>
                    <a:pt x="444" y="444"/>
                    <a:pt x="447" y="469"/>
                  </a:cubicBezTo>
                  <a:cubicBezTo>
                    <a:pt x="448" y="475"/>
                    <a:pt x="449" y="482"/>
                    <a:pt x="450" y="488"/>
                  </a:cubicBezTo>
                  <a:cubicBezTo>
                    <a:pt x="452" y="494"/>
                    <a:pt x="453" y="500"/>
                    <a:pt x="454" y="506"/>
                  </a:cubicBezTo>
                  <a:cubicBezTo>
                    <a:pt x="455" y="512"/>
                    <a:pt x="457" y="517"/>
                    <a:pt x="458" y="522"/>
                  </a:cubicBezTo>
                  <a:cubicBezTo>
                    <a:pt x="459" y="527"/>
                    <a:pt x="460" y="532"/>
                    <a:pt x="461" y="537"/>
                  </a:cubicBezTo>
                  <a:cubicBezTo>
                    <a:pt x="461" y="539"/>
                    <a:pt x="462" y="541"/>
                    <a:pt x="462" y="544"/>
                  </a:cubicBezTo>
                  <a:cubicBezTo>
                    <a:pt x="462" y="545"/>
                    <a:pt x="462" y="547"/>
                    <a:pt x="462" y="549"/>
                  </a:cubicBezTo>
                  <a:cubicBezTo>
                    <a:pt x="453" y="534"/>
                    <a:pt x="439" y="521"/>
                    <a:pt x="423" y="513"/>
                  </a:cubicBezTo>
                  <a:cubicBezTo>
                    <a:pt x="404" y="503"/>
                    <a:pt x="385" y="495"/>
                    <a:pt x="369" y="480"/>
                  </a:cubicBezTo>
                  <a:cubicBezTo>
                    <a:pt x="358" y="470"/>
                    <a:pt x="357" y="455"/>
                    <a:pt x="354" y="442"/>
                  </a:cubicBezTo>
                  <a:cubicBezTo>
                    <a:pt x="351" y="434"/>
                    <a:pt x="352" y="433"/>
                    <a:pt x="355" y="426"/>
                  </a:cubicBezTo>
                  <a:cubicBezTo>
                    <a:pt x="359" y="419"/>
                    <a:pt x="361" y="412"/>
                    <a:pt x="362" y="404"/>
                  </a:cubicBezTo>
                  <a:cubicBezTo>
                    <a:pt x="367" y="375"/>
                    <a:pt x="358" y="346"/>
                    <a:pt x="342" y="321"/>
                  </a:cubicBezTo>
                  <a:cubicBezTo>
                    <a:pt x="360" y="353"/>
                    <a:pt x="366" y="393"/>
                    <a:pt x="348" y="425"/>
                  </a:cubicBezTo>
                  <a:cubicBezTo>
                    <a:pt x="335" y="396"/>
                    <a:pt x="312" y="376"/>
                    <a:pt x="282" y="368"/>
                  </a:cubicBezTo>
                  <a:cubicBezTo>
                    <a:pt x="295" y="373"/>
                    <a:pt x="307" y="379"/>
                    <a:pt x="318" y="389"/>
                  </a:cubicBezTo>
                  <a:cubicBezTo>
                    <a:pt x="324" y="394"/>
                    <a:pt x="329" y="401"/>
                    <a:pt x="333" y="408"/>
                  </a:cubicBezTo>
                  <a:cubicBezTo>
                    <a:pt x="336" y="412"/>
                    <a:pt x="338" y="416"/>
                    <a:pt x="339" y="420"/>
                  </a:cubicBezTo>
                  <a:cubicBezTo>
                    <a:pt x="342" y="426"/>
                    <a:pt x="344" y="428"/>
                    <a:pt x="338" y="431"/>
                  </a:cubicBezTo>
                  <a:cubicBezTo>
                    <a:pt x="307" y="444"/>
                    <a:pt x="259" y="430"/>
                    <a:pt x="239" y="404"/>
                  </a:cubicBezTo>
                  <a:cubicBezTo>
                    <a:pt x="259" y="434"/>
                    <a:pt x="312" y="452"/>
                    <a:pt x="345" y="436"/>
                  </a:cubicBezTo>
                  <a:cubicBezTo>
                    <a:pt x="351" y="458"/>
                    <a:pt x="350" y="479"/>
                    <a:pt x="368" y="495"/>
                  </a:cubicBezTo>
                  <a:cubicBezTo>
                    <a:pt x="348" y="504"/>
                    <a:pt x="330" y="509"/>
                    <a:pt x="307" y="505"/>
                  </a:cubicBezTo>
                  <a:cubicBezTo>
                    <a:pt x="294" y="503"/>
                    <a:pt x="281" y="500"/>
                    <a:pt x="268" y="497"/>
                  </a:cubicBezTo>
                  <a:cubicBezTo>
                    <a:pt x="261" y="496"/>
                    <a:pt x="255" y="495"/>
                    <a:pt x="249" y="494"/>
                  </a:cubicBezTo>
                  <a:cubicBezTo>
                    <a:pt x="246" y="489"/>
                    <a:pt x="243" y="485"/>
                    <a:pt x="239" y="481"/>
                  </a:cubicBezTo>
                  <a:cubicBezTo>
                    <a:pt x="208" y="442"/>
                    <a:pt x="155" y="427"/>
                    <a:pt x="108" y="443"/>
                  </a:cubicBezTo>
                  <a:cubicBezTo>
                    <a:pt x="157" y="430"/>
                    <a:pt x="208" y="450"/>
                    <a:pt x="235" y="491"/>
                  </a:cubicBezTo>
                  <a:cubicBezTo>
                    <a:pt x="207" y="488"/>
                    <a:pt x="182" y="489"/>
                    <a:pt x="156" y="497"/>
                  </a:cubicBezTo>
                  <a:cubicBezTo>
                    <a:pt x="140" y="502"/>
                    <a:pt x="125" y="509"/>
                    <a:pt x="110" y="516"/>
                  </a:cubicBezTo>
                  <a:cubicBezTo>
                    <a:pt x="110" y="516"/>
                    <a:pt x="110" y="516"/>
                    <a:pt x="110" y="516"/>
                  </a:cubicBezTo>
                  <a:cubicBezTo>
                    <a:pt x="110" y="516"/>
                    <a:pt x="110" y="516"/>
                    <a:pt x="110" y="516"/>
                  </a:cubicBezTo>
                  <a:cubicBezTo>
                    <a:pt x="108" y="517"/>
                    <a:pt x="105" y="518"/>
                    <a:pt x="105" y="519"/>
                  </a:cubicBezTo>
                  <a:cubicBezTo>
                    <a:pt x="105" y="519"/>
                    <a:pt x="105" y="519"/>
                    <a:pt x="105" y="519"/>
                  </a:cubicBezTo>
                  <a:cubicBezTo>
                    <a:pt x="105" y="519"/>
                    <a:pt x="97" y="519"/>
                    <a:pt x="92" y="524"/>
                  </a:cubicBezTo>
                  <a:cubicBezTo>
                    <a:pt x="87" y="529"/>
                    <a:pt x="87" y="537"/>
                    <a:pt x="87" y="537"/>
                  </a:cubicBezTo>
                  <a:cubicBezTo>
                    <a:pt x="87" y="537"/>
                    <a:pt x="95" y="537"/>
                    <a:pt x="100" y="532"/>
                  </a:cubicBezTo>
                  <a:cubicBezTo>
                    <a:pt x="104" y="528"/>
                    <a:pt x="105" y="521"/>
                    <a:pt x="105" y="519"/>
                  </a:cubicBezTo>
                  <a:cubicBezTo>
                    <a:pt x="106" y="519"/>
                    <a:pt x="108" y="518"/>
                    <a:pt x="109" y="518"/>
                  </a:cubicBezTo>
                  <a:cubicBezTo>
                    <a:pt x="108" y="519"/>
                    <a:pt x="108" y="522"/>
                    <a:pt x="108" y="525"/>
                  </a:cubicBezTo>
                  <a:cubicBezTo>
                    <a:pt x="109" y="529"/>
                    <a:pt x="114" y="532"/>
                    <a:pt x="114" y="532"/>
                  </a:cubicBezTo>
                  <a:cubicBezTo>
                    <a:pt x="114" y="532"/>
                    <a:pt x="117" y="528"/>
                    <a:pt x="116" y="523"/>
                  </a:cubicBezTo>
                  <a:cubicBezTo>
                    <a:pt x="115" y="520"/>
                    <a:pt x="113" y="518"/>
                    <a:pt x="111" y="517"/>
                  </a:cubicBezTo>
                  <a:cubicBezTo>
                    <a:pt x="130" y="509"/>
                    <a:pt x="150" y="502"/>
                    <a:pt x="170" y="499"/>
                  </a:cubicBezTo>
                  <a:cubicBezTo>
                    <a:pt x="203" y="493"/>
                    <a:pt x="235" y="500"/>
                    <a:pt x="267" y="509"/>
                  </a:cubicBezTo>
                  <a:cubicBezTo>
                    <a:pt x="245" y="525"/>
                    <a:pt x="221" y="540"/>
                    <a:pt x="194" y="546"/>
                  </a:cubicBezTo>
                  <a:cubicBezTo>
                    <a:pt x="159" y="555"/>
                    <a:pt x="120" y="548"/>
                    <a:pt x="89" y="571"/>
                  </a:cubicBezTo>
                  <a:cubicBezTo>
                    <a:pt x="121" y="550"/>
                    <a:pt x="160" y="560"/>
                    <a:pt x="196" y="553"/>
                  </a:cubicBezTo>
                  <a:cubicBezTo>
                    <a:pt x="224" y="548"/>
                    <a:pt x="255" y="534"/>
                    <a:pt x="279" y="516"/>
                  </a:cubicBezTo>
                  <a:cubicBezTo>
                    <a:pt x="283" y="513"/>
                    <a:pt x="287" y="515"/>
                    <a:pt x="292" y="516"/>
                  </a:cubicBezTo>
                  <a:cubicBezTo>
                    <a:pt x="302" y="519"/>
                    <a:pt x="312" y="522"/>
                    <a:pt x="322" y="523"/>
                  </a:cubicBezTo>
                  <a:cubicBezTo>
                    <a:pt x="336" y="524"/>
                    <a:pt x="350" y="522"/>
                    <a:pt x="363" y="518"/>
                  </a:cubicBezTo>
                  <a:cubicBezTo>
                    <a:pt x="370" y="515"/>
                    <a:pt x="376" y="512"/>
                    <a:pt x="383" y="511"/>
                  </a:cubicBezTo>
                  <a:cubicBezTo>
                    <a:pt x="391" y="510"/>
                    <a:pt x="395" y="514"/>
                    <a:pt x="402" y="517"/>
                  </a:cubicBezTo>
                  <a:cubicBezTo>
                    <a:pt x="417" y="526"/>
                    <a:pt x="431" y="534"/>
                    <a:pt x="441" y="548"/>
                  </a:cubicBezTo>
                  <a:cubicBezTo>
                    <a:pt x="407" y="538"/>
                    <a:pt x="370" y="546"/>
                    <a:pt x="342" y="567"/>
                  </a:cubicBezTo>
                  <a:cubicBezTo>
                    <a:pt x="316" y="587"/>
                    <a:pt x="285" y="594"/>
                    <a:pt x="254" y="605"/>
                  </a:cubicBezTo>
                  <a:cubicBezTo>
                    <a:pt x="272" y="600"/>
                    <a:pt x="291" y="596"/>
                    <a:pt x="309" y="591"/>
                  </a:cubicBezTo>
                  <a:cubicBezTo>
                    <a:pt x="331" y="584"/>
                    <a:pt x="348" y="568"/>
                    <a:pt x="369" y="560"/>
                  </a:cubicBezTo>
                  <a:cubicBezTo>
                    <a:pt x="349" y="604"/>
                    <a:pt x="314" y="630"/>
                    <a:pt x="272" y="651"/>
                  </a:cubicBezTo>
                  <a:cubicBezTo>
                    <a:pt x="302" y="639"/>
                    <a:pt x="331" y="624"/>
                    <a:pt x="353" y="599"/>
                  </a:cubicBezTo>
                  <a:cubicBezTo>
                    <a:pt x="363" y="588"/>
                    <a:pt x="372" y="575"/>
                    <a:pt x="379" y="561"/>
                  </a:cubicBezTo>
                  <a:cubicBezTo>
                    <a:pt x="386" y="549"/>
                    <a:pt x="418" y="555"/>
                    <a:pt x="430" y="558"/>
                  </a:cubicBezTo>
                  <a:cubicBezTo>
                    <a:pt x="437" y="560"/>
                    <a:pt x="444" y="563"/>
                    <a:pt x="450" y="568"/>
                  </a:cubicBezTo>
                  <a:cubicBezTo>
                    <a:pt x="456" y="572"/>
                    <a:pt x="457" y="584"/>
                    <a:pt x="459" y="590"/>
                  </a:cubicBezTo>
                  <a:cubicBezTo>
                    <a:pt x="459" y="590"/>
                    <a:pt x="460" y="599"/>
                    <a:pt x="460" y="599"/>
                  </a:cubicBezTo>
                  <a:cubicBezTo>
                    <a:pt x="462" y="616"/>
                    <a:pt x="463" y="634"/>
                    <a:pt x="462" y="651"/>
                  </a:cubicBezTo>
                  <a:cubicBezTo>
                    <a:pt x="461" y="678"/>
                    <a:pt x="466" y="706"/>
                    <a:pt x="473" y="731"/>
                  </a:cubicBezTo>
                  <a:cubicBezTo>
                    <a:pt x="496" y="805"/>
                    <a:pt x="601" y="741"/>
                    <a:pt x="646" y="785"/>
                  </a:cubicBezTo>
                  <a:cubicBezTo>
                    <a:pt x="669" y="808"/>
                    <a:pt x="688" y="834"/>
                    <a:pt x="711" y="856"/>
                  </a:cubicBezTo>
                  <a:cubicBezTo>
                    <a:pt x="728" y="872"/>
                    <a:pt x="748" y="882"/>
                    <a:pt x="768" y="891"/>
                  </a:cubicBezTo>
                  <a:cubicBezTo>
                    <a:pt x="816" y="913"/>
                    <a:pt x="867" y="930"/>
                    <a:pt x="900" y="974"/>
                  </a:cubicBezTo>
                  <a:cubicBezTo>
                    <a:pt x="854" y="939"/>
                    <a:pt x="798" y="924"/>
                    <a:pt x="742" y="926"/>
                  </a:cubicBezTo>
                  <a:cubicBezTo>
                    <a:pt x="728" y="926"/>
                    <a:pt x="715" y="927"/>
                    <a:pt x="701" y="929"/>
                  </a:cubicBezTo>
                  <a:cubicBezTo>
                    <a:pt x="693" y="930"/>
                    <a:pt x="686" y="931"/>
                    <a:pt x="678" y="932"/>
                  </a:cubicBezTo>
                  <a:cubicBezTo>
                    <a:pt x="674" y="927"/>
                    <a:pt x="670" y="921"/>
                    <a:pt x="667" y="916"/>
                  </a:cubicBezTo>
                  <a:cubicBezTo>
                    <a:pt x="651" y="895"/>
                    <a:pt x="632" y="870"/>
                    <a:pt x="606" y="861"/>
                  </a:cubicBezTo>
                  <a:cubicBezTo>
                    <a:pt x="579" y="853"/>
                    <a:pt x="551" y="861"/>
                    <a:pt x="524" y="862"/>
                  </a:cubicBezTo>
                  <a:cubicBezTo>
                    <a:pt x="496" y="864"/>
                    <a:pt x="465" y="854"/>
                    <a:pt x="440" y="843"/>
                  </a:cubicBezTo>
                  <a:cubicBezTo>
                    <a:pt x="435" y="841"/>
                    <a:pt x="415" y="835"/>
                    <a:pt x="414" y="829"/>
                  </a:cubicBezTo>
                  <a:cubicBezTo>
                    <a:pt x="413" y="818"/>
                    <a:pt x="411" y="807"/>
                    <a:pt x="405" y="798"/>
                  </a:cubicBezTo>
                  <a:cubicBezTo>
                    <a:pt x="390" y="778"/>
                    <a:pt x="373" y="760"/>
                    <a:pt x="350" y="751"/>
                  </a:cubicBezTo>
                  <a:cubicBezTo>
                    <a:pt x="364" y="757"/>
                    <a:pt x="375" y="766"/>
                    <a:pt x="384" y="778"/>
                  </a:cubicBezTo>
                  <a:cubicBezTo>
                    <a:pt x="395" y="791"/>
                    <a:pt x="409" y="809"/>
                    <a:pt x="409" y="827"/>
                  </a:cubicBezTo>
                  <a:cubicBezTo>
                    <a:pt x="378" y="809"/>
                    <a:pt x="350" y="788"/>
                    <a:pt x="317" y="775"/>
                  </a:cubicBezTo>
                  <a:cubicBezTo>
                    <a:pt x="288" y="764"/>
                    <a:pt x="260" y="760"/>
                    <a:pt x="230" y="760"/>
                  </a:cubicBezTo>
                  <a:cubicBezTo>
                    <a:pt x="272" y="763"/>
                    <a:pt x="310" y="775"/>
                    <a:pt x="346" y="799"/>
                  </a:cubicBezTo>
                  <a:cubicBezTo>
                    <a:pt x="365" y="811"/>
                    <a:pt x="382" y="825"/>
                    <a:pt x="400" y="838"/>
                  </a:cubicBezTo>
                  <a:cubicBezTo>
                    <a:pt x="421" y="851"/>
                    <a:pt x="443" y="863"/>
                    <a:pt x="467" y="872"/>
                  </a:cubicBezTo>
                  <a:cubicBezTo>
                    <a:pt x="421" y="881"/>
                    <a:pt x="378" y="894"/>
                    <a:pt x="332" y="876"/>
                  </a:cubicBezTo>
                  <a:cubicBezTo>
                    <a:pt x="356" y="888"/>
                    <a:pt x="379" y="891"/>
                    <a:pt x="405" y="889"/>
                  </a:cubicBezTo>
                  <a:cubicBezTo>
                    <a:pt x="421" y="888"/>
                    <a:pt x="437" y="885"/>
                    <a:pt x="452" y="883"/>
                  </a:cubicBezTo>
                  <a:cubicBezTo>
                    <a:pt x="465" y="881"/>
                    <a:pt x="481" y="876"/>
                    <a:pt x="494" y="880"/>
                  </a:cubicBezTo>
                  <a:cubicBezTo>
                    <a:pt x="523" y="888"/>
                    <a:pt x="552" y="879"/>
                    <a:pt x="582" y="883"/>
                  </a:cubicBezTo>
                  <a:cubicBezTo>
                    <a:pt x="611" y="886"/>
                    <a:pt x="629" y="915"/>
                    <a:pt x="643" y="938"/>
                  </a:cubicBezTo>
                  <a:cubicBezTo>
                    <a:pt x="612" y="945"/>
                    <a:pt x="581" y="955"/>
                    <a:pt x="553" y="971"/>
                  </a:cubicBezTo>
                  <a:cubicBezTo>
                    <a:pt x="539" y="979"/>
                    <a:pt x="521" y="1001"/>
                    <a:pt x="504" y="999"/>
                  </a:cubicBezTo>
                  <a:cubicBezTo>
                    <a:pt x="487" y="996"/>
                    <a:pt x="470" y="985"/>
                    <a:pt x="456" y="977"/>
                  </a:cubicBezTo>
                  <a:cubicBezTo>
                    <a:pt x="428" y="961"/>
                    <a:pt x="399" y="946"/>
                    <a:pt x="370" y="932"/>
                  </a:cubicBezTo>
                  <a:cubicBezTo>
                    <a:pt x="359" y="927"/>
                    <a:pt x="348" y="922"/>
                    <a:pt x="336" y="920"/>
                  </a:cubicBezTo>
                  <a:cubicBezTo>
                    <a:pt x="328" y="918"/>
                    <a:pt x="329" y="918"/>
                    <a:pt x="324" y="913"/>
                  </a:cubicBezTo>
                  <a:cubicBezTo>
                    <a:pt x="320" y="906"/>
                    <a:pt x="313" y="902"/>
                    <a:pt x="307" y="899"/>
                  </a:cubicBezTo>
                  <a:cubicBezTo>
                    <a:pt x="295" y="894"/>
                    <a:pt x="282" y="891"/>
                    <a:pt x="274" y="880"/>
                  </a:cubicBezTo>
                  <a:cubicBezTo>
                    <a:pt x="267" y="872"/>
                    <a:pt x="264" y="861"/>
                    <a:pt x="260" y="851"/>
                  </a:cubicBezTo>
                  <a:cubicBezTo>
                    <a:pt x="258" y="846"/>
                    <a:pt x="256" y="840"/>
                    <a:pt x="253" y="835"/>
                  </a:cubicBezTo>
                  <a:cubicBezTo>
                    <a:pt x="252" y="833"/>
                    <a:pt x="251" y="831"/>
                    <a:pt x="249" y="829"/>
                  </a:cubicBezTo>
                  <a:cubicBezTo>
                    <a:pt x="247" y="827"/>
                    <a:pt x="246" y="825"/>
                    <a:pt x="244" y="823"/>
                  </a:cubicBezTo>
                  <a:cubicBezTo>
                    <a:pt x="240" y="820"/>
                    <a:pt x="241" y="817"/>
                    <a:pt x="239" y="813"/>
                  </a:cubicBezTo>
                  <a:cubicBezTo>
                    <a:pt x="226" y="790"/>
                    <a:pt x="200" y="772"/>
                    <a:pt x="175" y="765"/>
                  </a:cubicBezTo>
                  <a:cubicBezTo>
                    <a:pt x="198" y="773"/>
                    <a:pt x="224" y="792"/>
                    <a:pt x="234" y="816"/>
                  </a:cubicBezTo>
                  <a:cubicBezTo>
                    <a:pt x="220" y="807"/>
                    <a:pt x="204" y="805"/>
                    <a:pt x="188" y="802"/>
                  </a:cubicBezTo>
                  <a:cubicBezTo>
                    <a:pt x="160" y="796"/>
                    <a:pt x="132" y="791"/>
                    <a:pt x="103" y="788"/>
                  </a:cubicBezTo>
                  <a:cubicBezTo>
                    <a:pt x="130" y="792"/>
                    <a:pt x="156" y="799"/>
                    <a:pt x="182" y="806"/>
                  </a:cubicBezTo>
                  <a:cubicBezTo>
                    <a:pt x="193" y="809"/>
                    <a:pt x="203" y="811"/>
                    <a:pt x="214" y="815"/>
                  </a:cubicBezTo>
                  <a:cubicBezTo>
                    <a:pt x="233" y="823"/>
                    <a:pt x="243" y="836"/>
                    <a:pt x="250" y="856"/>
                  </a:cubicBezTo>
                  <a:cubicBezTo>
                    <a:pt x="254" y="868"/>
                    <a:pt x="256" y="879"/>
                    <a:pt x="263" y="890"/>
                  </a:cubicBezTo>
                  <a:cubicBezTo>
                    <a:pt x="265" y="893"/>
                    <a:pt x="276" y="903"/>
                    <a:pt x="277" y="903"/>
                  </a:cubicBezTo>
                  <a:cubicBezTo>
                    <a:pt x="284" y="907"/>
                    <a:pt x="291" y="910"/>
                    <a:pt x="298" y="913"/>
                  </a:cubicBezTo>
                  <a:cubicBezTo>
                    <a:pt x="247" y="909"/>
                    <a:pt x="197" y="918"/>
                    <a:pt x="147" y="927"/>
                  </a:cubicBezTo>
                  <a:cubicBezTo>
                    <a:pt x="197" y="921"/>
                    <a:pt x="248" y="915"/>
                    <a:pt x="298" y="923"/>
                  </a:cubicBezTo>
                  <a:cubicBezTo>
                    <a:pt x="351" y="932"/>
                    <a:pt x="398" y="963"/>
                    <a:pt x="441" y="993"/>
                  </a:cubicBezTo>
                  <a:cubicBezTo>
                    <a:pt x="401" y="1008"/>
                    <a:pt x="352" y="1078"/>
                    <a:pt x="307" y="1041"/>
                  </a:cubicBezTo>
                  <a:cubicBezTo>
                    <a:pt x="299" y="1035"/>
                    <a:pt x="292" y="1028"/>
                    <a:pt x="283" y="1023"/>
                  </a:cubicBezTo>
                  <a:cubicBezTo>
                    <a:pt x="268" y="1017"/>
                    <a:pt x="253" y="1013"/>
                    <a:pt x="238" y="1011"/>
                  </a:cubicBezTo>
                  <a:cubicBezTo>
                    <a:pt x="212" y="1007"/>
                    <a:pt x="185" y="1008"/>
                    <a:pt x="159" y="1011"/>
                  </a:cubicBezTo>
                  <a:cubicBezTo>
                    <a:pt x="187" y="1010"/>
                    <a:pt x="215" y="1010"/>
                    <a:pt x="242" y="1017"/>
                  </a:cubicBezTo>
                  <a:cubicBezTo>
                    <a:pt x="257" y="1020"/>
                    <a:pt x="271" y="1026"/>
                    <a:pt x="285" y="1035"/>
                  </a:cubicBezTo>
                  <a:cubicBezTo>
                    <a:pt x="294" y="1040"/>
                    <a:pt x="300" y="1050"/>
                    <a:pt x="308" y="1056"/>
                  </a:cubicBezTo>
                  <a:cubicBezTo>
                    <a:pt x="270" y="1059"/>
                    <a:pt x="232" y="1058"/>
                    <a:pt x="194" y="1067"/>
                  </a:cubicBezTo>
                  <a:cubicBezTo>
                    <a:pt x="163" y="1075"/>
                    <a:pt x="134" y="1088"/>
                    <a:pt x="105" y="1102"/>
                  </a:cubicBezTo>
                  <a:cubicBezTo>
                    <a:pt x="131" y="1091"/>
                    <a:pt x="157" y="1082"/>
                    <a:pt x="185" y="1076"/>
                  </a:cubicBezTo>
                  <a:cubicBezTo>
                    <a:pt x="223" y="1067"/>
                    <a:pt x="260" y="1070"/>
                    <a:pt x="298" y="1070"/>
                  </a:cubicBezTo>
                  <a:cubicBezTo>
                    <a:pt x="288" y="1078"/>
                    <a:pt x="281" y="1089"/>
                    <a:pt x="271" y="1097"/>
                  </a:cubicBezTo>
                  <a:cubicBezTo>
                    <a:pt x="261" y="1105"/>
                    <a:pt x="250" y="1111"/>
                    <a:pt x="238" y="1115"/>
                  </a:cubicBezTo>
                  <a:cubicBezTo>
                    <a:pt x="217" y="1122"/>
                    <a:pt x="195" y="1124"/>
                    <a:pt x="173" y="1126"/>
                  </a:cubicBezTo>
                  <a:cubicBezTo>
                    <a:pt x="172" y="1122"/>
                    <a:pt x="168" y="1113"/>
                    <a:pt x="159" y="1108"/>
                  </a:cubicBezTo>
                  <a:cubicBezTo>
                    <a:pt x="149" y="1102"/>
                    <a:pt x="135" y="1106"/>
                    <a:pt x="135" y="1106"/>
                  </a:cubicBezTo>
                  <a:cubicBezTo>
                    <a:pt x="135" y="1106"/>
                    <a:pt x="139" y="1120"/>
                    <a:pt x="150" y="1126"/>
                  </a:cubicBezTo>
                  <a:cubicBezTo>
                    <a:pt x="160" y="1132"/>
                    <a:pt x="174" y="1128"/>
                    <a:pt x="174" y="1128"/>
                  </a:cubicBezTo>
                  <a:cubicBezTo>
                    <a:pt x="174" y="1128"/>
                    <a:pt x="174" y="1127"/>
                    <a:pt x="173" y="1126"/>
                  </a:cubicBezTo>
                  <a:cubicBezTo>
                    <a:pt x="205" y="1125"/>
                    <a:pt x="239" y="1124"/>
                    <a:pt x="268" y="1107"/>
                  </a:cubicBezTo>
                  <a:cubicBezTo>
                    <a:pt x="282" y="1099"/>
                    <a:pt x="292" y="1085"/>
                    <a:pt x="306" y="1076"/>
                  </a:cubicBezTo>
                  <a:cubicBezTo>
                    <a:pt x="321" y="1066"/>
                    <a:pt x="339" y="1069"/>
                    <a:pt x="356" y="1065"/>
                  </a:cubicBezTo>
                  <a:cubicBezTo>
                    <a:pt x="391" y="1056"/>
                    <a:pt x="416" y="1025"/>
                    <a:pt x="451" y="1015"/>
                  </a:cubicBezTo>
                  <a:cubicBezTo>
                    <a:pt x="467" y="1010"/>
                    <a:pt x="476" y="1016"/>
                    <a:pt x="491" y="1021"/>
                  </a:cubicBezTo>
                  <a:cubicBezTo>
                    <a:pt x="508" y="1027"/>
                    <a:pt x="524" y="1025"/>
                    <a:pt x="539" y="1015"/>
                  </a:cubicBezTo>
                  <a:cubicBezTo>
                    <a:pt x="598" y="975"/>
                    <a:pt x="669" y="967"/>
                    <a:pt x="739" y="968"/>
                  </a:cubicBezTo>
                  <a:cubicBezTo>
                    <a:pt x="800" y="969"/>
                    <a:pt x="881" y="999"/>
                    <a:pt x="899" y="1065"/>
                  </a:cubicBezTo>
                  <a:cubicBezTo>
                    <a:pt x="910" y="1105"/>
                    <a:pt x="915" y="1147"/>
                    <a:pt x="911" y="1189"/>
                  </a:cubicBezTo>
                  <a:cubicBezTo>
                    <a:pt x="908" y="1218"/>
                    <a:pt x="905" y="1302"/>
                    <a:pt x="905" y="1332"/>
                  </a:cubicBezTo>
                  <a:cubicBezTo>
                    <a:pt x="904" y="1361"/>
                    <a:pt x="909" y="1390"/>
                    <a:pt x="903" y="1419"/>
                  </a:cubicBezTo>
                  <a:cubicBezTo>
                    <a:pt x="895" y="1455"/>
                    <a:pt x="876" y="1474"/>
                    <a:pt x="848" y="1495"/>
                  </a:cubicBezTo>
                  <a:cubicBezTo>
                    <a:pt x="786" y="1543"/>
                    <a:pt x="722" y="1587"/>
                    <a:pt x="663" y="1638"/>
                  </a:cubicBezTo>
                  <a:cubicBezTo>
                    <a:pt x="657" y="1643"/>
                    <a:pt x="651" y="1649"/>
                    <a:pt x="645" y="1654"/>
                  </a:cubicBezTo>
                  <a:cubicBezTo>
                    <a:pt x="639" y="1660"/>
                    <a:pt x="632" y="1660"/>
                    <a:pt x="625" y="1662"/>
                  </a:cubicBezTo>
                  <a:cubicBezTo>
                    <a:pt x="611" y="1666"/>
                    <a:pt x="598" y="1669"/>
                    <a:pt x="584" y="1671"/>
                  </a:cubicBezTo>
                  <a:cubicBezTo>
                    <a:pt x="563" y="1674"/>
                    <a:pt x="544" y="1680"/>
                    <a:pt x="525" y="1690"/>
                  </a:cubicBezTo>
                  <a:cubicBezTo>
                    <a:pt x="496" y="1704"/>
                    <a:pt x="469" y="1721"/>
                    <a:pt x="437" y="1727"/>
                  </a:cubicBezTo>
                  <a:cubicBezTo>
                    <a:pt x="405" y="1733"/>
                    <a:pt x="372" y="1722"/>
                    <a:pt x="340" y="1725"/>
                  </a:cubicBezTo>
                  <a:cubicBezTo>
                    <a:pt x="284" y="1730"/>
                    <a:pt x="228" y="1748"/>
                    <a:pt x="173" y="1760"/>
                  </a:cubicBezTo>
                  <a:cubicBezTo>
                    <a:pt x="115" y="1773"/>
                    <a:pt x="54" y="1749"/>
                    <a:pt x="0" y="1780"/>
                  </a:cubicBezTo>
                  <a:cubicBezTo>
                    <a:pt x="53" y="1754"/>
                    <a:pt x="107" y="1780"/>
                    <a:pt x="162" y="1774"/>
                  </a:cubicBezTo>
                  <a:cubicBezTo>
                    <a:pt x="127" y="1792"/>
                    <a:pt x="95" y="1812"/>
                    <a:pt x="54" y="1811"/>
                  </a:cubicBezTo>
                  <a:cubicBezTo>
                    <a:pt x="106" y="1816"/>
                    <a:pt x="147" y="1783"/>
                    <a:pt x="195" y="1770"/>
                  </a:cubicBezTo>
                  <a:cubicBezTo>
                    <a:pt x="220" y="1763"/>
                    <a:pt x="247" y="1760"/>
                    <a:pt x="272" y="1756"/>
                  </a:cubicBezTo>
                  <a:cubicBezTo>
                    <a:pt x="299" y="1752"/>
                    <a:pt x="327" y="1747"/>
                    <a:pt x="354" y="1749"/>
                  </a:cubicBezTo>
                  <a:cubicBezTo>
                    <a:pt x="307" y="1763"/>
                    <a:pt x="266" y="1791"/>
                    <a:pt x="220" y="1806"/>
                  </a:cubicBezTo>
                  <a:cubicBezTo>
                    <a:pt x="183" y="1819"/>
                    <a:pt x="146" y="1820"/>
                    <a:pt x="107" y="1819"/>
                  </a:cubicBezTo>
                  <a:cubicBezTo>
                    <a:pt x="134" y="1822"/>
                    <a:pt x="160" y="1823"/>
                    <a:pt x="187" y="1821"/>
                  </a:cubicBezTo>
                  <a:cubicBezTo>
                    <a:pt x="181" y="1842"/>
                    <a:pt x="157" y="1850"/>
                    <a:pt x="139" y="1855"/>
                  </a:cubicBezTo>
                  <a:cubicBezTo>
                    <a:pt x="156" y="1852"/>
                    <a:pt x="174" y="1847"/>
                    <a:pt x="185" y="1832"/>
                  </a:cubicBezTo>
                  <a:cubicBezTo>
                    <a:pt x="188" y="1828"/>
                    <a:pt x="190" y="1824"/>
                    <a:pt x="191" y="1820"/>
                  </a:cubicBezTo>
                  <a:cubicBezTo>
                    <a:pt x="197" y="1819"/>
                    <a:pt x="203" y="1818"/>
                    <a:pt x="208" y="1817"/>
                  </a:cubicBezTo>
                  <a:cubicBezTo>
                    <a:pt x="220" y="1815"/>
                    <a:pt x="232" y="1811"/>
                    <a:pt x="243" y="1808"/>
                  </a:cubicBezTo>
                  <a:cubicBezTo>
                    <a:pt x="221" y="1828"/>
                    <a:pt x="203" y="1853"/>
                    <a:pt x="182" y="1874"/>
                  </a:cubicBezTo>
                  <a:cubicBezTo>
                    <a:pt x="163" y="1892"/>
                    <a:pt x="136" y="1913"/>
                    <a:pt x="109" y="1896"/>
                  </a:cubicBezTo>
                  <a:cubicBezTo>
                    <a:pt x="124" y="1907"/>
                    <a:pt x="141" y="1906"/>
                    <a:pt x="157" y="1898"/>
                  </a:cubicBezTo>
                  <a:cubicBezTo>
                    <a:pt x="156" y="1912"/>
                    <a:pt x="158" y="1924"/>
                    <a:pt x="151" y="1937"/>
                  </a:cubicBezTo>
                  <a:cubicBezTo>
                    <a:pt x="144" y="1951"/>
                    <a:pt x="135" y="1964"/>
                    <a:pt x="130" y="1979"/>
                  </a:cubicBezTo>
                  <a:cubicBezTo>
                    <a:pt x="138" y="1960"/>
                    <a:pt x="154" y="1944"/>
                    <a:pt x="160" y="1924"/>
                  </a:cubicBezTo>
                  <a:cubicBezTo>
                    <a:pt x="162" y="1918"/>
                    <a:pt x="160" y="1897"/>
                    <a:pt x="164" y="1894"/>
                  </a:cubicBezTo>
                  <a:cubicBezTo>
                    <a:pt x="175" y="1886"/>
                    <a:pt x="186" y="1878"/>
                    <a:pt x="196" y="1868"/>
                  </a:cubicBezTo>
                  <a:cubicBezTo>
                    <a:pt x="217" y="1849"/>
                    <a:pt x="236" y="1829"/>
                    <a:pt x="257" y="1811"/>
                  </a:cubicBezTo>
                  <a:cubicBezTo>
                    <a:pt x="263" y="1806"/>
                    <a:pt x="268" y="1800"/>
                    <a:pt x="274" y="1796"/>
                  </a:cubicBezTo>
                  <a:cubicBezTo>
                    <a:pt x="289" y="1790"/>
                    <a:pt x="305" y="1784"/>
                    <a:pt x="320" y="1778"/>
                  </a:cubicBezTo>
                  <a:cubicBezTo>
                    <a:pt x="304" y="1802"/>
                    <a:pt x="299" y="1828"/>
                    <a:pt x="275" y="1846"/>
                  </a:cubicBezTo>
                  <a:cubicBezTo>
                    <a:pt x="255" y="1861"/>
                    <a:pt x="231" y="1870"/>
                    <a:pt x="210" y="1882"/>
                  </a:cubicBezTo>
                  <a:cubicBezTo>
                    <a:pt x="233" y="1871"/>
                    <a:pt x="259" y="1864"/>
                    <a:pt x="281" y="1849"/>
                  </a:cubicBezTo>
                  <a:cubicBezTo>
                    <a:pt x="268" y="1870"/>
                    <a:pt x="250" y="1881"/>
                    <a:pt x="226" y="1888"/>
                  </a:cubicBezTo>
                  <a:cubicBezTo>
                    <a:pt x="243" y="1884"/>
                    <a:pt x="259" y="1879"/>
                    <a:pt x="272" y="1867"/>
                  </a:cubicBezTo>
                  <a:cubicBezTo>
                    <a:pt x="278" y="1861"/>
                    <a:pt x="283" y="1854"/>
                    <a:pt x="288" y="1846"/>
                  </a:cubicBezTo>
                  <a:cubicBezTo>
                    <a:pt x="292" y="1839"/>
                    <a:pt x="299" y="1833"/>
                    <a:pt x="304" y="1826"/>
                  </a:cubicBezTo>
                  <a:cubicBezTo>
                    <a:pt x="315" y="1809"/>
                    <a:pt x="321" y="1786"/>
                    <a:pt x="338" y="1774"/>
                  </a:cubicBezTo>
                  <a:cubicBezTo>
                    <a:pt x="352" y="1764"/>
                    <a:pt x="373" y="1762"/>
                    <a:pt x="390" y="1762"/>
                  </a:cubicBezTo>
                  <a:cubicBezTo>
                    <a:pt x="370" y="1776"/>
                    <a:pt x="354" y="1794"/>
                    <a:pt x="340" y="1815"/>
                  </a:cubicBezTo>
                  <a:cubicBezTo>
                    <a:pt x="325" y="1838"/>
                    <a:pt x="312" y="1862"/>
                    <a:pt x="293" y="1882"/>
                  </a:cubicBezTo>
                  <a:cubicBezTo>
                    <a:pt x="269" y="1907"/>
                    <a:pt x="241" y="1924"/>
                    <a:pt x="213" y="1944"/>
                  </a:cubicBezTo>
                  <a:cubicBezTo>
                    <a:pt x="190" y="1960"/>
                    <a:pt x="172" y="1978"/>
                    <a:pt x="165" y="2006"/>
                  </a:cubicBezTo>
                  <a:cubicBezTo>
                    <a:pt x="172" y="1984"/>
                    <a:pt x="186" y="1969"/>
                    <a:pt x="204" y="1956"/>
                  </a:cubicBezTo>
                  <a:cubicBezTo>
                    <a:pt x="230" y="1938"/>
                    <a:pt x="259" y="1924"/>
                    <a:pt x="284" y="1905"/>
                  </a:cubicBezTo>
                  <a:cubicBezTo>
                    <a:pt x="283" y="1912"/>
                    <a:pt x="282" y="1919"/>
                    <a:pt x="282" y="1926"/>
                  </a:cubicBezTo>
                  <a:cubicBezTo>
                    <a:pt x="282" y="1936"/>
                    <a:pt x="279" y="1938"/>
                    <a:pt x="273" y="1945"/>
                  </a:cubicBezTo>
                  <a:cubicBezTo>
                    <a:pt x="260" y="1962"/>
                    <a:pt x="248" y="1976"/>
                    <a:pt x="230" y="1987"/>
                  </a:cubicBezTo>
                  <a:cubicBezTo>
                    <a:pt x="251" y="1976"/>
                    <a:pt x="266" y="1959"/>
                    <a:pt x="282" y="1942"/>
                  </a:cubicBezTo>
                  <a:cubicBezTo>
                    <a:pt x="284" y="1981"/>
                    <a:pt x="290" y="2020"/>
                    <a:pt x="257" y="2048"/>
                  </a:cubicBezTo>
                  <a:cubicBezTo>
                    <a:pt x="288" y="2024"/>
                    <a:pt x="290" y="1989"/>
                    <a:pt x="290" y="1953"/>
                  </a:cubicBezTo>
                  <a:cubicBezTo>
                    <a:pt x="301" y="1970"/>
                    <a:pt x="322" y="1962"/>
                    <a:pt x="336" y="1974"/>
                  </a:cubicBezTo>
                  <a:cubicBezTo>
                    <a:pt x="348" y="1985"/>
                    <a:pt x="350" y="2004"/>
                    <a:pt x="351" y="2019"/>
                  </a:cubicBezTo>
                  <a:cubicBezTo>
                    <a:pt x="351" y="1999"/>
                    <a:pt x="349" y="1973"/>
                    <a:pt x="327" y="1965"/>
                  </a:cubicBezTo>
                  <a:cubicBezTo>
                    <a:pt x="317" y="1962"/>
                    <a:pt x="306" y="1962"/>
                    <a:pt x="299" y="1954"/>
                  </a:cubicBezTo>
                  <a:cubicBezTo>
                    <a:pt x="291" y="1945"/>
                    <a:pt x="290" y="1932"/>
                    <a:pt x="292" y="1921"/>
                  </a:cubicBezTo>
                  <a:cubicBezTo>
                    <a:pt x="293" y="1912"/>
                    <a:pt x="295" y="1902"/>
                    <a:pt x="300" y="1893"/>
                  </a:cubicBezTo>
                  <a:cubicBezTo>
                    <a:pt x="305" y="1884"/>
                    <a:pt x="316" y="1876"/>
                    <a:pt x="323" y="1867"/>
                  </a:cubicBezTo>
                  <a:cubicBezTo>
                    <a:pt x="336" y="1853"/>
                    <a:pt x="346" y="1837"/>
                    <a:pt x="357" y="1822"/>
                  </a:cubicBezTo>
                  <a:cubicBezTo>
                    <a:pt x="370" y="1805"/>
                    <a:pt x="386" y="1791"/>
                    <a:pt x="404" y="1779"/>
                  </a:cubicBezTo>
                  <a:cubicBezTo>
                    <a:pt x="427" y="1765"/>
                    <a:pt x="452" y="1758"/>
                    <a:pt x="477" y="1749"/>
                  </a:cubicBezTo>
                  <a:cubicBezTo>
                    <a:pt x="518" y="1735"/>
                    <a:pt x="555" y="1714"/>
                    <a:pt x="598" y="1707"/>
                  </a:cubicBezTo>
                  <a:cubicBezTo>
                    <a:pt x="582" y="1733"/>
                    <a:pt x="569" y="1760"/>
                    <a:pt x="560" y="1790"/>
                  </a:cubicBezTo>
                  <a:cubicBezTo>
                    <a:pt x="558" y="1798"/>
                    <a:pt x="559" y="1808"/>
                    <a:pt x="550" y="1809"/>
                  </a:cubicBezTo>
                  <a:cubicBezTo>
                    <a:pt x="541" y="1811"/>
                    <a:pt x="533" y="1813"/>
                    <a:pt x="524" y="1816"/>
                  </a:cubicBezTo>
                  <a:cubicBezTo>
                    <a:pt x="508" y="1821"/>
                    <a:pt x="492" y="1829"/>
                    <a:pt x="477" y="1839"/>
                  </a:cubicBezTo>
                  <a:cubicBezTo>
                    <a:pt x="458" y="1852"/>
                    <a:pt x="435" y="1858"/>
                    <a:pt x="411" y="1856"/>
                  </a:cubicBezTo>
                  <a:cubicBezTo>
                    <a:pt x="391" y="1854"/>
                    <a:pt x="378" y="1862"/>
                    <a:pt x="366" y="1878"/>
                  </a:cubicBezTo>
                  <a:cubicBezTo>
                    <a:pt x="357" y="1892"/>
                    <a:pt x="344" y="1903"/>
                    <a:pt x="332" y="1914"/>
                  </a:cubicBezTo>
                  <a:cubicBezTo>
                    <a:pt x="340" y="1908"/>
                    <a:pt x="348" y="1902"/>
                    <a:pt x="355" y="1895"/>
                  </a:cubicBezTo>
                  <a:cubicBezTo>
                    <a:pt x="366" y="1886"/>
                    <a:pt x="373" y="1872"/>
                    <a:pt x="385" y="1865"/>
                  </a:cubicBezTo>
                  <a:cubicBezTo>
                    <a:pt x="397" y="1858"/>
                    <a:pt x="413" y="1865"/>
                    <a:pt x="426" y="1865"/>
                  </a:cubicBezTo>
                  <a:cubicBezTo>
                    <a:pt x="434" y="1866"/>
                    <a:pt x="445" y="1864"/>
                    <a:pt x="453" y="1861"/>
                  </a:cubicBezTo>
                  <a:cubicBezTo>
                    <a:pt x="425" y="1893"/>
                    <a:pt x="410" y="1933"/>
                    <a:pt x="377" y="1961"/>
                  </a:cubicBezTo>
                  <a:cubicBezTo>
                    <a:pt x="415" y="1932"/>
                    <a:pt x="433" y="1887"/>
                    <a:pt x="469" y="1857"/>
                  </a:cubicBezTo>
                  <a:cubicBezTo>
                    <a:pt x="469" y="1870"/>
                    <a:pt x="475" y="1882"/>
                    <a:pt x="479" y="1894"/>
                  </a:cubicBezTo>
                  <a:cubicBezTo>
                    <a:pt x="483" y="1907"/>
                    <a:pt x="481" y="1919"/>
                    <a:pt x="475" y="1931"/>
                  </a:cubicBezTo>
                  <a:cubicBezTo>
                    <a:pt x="465" y="1953"/>
                    <a:pt x="448" y="1971"/>
                    <a:pt x="442" y="1994"/>
                  </a:cubicBezTo>
                  <a:cubicBezTo>
                    <a:pt x="454" y="1958"/>
                    <a:pt x="496" y="1933"/>
                    <a:pt x="486" y="1891"/>
                  </a:cubicBezTo>
                  <a:cubicBezTo>
                    <a:pt x="484" y="1881"/>
                    <a:pt x="479" y="1872"/>
                    <a:pt x="479" y="1862"/>
                  </a:cubicBezTo>
                  <a:cubicBezTo>
                    <a:pt x="479" y="1850"/>
                    <a:pt x="484" y="1846"/>
                    <a:pt x="493" y="1842"/>
                  </a:cubicBezTo>
                  <a:cubicBezTo>
                    <a:pt x="512" y="1833"/>
                    <a:pt x="531" y="1828"/>
                    <a:pt x="551" y="1825"/>
                  </a:cubicBezTo>
                  <a:cubicBezTo>
                    <a:pt x="539" y="1876"/>
                    <a:pt x="533" y="1929"/>
                    <a:pt x="516" y="1980"/>
                  </a:cubicBezTo>
                  <a:cubicBezTo>
                    <a:pt x="506" y="2012"/>
                    <a:pt x="492" y="2043"/>
                    <a:pt x="469" y="2068"/>
                  </a:cubicBezTo>
                  <a:cubicBezTo>
                    <a:pt x="449" y="2090"/>
                    <a:pt x="425" y="2105"/>
                    <a:pt x="399" y="2118"/>
                  </a:cubicBezTo>
                  <a:cubicBezTo>
                    <a:pt x="428" y="2106"/>
                    <a:pt x="454" y="2092"/>
                    <a:pt x="476" y="2069"/>
                  </a:cubicBezTo>
                  <a:cubicBezTo>
                    <a:pt x="502" y="2043"/>
                    <a:pt x="519" y="2009"/>
                    <a:pt x="532" y="1975"/>
                  </a:cubicBezTo>
                  <a:cubicBezTo>
                    <a:pt x="533" y="1991"/>
                    <a:pt x="537" y="2007"/>
                    <a:pt x="543" y="2022"/>
                  </a:cubicBezTo>
                  <a:cubicBezTo>
                    <a:pt x="549" y="2039"/>
                    <a:pt x="559" y="2055"/>
                    <a:pt x="562" y="2073"/>
                  </a:cubicBezTo>
                  <a:cubicBezTo>
                    <a:pt x="568" y="2105"/>
                    <a:pt x="546" y="2125"/>
                    <a:pt x="525" y="2144"/>
                  </a:cubicBezTo>
                  <a:cubicBezTo>
                    <a:pt x="537" y="2135"/>
                    <a:pt x="550" y="2125"/>
                    <a:pt x="559" y="2112"/>
                  </a:cubicBezTo>
                  <a:cubicBezTo>
                    <a:pt x="571" y="2095"/>
                    <a:pt x="570" y="2074"/>
                    <a:pt x="564" y="2054"/>
                  </a:cubicBezTo>
                  <a:cubicBezTo>
                    <a:pt x="558" y="2034"/>
                    <a:pt x="549" y="2014"/>
                    <a:pt x="546" y="1993"/>
                  </a:cubicBezTo>
                  <a:cubicBezTo>
                    <a:pt x="543" y="1971"/>
                    <a:pt x="546" y="1950"/>
                    <a:pt x="550" y="1928"/>
                  </a:cubicBezTo>
                  <a:cubicBezTo>
                    <a:pt x="556" y="1939"/>
                    <a:pt x="563" y="1950"/>
                    <a:pt x="571" y="1960"/>
                  </a:cubicBezTo>
                  <a:cubicBezTo>
                    <a:pt x="576" y="1969"/>
                    <a:pt x="577" y="1969"/>
                    <a:pt x="574" y="1979"/>
                  </a:cubicBezTo>
                  <a:cubicBezTo>
                    <a:pt x="572" y="1988"/>
                    <a:pt x="570" y="1998"/>
                    <a:pt x="570" y="2007"/>
                  </a:cubicBezTo>
                  <a:cubicBezTo>
                    <a:pt x="568" y="2030"/>
                    <a:pt x="568" y="2068"/>
                    <a:pt x="594" y="2077"/>
                  </a:cubicBezTo>
                  <a:cubicBezTo>
                    <a:pt x="561" y="2063"/>
                    <a:pt x="573" y="2003"/>
                    <a:pt x="583" y="1977"/>
                  </a:cubicBezTo>
                  <a:cubicBezTo>
                    <a:pt x="592" y="1988"/>
                    <a:pt x="604" y="1994"/>
                    <a:pt x="614" y="2003"/>
                  </a:cubicBezTo>
                  <a:cubicBezTo>
                    <a:pt x="625" y="2013"/>
                    <a:pt x="631" y="2025"/>
                    <a:pt x="634" y="2040"/>
                  </a:cubicBezTo>
                  <a:cubicBezTo>
                    <a:pt x="639" y="2064"/>
                    <a:pt x="641" y="2092"/>
                    <a:pt x="629" y="2115"/>
                  </a:cubicBezTo>
                  <a:cubicBezTo>
                    <a:pt x="647" y="2085"/>
                    <a:pt x="648" y="2031"/>
                    <a:pt x="626" y="2004"/>
                  </a:cubicBezTo>
                  <a:cubicBezTo>
                    <a:pt x="619" y="1996"/>
                    <a:pt x="612" y="1990"/>
                    <a:pt x="604" y="1984"/>
                  </a:cubicBezTo>
                  <a:cubicBezTo>
                    <a:pt x="600" y="1980"/>
                    <a:pt x="596" y="1977"/>
                    <a:pt x="593" y="1973"/>
                  </a:cubicBezTo>
                  <a:cubicBezTo>
                    <a:pt x="588" y="1966"/>
                    <a:pt x="588" y="1965"/>
                    <a:pt x="592" y="1957"/>
                  </a:cubicBezTo>
                  <a:cubicBezTo>
                    <a:pt x="604" y="1936"/>
                    <a:pt x="627" y="1923"/>
                    <a:pt x="640" y="1904"/>
                  </a:cubicBezTo>
                  <a:cubicBezTo>
                    <a:pt x="668" y="1943"/>
                    <a:pt x="687" y="1992"/>
                    <a:pt x="689" y="2041"/>
                  </a:cubicBezTo>
                  <a:cubicBezTo>
                    <a:pt x="691" y="2087"/>
                    <a:pt x="673" y="2128"/>
                    <a:pt x="641" y="2160"/>
                  </a:cubicBezTo>
                  <a:cubicBezTo>
                    <a:pt x="662" y="2142"/>
                    <a:pt x="679" y="2120"/>
                    <a:pt x="688" y="2094"/>
                  </a:cubicBezTo>
                  <a:cubicBezTo>
                    <a:pt x="684" y="2114"/>
                    <a:pt x="684" y="2133"/>
                    <a:pt x="685" y="2152"/>
                  </a:cubicBezTo>
                  <a:cubicBezTo>
                    <a:pt x="685" y="2095"/>
                    <a:pt x="709" y="2049"/>
                    <a:pt x="735" y="2000"/>
                  </a:cubicBezTo>
                  <a:cubicBezTo>
                    <a:pt x="733" y="2022"/>
                    <a:pt x="725" y="2043"/>
                    <a:pt x="723" y="2065"/>
                  </a:cubicBezTo>
                  <a:cubicBezTo>
                    <a:pt x="722" y="2086"/>
                    <a:pt x="728" y="2105"/>
                    <a:pt x="739" y="2123"/>
                  </a:cubicBezTo>
                  <a:cubicBezTo>
                    <a:pt x="725" y="2097"/>
                    <a:pt x="724" y="2071"/>
                    <a:pt x="732" y="2043"/>
                  </a:cubicBezTo>
                  <a:cubicBezTo>
                    <a:pt x="736" y="2028"/>
                    <a:pt x="742" y="2013"/>
                    <a:pt x="744" y="1998"/>
                  </a:cubicBezTo>
                  <a:cubicBezTo>
                    <a:pt x="744" y="1994"/>
                    <a:pt x="743" y="1986"/>
                    <a:pt x="744" y="1983"/>
                  </a:cubicBezTo>
                  <a:cubicBezTo>
                    <a:pt x="748" y="1974"/>
                    <a:pt x="752" y="1966"/>
                    <a:pt x="756" y="1957"/>
                  </a:cubicBezTo>
                  <a:cubicBezTo>
                    <a:pt x="761" y="2032"/>
                    <a:pt x="779" y="2105"/>
                    <a:pt x="789" y="2179"/>
                  </a:cubicBezTo>
                  <a:cubicBezTo>
                    <a:pt x="785" y="2125"/>
                    <a:pt x="777" y="2071"/>
                    <a:pt x="773" y="2016"/>
                  </a:cubicBezTo>
                  <a:cubicBezTo>
                    <a:pt x="803" y="1954"/>
                    <a:pt x="814" y="1884"/>
                    <a:pt x="830" y="1818"/>
                  </a:cubicBezTo>
                  <a:cubicBezTo>
                    <a:pt x="835" y="1828"/>
                    <a:pt x="841" y="1837"/>
                    <a:pt x="845" y="1848"/>
                  </a:cubicBezTo>
                  <a:cubicBezTo>
                    <a:pt x="848" y="1860"/>
                    <a:pt x="847" y="1873"/>
                    <a:pt x="844" y="1885"/>
                  </a:cubicBezTo>
                  <a:cubicBezTo>
                    <a:pt x="840" y="1903"/>
                    <a:pt x="832" y="1919"/>
                    <a:pt x="825" y="1935"/>
                  </a:cubicBezTo>
                  <a:cubicBezTo>
                    <a:pt x="838" y="1911"/>
                    <a:pt x="854" y="1884"/>
                    <a:pt x="852" y="1855"/>
                  </a:cubicBezTo>
                  <a:cubicBezTo>
                    <a:pt x="851" y="1840"/>
                    <a:pt x="843" y="1828"/>
                    <a:pt x="838" y="1815"/>
                  </a:cubicBezTo>
                  <a:cubicBezTo>
                    <a:pt x="835" y="1805"/>
                    <a:pt x="837" y="1791"/>
                    <a:pt x="839" y="1782"/>
                  </a:cubicBezTo>
                  <a:cubicBezTo>
                    <a:pt x="855" y="1802"/>
                    <a:pt x="874" y="1812"/>
                    <a:pt x="874" y="1840"/>
                  </a:cubicBezTo>
                  <a:cubicBezTo>
                    <a:pt x="873" y="1867"/>
                    <a:pt x="857" y="1890"/>
                    <a:pt x="844" y="1912"/>
                  </a:cubicBezTo>
                  <a:cubicBezTo>
                    <a:pt x="867" y="1879"/>
                    <a:pt x="897" y="1835"/>
                    <a:pt x="865" y="1797"/>
                  </a:cubicBezTo>
                  <a:cubicBezTo>
                    <a:pt x="859" y="1789"/>
                    <a:pt x="851" y="1782"/>
                    <a:pt x="846" y="1774"/>
                  </a:cubicBezTo>
                  <a:cubicBezTo>
                    <a:pt x="840" y="1765"/>
                    <a:pt x="850" y="1750"/>
                    <a:pt x="854" y="1741"/>
                  </a:cubicBezTo>
                  <a:cubicBezTo>
                    <a:pt x="859" y="1732"/>
                    <a:pt x="874" y="1727"/>
                    <a:pt x="883" y="1720"/>
                  </a:cubicBezTo>
                  <a:cubicBezTo>
                    <a:pt x="893" y="1713"/>
                    <a:pt x="903" y="1705"/>
                    <a:pt x="912" y="1698"/>
                  </a:cubicBezTo>
                  <a:cubicBezTo>
                    <a:pt x="911" y="1734"/>
                    <a:pt x="918" y="1770"/>
                    <a:pt x="924" y="1805"/>
                  </a:cubicBezTo>
                  <a:cubicBezTo>
                    <a:pt x="928" y="1823"/>
                    <a:pt x="931" y="1841"/>
                    <a:pt x="934" y="1859"/>
                  </a:cubicBezTo>
                  <a:cubicBezTo>
                    <a:pt x="935" y="1868"/>
                    <a:pt x="937" y="1874"/>
                    <a:pt x="931" y="1882"/>
                  </a:cubicBezTo>
                  <a:cubicBezTo>
                    <a:pt x="927" y="1888"/>
                    <a:pt x="922" y="1894"/>
                    <a:pt x="916" y="1900"/>
                  </a:cubicBezTo>
                  <a:cubicBezTo>
                    <a:pt x="890" y="1926"/>
                    <a:pt x="861" y="1951"/>
                    <a:pt x="840" y="1982"/>
                  </a:cubicBezTo>
                  <a:cubicBezTo>
                    <a:pt x="823" y="2009"/>
                    <a:pt x="816" y="2038"/>
                    <a:pt x="815" y="2070"/>
                  </a:cubicBezTo>
                  <a:cubicBezTo>
                    <a:pt x="817" y="2044"/>
                    <a:pt x="823" y="2019"/>
                    <a:pt x="838" y="1996"/>
                  </a:cubicBezTo>
                  <a:cubicBezTo>
                    <a:pt x="855" y="1970"/>
                    <a:pt x="879" y="1948"/>
                    <a:pt x="902" y="1928"/>
                  </a:cubicBezTo>
                  <a:cubicBezTo>
                    <a:pt x="878" y="1969"/>
                    <a:pt x="853" y="2006"/>
                    <a:pt x="853" y="2055"/>
                  </a:cubicBezTo>
                  <a:cubicBezTo>
                    <a:pt x="855" y="2018"/>
                    <a:pt x="870" y="1989"/>
                    <a:pt x="891" y="1960"/>
                  </a:cubicBezTo>
                  <a:cubicBezTo>
                    <a:pt x="886" y="1993"/>
                    <a:pt x="883" y="2027"/>
                    <a:pt x="892" y="2060"/>
                  </a:cubicBezTo>
                  <a:cubicBezTo>
                    <a:pt x="885" y="2026"/>
                    <a:pt x="889" y="1987"/>
                    <a:pt x="900" y="1954"/>
                  </a:cubicBezTo>
                  <a:cubicBezTo>
                    <a:pt x="907" y="1932"/>
                    <a:pt x="924" y="1913"/>
                    <a:pt x="939" y="1896"/>
                  </a:cubicBezTo>
                  <a:cubicBezTo>
                    <a:pt x="942" y="1919"/>
                    <a:pt x="944" y="1943"/>
                    <a:pt x="946" y="1966"/>
                  </a:cubicBezTo>
                  <a:cubicBezTo>
                    <a:pt x="947" y="1994"/>
                    <a:pt x="950" y="2021"/>
                    <a:pt x="947" y="2049"/>
                  </a:cubicBezTo>
                  <a:cubicBezTo>
                    <a:pt x="944" y="2048"/>
                    <a:pt x="942" y="2053"/>
                    <a:pt x="939" y="2055"/>
                  </a:cubicBezTo>
                  <a:cubicBezTo>
                    <a:pt x="933" y="2061"/>
                    <a:pt x="925" y="2066"/>
                    <a:pt x="918" y="2070"/>
                  </a:cubicBezTo>
                  <a:cubicBezTo>
                    <a:pt x="901" y="2080"/>
                    <a:pt x="883" y="2089"/>
                    <a:pt x="866" y="2099"/>
                  </a:cubicBezTo>
                  <a:cubicBezTo>
                    <a:pt x="837" y="2118"/>
                    <a:pt x="815" y="2140"/>
                    <a:pt x="806" y="2174"/>
                  </a:cubicBezTo>
                  <a:cubicBezTo>
                    <a:pt x="816" y="2146"/>
                    <a:pt x="833" y="2126"/>
                    <a:pt x="858" y="2111"/>
                  </a:cubicBezTo>
                  <a:cubicBezTo>
                    <a:pt x="885" y="2095"/>
                    <a:pt x="918" y="2087"/>
                    <a:pt x="944" y="2067"/>
                  </a:cubicBezTo>
                  <a:cubicBezTo>
                    <a:pt x="940" y="2092"/>
                    <a:pt x="933" y="2116"/>
                    <a:pt x="926" y="2140"/>
                  </a:cubicBezTo>
                  <a:cubicBezTo>
                    <a:pt x="920" y="2159"/>
                    <a:pt x="904" y="2171"/>
                    <a:pt x="890" y="2183"/>
                  </a:cubicBezTo>
                  <a:cubicBezTo>
                    <a:pt x="850" y="2219"/>
                    <a:pt x="822" y="2259"/>
                    <a:pt x="818" y="2313"/>
                  </a:cubicBezTo>
                  <a:cubicBezTo>
                    <a:pt x="822" y="2286"/>
                    <a:pt x="831" y="2261"/>
                    <a:pt x="847" y="2239"/>
                  </a:cubicBezTo>
                  <a:cubicBezTo>
                    <a:pt x="866" y="2212"/>
                    <a:pt x="893" y="2195"/>
                    <a:pt x="918" y="2174"/>
                  </a:cubicBezTo>
                  <a:cubicBezTo>
                    <a:pt x="919" y="2179"/>
                    <a:pt x="915" y="2187"/>
                    <a:pt x="914" y="2192"/>
                  </a:cubicBezTo>
                  <a:cubicBezTo>
                    <a:pt x="912" y="2201"/>
                    <a:pt x="910" y="2210"/>
                    <a:pt x="908" y="2220"/>
                  </a:cubicBezTo>
                  <a:cubicBezTo>
                    <a:pt x="905" y="2238"/>
                    <a:pt x="903" y="2257"/>
                    <a:pt x="904" y="2275"/>
                  </a:cubicBezTo>
                  <a:cubicBezTo>
                    <a:pt x="904" y="2305"/>
                    <a:pt x="911" y="2332"/>
                    <a:pt x="924" y="2359"/>
                  </a:cubicBezTo>
                  <a:cubicBezTo>
                    <a:pt x="902" y="2305"/>
                    <a:pt x="909" y="2249"/>
                    <a:pt x="925" y="2194"/>
                  </a:cubicBezTo>
                  <a:cubicBezTo>
                    <a:pt x="940" y="2226"/>
                    <a:pt x="960" y="2263"/>
                    <a:pt x="943" y="2297"/>
                  </a:cubicBezTo>
                  <a:cubicBezTo>
                    <a:pt x="957" y="2273"/>
                    <a:pt x="951" y="2247"/>
                    <a:pt x="943" y="2222"/>
                  </a:cubicBezTo>
                  <a:cubicBezTo>
                    <a:pt x="940" y="2210"/>
                    <a:pt x="931" y="2197"/>
                    <a:pt x="929" y="2184"/>
                  </a:cubicBezTo>
                  <a:cubicBezTo>
                    <a:pt x="928" y="2179"/>
                    <a:pt x="932" y="2173"/>
                    <a:pt x="934" y="2167"/>
                  </a:cubicBezTo>
                  <a:cubicBezTo>
                    <a:pt x="937" y="2158"/>
                    <a:pt x="940" y="2148"/>
                    <a:pt x="943" y="2139"/>
                  </a:cubicBezTo>
                  <a:cubicBezTo>
                    <a:pt x="948" y="2165"/>
                    <a:pt x="963" y="2188"/>
                    <a:pt x="970" y="2213"/>
                  </a:cubicBezTo>
                  <a:cubicBezTo>
                    <a:pt x="977" y="2237"/>
                    <a:pt x="976" y="2257"/>
                    <a:pt x="967" y="2280"/>
                  </a:cubicBezTo>
                  <a:cubicBezTo>
                    <a:pt x="986" y="2242"/>
                    <a:pt x="974" y="2206"/>
                    <a:pt x="961" y="2168"/>
                  </a:cubicBezTo>
                  <a:cubicBezTo>
                    <a:pt x="956" y="2152"/>
                    <a:pt x="946" y="2129"/>
                    <a:pt x="952" y="2113"/>
                  </a:cubicBezTo>
                  <a:cubicBezTo>
                    <a:pt x="959" y="2089"/>
                    <a:pt x="966" y="2064"/>
                    <a:pt x="970" y="2039"/>
                  </a:cubicBezTo>
                  <a:cubicBezTo>
                    <a:pt x="978" y="2049"/>
                    <a:pt x="981" y="2065"/>
                    <a:pt x="984" y="2077"/>
                  </a:cubicBezTo>
                  <a:cubicBezTo>
                    <a:pt x="988" y="2093"/>
                    <a:pt x="992" y="2109"/>
                    <a:pt x="995" y="2125"/>
                  </a:cubicBezTo>
                  <a:cubicBezTo>
                    <a:pt x="1001" y="2153"/>
                    <a:pt x="1002" y="2187"/>
                    <a:pt x="982" y="2210"/>
                  </a:cubicBezTo>
                  <a:cubicBezTo>
                    <a:pt x="1009" y="2183"/>
                    <a:pt x="1005" y="2139"/>
                    <a:pt x="998" y="2105"/>
                  </a:cubicBezTo>
                  <a:cubicBezTo>
                    <a:pt x="1015" y="2123"/>
                    <a:pt x="1021" y="2144"/>
                    <a:pt x="1022" y="2167"/>
                  </a:cubicBezTo>
                  <a:cubicBezTo>
                    <a:pt x="1022" y="2144"/>
                    <a:pt x="1018" y="2123"/>
                    <a:pt x="1004" y="2104"/>
                  </a:cubicBezTo>
                  <a:cubicBezTo>
                    <a:pt x="1001" y="2100"/>
                    <a:pt x="997" y="2097"/>
                    <a:pt x="996" y="2092"/>
                  </a:cubicBezTo>
                  <a:cubicBezTo>
                    <a:pt x="995" y="2085"/>
                    <a:pt x="994" y="2077"/>
                    <a:pt x="992" y="2070"/>
                  </a:cubicBezTo>
                  <a:cubicBezTo>
                    <a:pt x="990" y="2058"/>
                    <a:pt x="987" y="2045"/>
                    <a:pt x="981" y="2035"/>
                  </a:cubicBezTo>
                  <a:cubicBezTo>
                    <a:pt x="979" y="2031"/>
                    <a:pt x="976" y="2027"/>
                    <a:pt x="971" y="2025"/>
                  </a:cubicBezTo>
                  <a:cubicBezTo>
                    <a:pt x="972" y="2018"/>
                    <a:pt x="972" y="2011"/>
                    <a:pt x="972" y="2003"/>
                  </a:cubicBezTo>
                  <a:cubicBezTo>
                    <a:pt x="972" y="1992"/>
                    <a:pt x="972" y="1981"/>
                    <a:pt x="972" y="1969"/>
                  </a:cubicBezTo>
                  <a:cubicBezTo>
                    <a:pt x="972" y="1947"/>
                    <a:pt x="971" y="1925"/>
                    <a:pt x="971" y="1903"/>
                  </a:cubicBezTo>
                  <a:cubicBezTo>
                    <a:pt x="977" y="1909"/>
                    <a:pt x="983" y="1915"/>
                    <a:pt x="989" y="1921"/>
                  </a:cubicBezTo>
                  <a:cubicBezTo>
                    <a:pt x="992" y="1924"/>
                    <a:pt x="995" y="1927"/>
                    <a:pt x="998" y="1930"/>
                  </a:cubicBezTo>
                  <a:cubicBezTo>
                    <a:pt x="1002" y="1935"/>
                    <a:pt x="1000" y="1937"/>
                    <a:pt x="1000" y="1943"/>
                  </a:cubicBezTo>
                  <a:cubicBezTo>
                    <a:pt x="998" y="1958"/>
                    <a:pt x="1000" y="1972"/>
                    <a:pt x="1003" y="1986"/>
                  </a:cubicBezTo>
                  <a:cubicBezTo>
                    <a:pt x="1001" y="1969"/>
                    <a:pt x="1001" y="1953"/>
                    <a:pt x="1004" y="1937"/>
                  </a:cubicBezTo>
                  <a:cubicBezTo>
                    <a:pt x="1030" y="1968"/>
                    <a:pt x="999" y="2003"/>
                    <a:pt x="996" y="2037"/>
                  </a:cubicBezTo>
                  <a:cubicBezTo>
                    <a:pt x="1000" y="2011"/>
                    <a:pt x="1018" y="1990"/>
                    <a:pt x="1020" y="1964"/>
                  </a:cubicBezTo>
                  <a:cubicBezTo>
                    <a:pt x="1037" y="2005"/>
                    <a:pt x="1027" y="2053"/>
                    <a:pt x="1033" y="2096"/>
                  </a:cubicBezTo>
                  <a:cubicBezTo>
                    <a:pt x="1030" y="2055"/>
                    <a:pt x="1040" y="2013"/>
                    <a:pt x="1032" y="1972"/>
                  </a:cubicBezTo>
                  <a:cubicBezTo>
                    <a:pt x="1030" y="1962"/>
                    <a:pt x="1026" y="1952"/>
                    <a:pt x="1021" y="1943"/>
                  </a:cubicBezTo>
                  <a:cubicBezTo>
                    <a:pt x="1019" y="1938"/>
                    <a:pt x="1015" y="1933"/>
                    <a:pt x="1012" y="1929"/>
                  </a:cubicBezTo>
                  <a:cubicBezTo>
                    <a:pt x="1008" y="1923"/>
                    <a:pt x="1007" y="1922"/>
                    <a:pt x="1010" y="1914"/>
                  </a:cubicBezTo>
                  <a:cubicBezTo>
                    <a:pt x="1016" y="1893"/>
                    <a:pt x="1023" y="1873"/>
                    <a:pt x="1027" y="1852"/>
                  </a:cubicBezTo>
                  <a:cubicBezTo>
                    <a:pt x="1038" y="1874"/>
                    <a:pt x="1049" y="1899"/>
                    <a:pt x="1056" y="1923"/>
                  </a:cubicBezTo>
                  <a:cubicBezTo>
                    <a:pt x="1063" y="1949"/>
                    <a:pt x="1062" y="1977"/>
                    <a:pt x="1059" y="2004"/>
                  </a:cubicBezTo>
                  <a:cubicBezTo>
                    <a:pt x="1052" y="2059"/>
                    <a:pt x="1023" y="2109"/>
                    <a:pt x="1025" y="2166"/>
                  </a:cubicBezTo>
                  <a:cubicBezTo>
                    <a:pt x="1035" y="2133"/>
                    <a:pt x="1047" y="2100"/>
                    <a:pt x="1061" y="2067"/>
                  </a:cubicBezTo>
                  <a:cubicBezTo>
                    <a:pt x="1075" y="2114"/>
                    <a:pt x="1099" y="2160"/>
                    <a:pt x="1085" y="2210"/>
                  </a:cubicBezTo>
                  <a:cubicBezTo>
                    <a:pt x="1098" y="2172"/>
                    <a:pt x="1090" y="2133"/>
                    <a:pt x="1079" y="2096"/>
                  </a:cubicBezTo>
                  <a:cubicBezTo>
                    <a:pt x="1076" y="2087"/>
                    <a:pt x="1073" y="2077"/>
                    <a:pt x="1071" y="2068"/>
                  </a:cubicBezTo>
                  <a:cubicBezTo>
                    <a:pt x="1070" y="2064"/>
                    <a:pt x="1069" y="2060"/>
                    <a:pt x="1068" y="2056"/>
                  </a:cubicBezTo>
                  <a:cubicBezTo>
                    <a:pt x="1067" y="2051"/>
                    <a:pt x="1070" y="2047"/>
                    <a:pt x="1073" y="2042"/>
                  </a:cubicBezTo>
                  <a:cubicBezTo>
                    <a:pt x="1082" y="2026"/>
                    <a:pt x="1088" y="2009"/>
                    <a:pt x="1089" y="1990"/>
                  </a:cubicBezTo>
                  <a:cubicBezTo>
                    <a:pt x="1101" y="2042"/>
                    <a:pt x="1116" y="2094"/>
                    <a:pt x="1108" y="2148"/>
                  </a:cubicBezTo>
                  <a:cubicBezTo>
                    <a:pt x="1117" y="2108"/>
                    <a:pt x="1113" y="2068"/>
                    <a:pt x="1106" y="2027"/>
                  </a:cubicBezTo>
                  <a:cubicBezTo>
                    <a:pt x="1102" y="2003"/>
                    <a:pt x="1097" y="1980"/>
                    <a:pt x="1095" y="1956"/>
                  </a:cubicBezTo>
                  <a:cubicBezTo>
                    <a:pt x="1093" y="1934"/>
                    <a:pt x="1094" y="1913"/>
                    <a:pt x="1090" y="1891"/>
                  </a:cubicBezTo>
                  <a:cubicBezTo>
                    <a:pt x="1109" y="1924"/>
                    <a:pt x="1132" y="1955"/>
                    <a:pt x="1133" y="1994"/>
                  </a:cubicBezTo>
                  <a:cubicBezTo>
                    <a:pt x="1134" y="2024"/>
                    <a:pt x="1126" y="2054"/>
                    <a:pt x="1117" y="2083"/>
                  </a:cubicBezTo>
                  <a:cubicBezTo>
                    <a:pt x="1125" y="2062"/>
                    <a:pt x="1132" y="2042"/>
                    <a:pt x="1136" y="2020"/>
                  </a:cubicBezTo>
                  <a:cubicBezTo>
                    <a:pt x="1133" y="2070"/>
                    <a:pt x="1124" y="2118"/>
                    <a:pt x="1129" y="2169"/>
                  </a:cubicBezTo>
                  <a:cubicBezTo>
                    <a:pt x="1128" y="2117"/>
                    <a:pt x="1141" y="2067"/>
                    <a:pt x="1147" y="2016"/>
                  </a:cubicBezTo>
                  <a:cubicBezTo>
                    <a:pt x="1158" y="2064"/>
                    <a:pt x="1168" y="2110"/>
                    <a:pt x="1160" y="2159"/>
                  </a:cubicBezTo>
                  <a:cubicBezTo>
                    <a:pt x="1171" y="2111"/>
                    <a:pt x="1164" y="2064"/>
                    <a:pt x="1157" y="2015"/>
                  </a:cubicBezTo>
                  <a:cubicBezTo>
                    <a:pt x="1150" y="1973"/>
                    <a:pt x="1148" y="1930"/>
                    <a:pt x="1146" y="1888"/>
                  </a:cubicBezTo>
                  <a:cubicBezTo>
                    <a:pt x="1162" y="1915"/>
                    <a:pt x="1174" y="1945"/>
                    <a:pt x="1179" y="1977"/>
                  </a:cubicBezTo>
                  <a:cubicBezTo>
                    <a:pt x="1184" y="2010"/>
                    <a:pt x="1182" y="2043"/>
                    <a:pt x="1185" y="2077"/>
                  </a:cubicBezTo>
                  <a:cubicBezTo>
                    <a:pt x="1190" y="2133"/>
                    <a:pt x="1212" y="2183"/>
                    <a:pt x="1237" y="2233"/>
                  </a:cubicBezTo>
                  <a:cubicBezTo>
                    <a:pt x="1215" y="2181"/>
                    <a:pt x="1197" y="2129"/>
                    <a:pt x="1196" y="2072"/>
                  </a:cubicBezTo>
                  <a:cubicBezTo>
                    <a:pt x="1248" y="2098"/>
                    <a:pt x="1263" y="2161"/>
                    <a:pt x="1258" y="2214"/>
                  </a:cubicBezTo>
                  <a:cubicBezTo>
                    <a:pt x="1265" y="2172"/>
                    <a:pt x="1260" y="2125"/>
                    <a:pt x="1234" y="2090"/>
                  </a:cubicBezTo>
                  <a:cubicBezTo>
                    <a:pt x="1227" y="2082"/>
                    <a:pt x="1220" y="2074"/>
                    <a:pt x="1211" y="2068"/>
                  </a:cubicBezTo>
                  <a:cubicBezTo>
                    <a:pt x="1208" y="2066"/>
                    <a:pt x="1205" y="2064"/>
                    <a:pt x="1202" y="2062"/>
                  </a:cubicBezTo>
                  <a:cubicBezTo>
                    <a:pt x="1195" y="2059"/>
                    <a:pt x="1196" y="2058"/>
                    <a:pt x="1197" y="2050"/>
                  </a:cubicBezTo>
                  <a:cubicBezTo>
                    <a:pt x="1197" y="2024"/>
                    <a:pt x="1199" y="1998"/>
                    <a:pt x="1196" y="1972"/>
                  </a:cubicBezTo>
                  <a:cubicBezTo>
                    <a:pt x="1205" y="1996"/>
                    <a:pt x="1217" y="2019"/>
                    <a:pt x="1231" y="2040"/>
                  </a:cubicBezTo>
                  <a:cubicBezTo>
                    <a:pt x="1207" y="2001"/>
                    <a:pt x="1194" y="1956"/>
                    <a:pt x="1188" y="1910"/>
                  </a:cubicBezTo>
                  <a:cubicBezTo>
                    <a:pt x="1221" y="1929"/>
                    <a:pt x="1244" y="1956"/>
                    <a:pt x="1256" y="1992"/>
                  </a:cubicBezTo>
                  <a:cubicBezTo>
                    <a:pt x="1266" y="2024"/>
                    <a:pt x="1268" y="2057"/>
                    <a:pt x="1269" y="2091"/>
                  </a:cubicBezTo>
                  <a:cubicBezTo>
                    <a:pt x="1271" y="2051"/>
                    <a:pt x="1272" y="2006"/>
                    <a:pt x="1255" y="1969"/>
                  </a:cubicBezTo>
                  <a:cubicBezTo>
                    <a:pt x="1246" y="1948"/>
                    <a:pt x="1235" y="1931"/>
                    <a:pt x="1218" y="1915"/>
                  </a:cubicBezTo>
                  <a:cubicBezTo>
                    <a:pt x="1210" y="1908"/>
                    <a:pt x="1201" y="1902"/>
                    <a:pt x="1193" y="1896"/>
                  </a:cubicBezTo>
                  <a:cubicBezTo>
                    <a:pt x="1184" y="1889"/>
                    <a:pt x="1186" y="1880"/>
                    <a:pt x="1186" y="1870"/>
                  </a:cubicBezTo>
                  <a:cubicBezTo>
                    <a:pt x="1197" y="1880"/>
                    <a:pt x="1209" y="1889"/>
                    <a:pt x="1222" y="1897"/>
                  </a:cubicBezTo>
                  <a:cubicBezTo>
                    <a:pt x="1233" y="1904"/>
                    <a:pt x="1242" y="1914"/>
                    <a:pt x="1252" y="1922"/>
                  </a:cubicBezTo>
                  <a:cubicBezTo>
                    <a:pt x="1258" y="1927"/>
                    <a:pt x="1264" y="1931"/>
                    <a:pt x="1270" y="1935"/>
                  </a:cubicBezTo>
                  <a:cubicBezTo>
                    <a:pt x="1278" y="1939"/>
                    <a:pt x="1279" y="1944"/>
                    <a:pt x="1282" y="1952"/>
                  </a:cubicBezTo>
                  <a:cubicBezTo>
                    <a:pt x="1288" y="1968"/>
                    <a:pt x="1294" y="1983"/>
                    <a:pt x="1300" y="1998"/>
                  </a:cubicBezTo>
                  <a:cubicBezTo>
                    <a:pt x="1303" y="2006"/>
                    <a:pt x="1306" y="2013"/>
                    <a:pt x="1309" y="2021"/>
                  </a:cubicBezTo>
                  <a:cubicBezTo>
                    <a:pt x="1312" y="2029"/>
                    <a:pt x="1312" y="2030"/>
                    <a:pt x="1308" y="2038"/>
                  </a:cubicBezTo>
                  <a:cubicBezTo>
                    <a:pt x="1303" y="2051"/>
                    <a:pt x="1293" y="2062"/>
                    <a:pt x="1285" y="2074"/>
                  </a:cubicBezTo>
                  <a:cubicBezTo>
                    <a:pt x="1271" y="2096"/>
                    <a:pt x="1265" y="2118"/>
                    <a:pt x="1266" y="2144"/>
                  </a:cubicBezTo>
                  <a:cubicBezTo>
                    <a:pt x="1266" y="2127"/>
                    <a:pt x="1269" y="2112"/>
                    <a:pt x="1277" y="2097"/>
                  </a:cubicBezTo>
                  <a:cubicBezTo>
                    <a:pt x="1287" y="2076"/>
                    <a:pt x="1306" y="2061"/>
                    <a:pt x="1316" y="2040"/>
                  </a:cubicBezTo>
                  <a:cubicBezTo>
                    <a:pt x="1341" y="2108"/>
                    <a:pt x="1368" y="2184"/>
                    <a:pt x="1311" y="2243"/>
                  </a:cubicBezTo>
                  <a:cubicBezTo>
                    <a:pt x="1349" y="2209"/>
                    <a:pt x="1358" y="2163"/>
                    <a:pt x="1350" y="2115"/>
                  </a:cubicBezTo>
                  <a:cubicBezTo>
                    <a:pt x="1341" y="2059"/>
                    <a:pt x="1321" y="2004"/>
                    <a:pt x="1304" y="1950"/>
                  </a:cubicBezTo>
                  <a:cubicBezTo>
                    <a:pt x="1316" y="1955"/>
                    <a:pt x="1328" y="1958"/>
                    <a:pt x="1341" y="1961"/>
                  </a:cubicBezTo>
                  <a:cubicBezTo>
                    <a:pt x="1345" y="1962"/>
                    <a:pt x="1352" y="1962"/>
                    <a:pt x="1355" y="1965"/>
                  </a:cubicBezTo>
                  <a:cubicBezTo>
                    <a:pt x="1359" y="1969"/>
                    <a:pt x="1363" y="1974"/>
                    <a:pt x="1366" y="1979"/>
                  </a:cubicBezTo>
                  <a:cubicBezTo>
                    <a:pt x="1380" y="2002"/>
                    <a:pt x="1389" y="2029"/>
                    <a:pt x="1390" y="2056"/>
                  </a:cubicBezTo>
                  <a:cubicBezTo>
                    <a:pt x="1394" y="2103"/>
                    <a:pt x="1383" y="2155"/>
                    <a:pt x="1352" y="2191"/>
                  </a:cubicBezTo>
                  <a:cubicBezTo>
                    <a:pt x="1407" y="2136"/>
                    <a:pt x="1416" y="2034"/>
                    <a:pt x="1377" y="1967"/>
                  </a:cubicBezTo>
                  <a:cubicBezTo>
                    <a:pt x="1388" y="1969"/>
                    <a:pt x="1402" y="1969"/>
                    <a:pt x="1412" y="1974"/>
                  </a:cubicBezTo>
                  <a:cubicBezTo>
                    <a:pt x="1422" y="1979"/>
                    <a:pt x="1433" y="1993"/>
                    <a:pt x="1439" y="2003"/>
                  </a:cubicBezTo>
                  <a:cubicBezTo>
                    <a:pt x="1458" y="2034"/>
                    <a:pt x="1456" y="2068"/>
                    <a:pt x="1446" y="2101"/>
                  </a:cubicBezTo>
                  <a:cubicBezTo>
                    <a:pt x="1462" y="2057"/>
                    <a:pt x="1461" y="2010"/>
                    <a:pt x="1426" y="1974"/>
                  </a:cubicBezTo>
                  <a:cubicBezTo>
                    <a:pt x="1434" y="1975"/>
                    <a:pt x="1441" y="1977"/>
                    <a:pt x="1449" y="1978"/>
                  </a:cubicBezTo>
                  <a:cubicBezTo>
                    <a:pt x="1454" y="1979"/>
                    <a:pt x="1473" y="1980"/>
                    <a:pt x="1473" y="1985"/>
                  </a:cubicBezTo>
                  <a:cubicBezTo>
                    <a:pt x="1473" y="2000"/>
                    <a:pt x="1484" y="2012"/>
                    <a:pt x="1489" y="2025"/>
                  </a:cubicBezTo>
                  <a:cubicBezTo>
                    <a:pt x="1494" y="2035"/>
                    <a:pt x="1498" y="2045"/>
                    <a:pt x="1500" y="2056"/>
                  </a:cubicBezTo>
                  <a:cubicBezTo>
                    <a:pt x="1502" y="2066"/>
                    <a:pt x="1489" y="2082"/>
                    <a:pt x="1484" y="2089"/>
                  </a:cubicBezTo>
                  <a:cubicBezTo>
                    <a:pt x="1466" y="2116"/>
                    <a:pt x="1448" y="2143"/>
                    <a:pt x="1443" y="2176"/>
                  </a:cubicBezTo>
                  <a:cubicBezTo>
                    <a:pt x="1437" y="2207"/>
                    <a:pt x="1444" y="2237"/>
                    <a:pt x="1456" y="2265"/>
                  </a:cubicBezTo>
                  <a:cubicBezTo>
                    <a:pt x="1444" y="2231"/>
                    <a:pt x="1440" y="2197"/>
                    <a:pt x="1453" y="2162"/>
                  </a:cubicBezTo>
                  <a:cubicBezTo>
                    <a:pt x="1466" y="2127"/>
                    <a:pt x="1495" y="2102"/>
                    <a:pt x="1511" y="2069"/>
                  </a:cubicBezTo>
                  <a:cubicBezTo>
                    <a:pt x="1520" y="2096"/>
                    <a:pt x="1521" y="2123"/>
                    <a:pt x="1528" y="2150"/>
                  </a:cubicBezTo>
                  <a:cubicBezTo>
                    <a:pt x="1536" y="2172"/>
                    <a:pt x="1557" y="2185"/>
                    <a:pt x="1568" y="2205"/>
                  </a:cubicBezTo>
                  <a:cubicBezTo>
                    <a:pt x="1560" y="2187"/>
                    <a:pt x="1544" y="2175"/>
                    <a:pt x="1536" y="2158"/>
                  </a:cubicBezTo>
                  <a:cubicBezTo>
                    <a:pt x="1525" y="2142"/>
                    <a:pt x="1528" y="2116"/>
                    <a:pt x="1526" y="2098"/>
                  </a:cubicBezTo>
                  <a:cubicBezTo>
                    <a:pt x="1525" y="2079"/>
                    <a:pt x="1520" y="2061"/>
                    <a:pt x="1513" y="2044"/>
                  </a:cubicBezTo>
                  <a:cubicBezTo>
                    <a:pt x="1509" y="2033"/>
                    <a:pt x="1504" y="2023"/>
                    <a:pt x="1499" y="2012"/>
                  </a:cubicBezTo>
                  <a:cubicBezTo>
                    <a:pt x="1495" y="2004"/>
                    <a:pt x="1488" y="1995"/>
                    <a:pt x="1489" y="1986"/>
                  </a:cubicBezTo>
                  <a:cubicBezTo>
                    <a:pt x="1504" y="1989"/>
                    <a:pt x="1518" y="1993"/>
                    <a:pt x="1532" y="1999"/>
                  </a:cubicBezTo>
                  <a:cubicBezTo>
                    <a:pt x="1532" y="2012"/>
                    <a:pt x="1533" y="2024"/>
                    <a:pt x="1537" y="2036"/>
                  </a:cubicBezTo>
                  <a:cubicBezTo>
                    <a:pt x="1534" y="2024"/>
                    <a:pt x="1533" y="2012"/>
                    <a:pt x="1534" y="2001"/>
                  </a:cubicBezTo>
                  <a:cubicBezTo>
                    <a:pt x="1559" y="2012"/>
                    <a:pt x="1577" y="2032"/>
                    <a:pt x="1577" y="2061"/>
                  </a:cubicBezTo>
                  <a:cubicBezTo>
                    <a:pt x="1578" y="2086"/>
                    <a:pt x="1569" y="2110"/>
                    <a:pt x="1559" y="2132"/>
                  </a:cubicBezTo>
                  <a:cubicBezTo>
                    <a:pt x="1576" y="2100"/>
                    <a:pt x="1593" y="2059"/>
                    <a:pt x="1575" y="2024"/>
                  </a:cubicBezTo>
                  <a:cubicBezTo>
                    <a:pt x="1570" y="2016"/>
                    <a:pt x="1564" y="2009"/>
                    <a:pt x="1556" y="2003"/>
                  </a:cubicBezTo>
                  <a:cubicBezTo>
                    <a:pt x="1553" y="2000"/>
                    <a:pt x="1550" y="1998"/>
                    <a:pt x="1547" y="1996"/>
                  </a:cubicBezTo>
                  <a:cubicBezTo>
                    <a:pt x="1541" y="1992"/>
                    <a:pt x="1536" y="1992"/>
                    <a:pt x="1537" y="1985"/>
                  </a:cubicBezTo>
                  <a:cubicBezTo>
                    <a:pt x="1539" y="1974"/>
                    <a:pt x="1541" y="1963"/>
                    <a:pt x="1541" y="1952"/>
                  </a:cubicBezTo>
                  <a:cubicBezTo>
                    <a:pt x="1541" y="1942"/>
                    <a:pt x="1538" y="1932"/>
                    <a:pt x="1538" y="1923"/>
                  </a:cubicBezTo>
                  <a:cubicBezTo>
                    <a:pt x="1548" y="1935"/>
                    <a:pt x="1557" y="1947"/>
                    <a:pt x="1565" y="1961"/>
                  </a:cubicBezTo>
                  <a:cubicBezTo>
                    <a:pt x="1573" y="1974"/>
                    <a:pt x="1576" y="1986"/>
                    <a:pt x="1579" y="2002"/>
                  </a:cubicBezTo>
                  <a:cubicBezTo>
                    <a:pt x="1584" y="2027"/>
                    <a:pt x="1586" y="2052"/>
                    <a:pt x="1588" y="2077"/>
                  </a:cubicBezTo>
                  <a:cubicBezTo>
                    <a:pt x="1588" y="2046"/>
                    <a:pt x="1587" y="2016"/>
                    <a:pt x="1582" y="1986"/>
                  </a:cubicBezTo>
                  <a:cubicBezTo>
                    <a:pt x="1593" y="1998"/>
                    <a:pt x="1607" y="2007"/>
                    <a:pt x="1624" y="2009"/>
                  </a:cubicBezTo>
                  <a:cubicBezTo>
                    <a:pt x="1613" y="2007"/>
                    <a:pt x="1604" y="2002"/>
                    <a:pt x="1595" y="1995"/>
                  </a:cubicBezTo>
                  <a:cubicBezTo>
                    <a:pt x="1591" y="1991"/>
                    <a:pt x="1587" y="1987"/>
                    <a:pt x="1583" y="1982"/>
                  </a:cubicBezTo>
                  <a:cubicBezTo>
                    <a:pt x="1579" y="1976"/>
                    <a:pt x="1578" y="1967"/>
                    <a:pt x="1576" y="1959"/>
                  </a:cubicBezTo>
                  <a:cubicBezTo>
                    <a:pt x="1570" y="1933"/>
                    <a:pt x="1558" y="1908"/>
                    <a:pt x="1541" y="1887"/>
                  </a:cubicBezTo>
                  <a:cubicBezTo>
                    <a:pt x="1560" y="1889"/>
                    <a:pt x="1579" y="1895"/>
                    <a:pt x="1596" y="1904"/>
                  </a:cubicBezTo>
                  <a:cubicBezTo>
                    <a:pt x="1601" y="1918"/>
                    <a:pt x="1609" y="1930"/>
                    <a:pt x="1620" y="1941"/>
                  </a:cubicBezTo>
                  <a:cubicBezTo>
                    <a:pt x="1611" y="1930"/>
                    <a:pt x="1604" y="1919"/>
                    <a:pt x="1600" y="1906"/>
                  </a:cubicBezTo>
                  <a:cubicBezTo>
                    <a:pt x="1629" y="1922"/>
                    <a:pt x="1654" y="1946"/>
                    <a:pt x="1673" y="1973"/>
                  </a:cubicBezTo>
                  <a:cubicBezTo>
                    <a:pt x="1666" y="1955"/>
                    <a:pt x="1654" y="1938"/>
                    <a:pt x="1642" y="1923"/>
                  </a:cubicBezTo>
                  <a:cubicBezTo>
                    <a:pt x="1630" y="1909"/>
                    <a:pt x="1617" y="1897"/>
                    <a:pt x="1602" y="1887"/>
                  </a:cubicBezTo>
                  <a:cubicBezTo>
                    <a:pt x="1597" y="1884"/>
                    <a:pt x="1593" y="1884"/>
                    <a:pt x="1592" y="1877"/>
                  </a:cubicBezTo>
                  <a:cubicBezTo>
                    <a:pt x="1590" y="1871"/>
                    <a:pt x="1589" y="1865"/>
                    <a:pt x="1588" y="1859"/>
                  </a:cubicBezTo>
                  <a:cubicBezTo>
                    <a:pt x="1586" y="1847"/>
                    <a:pt x="1585" y="1835"/>
                    <a:pt x="1583" y="1823"/>
                  </a:cubicBezTo>
                  <a:cubicBezTo>
                    <a:pt x="1598" y="1823"/>
                    <a:pt x="1614" y="1823"/>
                    <a:pt x="1630" y="1826"/>
                  </a:cubicBezTo>
                  <a:cubicBezTo>
                    <a:pt x="1637" y="1827"/>
                    <a:pt x="1644" y="1829"/>
                    <a:pt x="1651" y="1832"/>
                  </a:cubicBezTo>
                  <a:cubicBezTo>
                    <a:pt x="1660" y="1835"/>
                    <a:pt x="1663" y="1836"/>
                    <a:pt x="1667" y="1845"/>
                  </a:cubicBezTo>
                  <a:cubicBezTo>
                    <a:pt x="1678" y="1868"/>
                    <a:pt x="1681" y="1894"/>
                    <a:pt x="1684" y="1919"/>
                  </a:cubicBezTo>
                  <a:cubicBezTo>
                    <a:pt x="1683" y="1893"/>
                    <a:pt x="1681" y="1865"/>
                    <a:pt x="1671" y="1840"/>
                  </a:cubicBezTo>
                  <a:cubicBezTo>
                    <a:pt x="1674" y="1842"/>
                    <a:pt x="1674" y="1844"/>
                    <a:pt x="1679" y="1846"/>
                  </a:cubicBezTo>
                  <a:cubicBezTo>
                    <a:pt x="1687" y="1850"/>
                    <a:pt x="1694" y="1855"/>
                    <a:pt x="1700" y="1861"/>
                  </a:cubicBezTo>
                  <a:cubicBezTo>
                    <a:pt x="1714" y="1874"/>
                    <a:pt x="1726" y="1889"/>
                    <a:pt x="1736" y="1906"/>
                  </a:cubicBezTo>
                  <a:cubicBezTo>
                    <a:pt x="1751" y="1934"/>
                    <a:pt x="1760" y="1964"/>
                    <a:pt x="1764" y="1996"/>
                  </a:cubicBezTo>
                  <a:cubicBezTo>
                    <a:pt x="1761" y="1949"/>
                    <a:pt x="1748" y="1903"/>
                    <a:pt x="1718" y="1866"/>
                  </a:cubicBezTo>
                  <a:cubicBezTo>
                    <a:pt x="1747" y="1878"/>
                    <a:pt x="1776" y="1890"/>
                    <a:pt x="1802" y="1909"/>
                  </a:cubicBezTo>
                  <a:cubicBezTo>
                    <a:pt x="1815" y="1918"/>
                    <a:pt x="1822" y="1928"/>
                    <a:pt x="1827" y="1944"/>
                  </a:cubicBezTo>
                  <a:cubicBezTo>
                    <a:pt x="1831" y="1957"/>
                    <a:pt x="1835" y="1977"/>
                    <a:pt x="1850" y="1982"/>
                  </a:cubicBezTo>
                  <a:cubicBezTo>
                    <a:pt x="1826" y="1972"/>
                    <a:pt x="1835" y="1934"/>
                    <a:pt x="1819" y="1917"/>
                  </a:cubicBezTo>
                  <a:cubicBezTo>
                    <a:pt x="1803" y="1898"/>
                    <a:pt x="1778" y="1883"/>
                    <a:pt x="1756" y="1873"/>
                  </a:cubicBezTo>
                  <a:cubicBezTo>
                    <a:pt x="1778" y="1875"/>
                    <a:pt x="1794" y="1860"/>
                    <a:pt x="1816" y="1871"/>
                  </a:cubicBezTo>
                  <a:cubicBezTo>
                    <a:pt x="1837" y="1882"/>
                    <a:pt x="1857" y="1891"/>
                    <a:pt x="1880" y="1898"/>
                  </a:cubicBezTo>
                  <a:cubicBezTo>
                    <a:pt x="1867" y="1893"/>
                    <a:pt x="1853" y="1888"/>
                    <a:pt x="1841" y="1882"/>
                  </a:cubicBezTo>
                  <a:cubicBezTo>
                    <a:pt x="1826" y="1874"/>
                    <a:pt x="1814" y="1861"/>
                    <a:pt x="1797" y="1860"/>
                  </a:cubicBezTo>
                  <a:cubicBezTo>
                    <a:pt x="1781" y="1859"/>
                    <a:pt x="1768" y="1867"/>
                    <a:pt x="1752" y="1863"/>
                  </a:cubicBezTo>
                  <a:cubicBezTo>
                    <a:pt x="1733" y="1858"/>
                    <a:pt x="1717" y="1849"/>
                    <a:pt x="1700" y="1840"/>
                  </a:cubicBezTo>
                  <a:cubicBezTo>
                    <a:pt x="1687" y="1833"/>
                    <a:pt x="1674" y="1827"/>
                    <a:pt x="1661" y="1820"/>
                  </a:cubicBezTo>
                  <a:cubicBezTo>
                    <a:pt x="1652" y="1806"/>
                    <a:pt x="1640" y="1794"/>
                    <a:pt x="1626" y="1785"/>
                  </a:cubicBezTo>
                  <a:cubicBezTo>
                    <a:pt x="1611" y="1775"/>
                    <a:pt x="1594" y="1771"/>
                    <a:pt x="1579" y="1764"/>
                  </a:cubicBezTo>
                  <a:cubicBezTo>
                    <a:pt x="1565" y="1758"/>
                    <a:pt x="1563" y="1749"/>
                    <a:pt x="1557" y="1735"/>
                  </a:cubicBezTo>
                  <a:cubicBezTo>
                    <a:pt x="1600" y="1740"/>
                    <a:pt x="1642" y="1749"/>
                    <a:pt x="1683" y="1764"/>
                  </a:cubicBezTo>
                  <a:cubicBezTo>
                    <a:pt x="1718" y="1777"/>
                    <a:pt x="1732" y="1821"/>
                    <a:pt x="1751" y="1851"/>
                  </a:cubicBezTo>
                  <a:cubicBezTo>
                    <a:pt x="1737" y="1826"/>
                    <a:pt x="1728" y="1797"/>
                    <a:pt x="1710" y="1774"/>
                  </a:cubicBezTo>
                  <a:cubicBezTo>
                    <a:pt x="1729" y="1782"/>
                    <a:pt x="1748" y="1792"/>
                    <a:pt x="1766" y="1802"/>
                  </a:cubicBezTo>
                  <a:cubicBezTo>
                    <a:pt x="1770" y="1804"/>
                    <a:pt x="1773" y="1805"/>
                    <a:pt x="1774" y="1809"/>
                  </a:cubicBezTo>
                  <a:cubicBezTo>
                    <a:pt x="1774" y="1814"/>
                    <a:pt x="1774" y="1820"/>
                    <a:pt x="1774" y="1825"/>
                  </a:cubicBezTo>
                  <a:cubicBezTo>
                    <a:pt x="1774" y="1830"/>
                    <a:pt x="1774" y="1836"/>
                    <a:pt x="1774" y="1841"/>
                  </a:cubicBezTo>
                  <a:cubicBezTo>
                    <a:pt x="1774" y="1830"/>
                    <a:pt x="1775" y="1819"/>
                    <a:pt x="1776" y="1808"/>
                  </a:cubicBezTo>
                  <a:cubicBezTo>
                    <a:pt x="1781" y="1810"/>
                    <a:pt x="1785" y="1813"/>
                    <a:pt x="1790" y="1817"/>
                  </a:cubicBezTo>
                  <a:cubicBezTo>
                    <a:pt x="1788" y="1815"/>
                    <a:pt x="1787" y="1814"/>
                    <a:pt x="1785" y="1813"/>
                  </a:cubicBezTo>
                  <a:cubicBezTo>
                    <a:pt x="1778" y="1807"/>
                    <a:pt x="1776" y="1807"/>
                    <a:pt x="1776" y="1797"/>
                  </a:cubicBezTo>
                  <a:cubicBezTo>
                    <a:pt x="1777" y="1784"/>
                    <a:pt x="1777" y="1771"/>
                    <a:pt x="1776" y="1758"/>
                  </a:cubicBezTo>
                  <a:cubicBezTo>
                    <a:pt x="1774" y="1733"/>
                    <a:pt x="1768" y="1708"/>
                    <a:pt x="1752" y="1689"/>
                  </a:cubicBezTo>
                  <a:cubicBezTo>
                    <a:pt x="1775" y="1690"/>
                    <a:pt x="1800" y="1697"/>
                    <a:pt x="1815" y="1715"/>
                  </a:cubicBezTo>
                  <a:cubicBezTo>
                    <a:pt x="1832" y="1734"/>
                    <a:pt x="1825" y="1762"/>
                    <a:pt x="1840" y="1782"/>
                  </a:cubicBezTo>
                  <a:cubicBezTo>
                    <a:pt x="1854" y="1804"/>
                    <a:pt x="1881" y="1812"/>
                    <a:pt x="1906" y="1816"/>
                  </a:cubicBezTo>
                  <a:cubicBezTo>
                    <a:pt x="1927" y="1820"/>
                    <a:pt x="1957" y="1813"/>
                    <a:pt x="1971" y="1834"/>
                  </a:cubicBezTo>
                  <a:cubicBezTo>
                    <a:pt x="1963" y="1819"/>
                    <a:pt x="1943" y="1816"/>
                    <a:pt x="1928" y="1814"/>
                  </a:cubicBezTo>
                  <a:cubicBezTo>
                    <a:pt x="1906" y="1812"/>
                    <a:pt x="1884" y="1808"/>
                    <a:pt x="1865" y="1795"/>
                  </a:cubicBezTo>
                  <a:cubicBezTo>
                    <a:pt x="1848" y="1784"/>
                    <a:pt x="1843" y="1768"/>
                    <a:pt x="1840" y="1749"/>
                  </a:cubicBezTo>
                  <a:cubicBezTo>
                    <a:pt x="1837" y="1727"/>
                    <a:pt x="1832" y="1709"/>
                    <a:pt x="1815" y="1693"/>
                  </a:cubicBezTo>
                  <a:cubicBezTo>
                    <a:pt x="1831" y="1696"/>
                    <a:pt x="1847" y="1698"/>
                    <a:pt x="1862" y="1705"/>
                  </a:cubicBezTo>
                  <a:cubicBezTo>
                    <a:pt x="1879" y="1712"/>
                    <a:pt x="1890" y="1719"/>
                    <a:pt x="1899" y="1736"/>
                  </a:cubicBezTo>
                  <a:cubicBezTo>
                    <a:pt x="1916" y="1767"/>
                    <a:pt x="1924" y="1801"/>
                    <a:pt x="1963" y="1809"/>
                  </a:cubicBezTo>
                  <a:cubicBezTo>
                    <a:pt x="1921" y="1797"/>
                    <a:pt x="1919" y="1757"/>
                    <a:pt x="1901" y="1725"/>
                  </a:cubicBezTo>
                  <a:cubicBezTo>
                    <a:pt x="1930" y="1740"/>
                    <a:pt x="1960" y="1752"/>
                    <a:pt x="1993" y="1743"/>
                  </a:cubicBezTo>
                  <a:close/>
                  <a:moveTo>
                    <a:pt x="633" y="1815"/>
                  </a:moveTo>
                  <a:cubicBezTo>
                    <a:pt x="633" y="1815"/>
                    <a:pt x="633" y="1815"/>
                    <a:pt x="633" y="1816"/>
                  </a:cubicBezTo>
                  <a:cubicBezTo>
                    <a:pt x="632" y="1817"/>
                    <a:pt x="632" y="1817"/>
                    <a:pt x="632" y="1817"/>
                  </a:cubicBezTo>
                  <a:cubicBezTo>
                    <a:pt x="616" y="1837"/>
                    <a:pt x="615" y="1860"/>
                    <a:pt x="626" y="1882"/>
                  </a:cubicBezTo>
                  <a:cubicBezTo>
                    <a:pt x="630" y="1889"/>
                    <a:pt x="632" y="1890"/>
                    <a:pt x="628" y="1897"/>
                  </a:cubicBezTo>
                  <a:cubicBezTo>
                    <a:pt x="624" y="1904"/>
                    <a:pt x="619" y="1910"/>
                    <a:pt x="614" y="1916"/>
                  </a:cubicBezTo>
                  <a:cubicBezTo>
                    <a:pt x="602" y="1929"/>
                    <a:pt x="590" y="1941"/>
                    <a:pt x="582" y="1957"/>
                  </a:cubicBezTo>
                  <a:cubicBezTo>
                    <a:pt x="574" y="1943"/>
                    <a:pt x="565" y="1929"/>
                    <a:pt x="559" y="1914"/>
                  </a:cubicBezTo>
                  <a:cubicBezTo>
                    <a:pt x="556" y="1908"/>
                    <a:pt x="554" y="1903"/>
                    <a:pt x="556" y="1896"/>
                  </a:cubicBezTo>
                  <a:cubicBezTo>
                    <a:pt x="558" y="1887"/>
                    <a:pt x="561" y="1877"/>
                    <a:pt x="563" y="1868"/>
                  </a:cubicBezTo>
                  <a:cubicBezTo>
                    <a:pt x="573" y="1833"/>
                    <a:pt x="583" y="1798"/>
                    <a:pt x="599" y="1765"/>
                  </a:cubicBezTo>
                  <a:cubicBezTo>
                    <a:pt x="629" y="1705"/>
                    <a:pt x="684" y="1667"/>
                    <a:pt x="738" y="1632"/>
                  </a:cubicBezTo>
                  <a:cubicBezTo>
                    <a:pt x="710" y="1684"/>
                    <a:pt x="682" y="1741"/>
                    <a:pt x="636" y="1781"/>
                  </a:cubicBezTo>
                  <a:cubicBezTo>
                    <a:pt x="669" y="1756"/>
                    <a:pt x="693" y="1724"/>
                    <a:pt x="715" y="1689"/>
                  </a:cubicBezTo>
                  <a:cubicBezTo>
                    <a:pt x="728" y="1668"/>
                    <a:pt x="742" y="1648"/>
                    <a:pt x="755" y="1628"/>
                  </a:cubicBezTo>
                  <a:cubicBezTo>
                    <a:pt x="760" y="1620"/>
                    <a:pt x="764" y="1615"/>
                    <a:pt x="773" y="1609"/>
                  </a:cubicBezTo>
                  <a:cubicBezTo>
                    <a:pt x="782" y="1602"/>
                    <a:pt x="792" y="1596"/>
                    <a:pt x="802" y="1589"/>
                  </a:cubicBezTo>
                  <a:cubicBezTo>
                    <a:pt x="791" y="1608"/>
                    <a:pt x="785" y="1628"/>
                    <a:pt x="781" y="1649"/>
                  </a:cubicBezTo>
                  <a:cubicBezTo>
                    <a:pt x="774" y="1676"/>
                    <a:pt x="760" y="1700"/>
                    <a:pt x="743" y="1721"/>
                  </a:cubicBezTo>
                  <a:cubicBezTo>
                    <a:pt x="727" y="1740"/>
                    <a:pt x="709" y="1757"/>
                    <a:pt x="691" y="1772"/>
                  </a:cubicBezTo>
                  <a:cubicBezTo>
                    <a:pt x="672" y="1788"/>
                    <a:pt x="650" y="1798"/>
                    <a:pt x="633" y="1815"/>
                  </a:cubicBezTo>
                  <a:close/>
                  <a:moveTo>
                    <a:pt x="692" y="1982"/>
                  </a:moveTo>
                  <a:cubicBezTo>
                    <a:pt x="691" y="1978"/>
                    <a:pt x="691" y="1980"/>
                    <a:pt x="691" y="1981"/>
                  </a:cubicBezTo>
                  <a:cubicBezTo>
                    <a:pt x="685" y="1955"/>
                    <a:pt x="676" y="1929"/>
                    <a:pt x="663" y="1905"/>
                  </a:cubicBezTo>
                  <a:cubicBezTo>
                    <a:pt x="656" y="1892"/>
                    <a:pt x="641" y="1875"/>
                    <a:pt x="641" y="1859"/>
                  </a:cubicBezTo>
                  <a:cubicBezTo>
                    <a:pt x="640" y="1840"/>
                    <a:pt x="654" y="1829"/>
                    <a:pt x="668" y="1820"/>
                  </a:cubicBezTo>
                  <a:cubicBezTo>
                    <a:pt x="692" y="1805"/>
                    <a:pt x="717" y="1796"/>
                    <a:pt x="737" y="1777"/>
                  </a:cubicBezTo>
                  <a:cubicBezTo>
                    <a:pt x="724" y="1809"/>
                    <a:pt x="697" y="1833"/>
                    <a:pt x="693" y="1868"/>
                  </a:cubicBezTo>
                  <a:cubicBezTo>
                    <a:pt x="691" y="1889"/>
                    <a:pt x="692" y="1910"/>
                    <a:pt x="697" y="1929"/>
                  </a:cubicBezTo>
                  <a:cubicBezTo>
                    <a:pt x="699" y="1939"/>
                    <a:pt x="696" y="1948"/>
                    <a:pt x="695" y="1959"/>
                  </a:cubicBezTo>
                  <a:cubicBezTo>
                    <a:pt x="694" y="1967"/>
                    <a:pt x="693" y="1976"/>
                    <a:pt x="692" y="1985"/>
                  </a:cubicBezTo>
                  <a:cubicBezTo>
                    <a:pt x="692" y="1984"/>
                    <a:pt x="692" y="1983"/>
                    <a:pt x="692" y="1982"/>
                  </a:cubicBezTo>
                  <a:close/>
                  <a:moveTo>
                    <a:pt x="755" y="1910"/>
                  </a:moveTo>
                  <a:cubicBezTo>
                    <a:pt x="748" y="1965"/>
                    <a:pt x="713" y="2015"/>
                    <a:pt x="696" y="2067"/>
                  </a:cubicBezTo>
                  <a:cubicBezTo>
                    <a:pt x="699" y="2045"/>
                    <a:pt x="698" y="2024"/>
                    <a:pt x="695" y="2002"/>
                  </a:cubicBezTo>
                  <a:cubicBezTo>
                    <a:pt x="693" y="1981"/>
                    <a:pt x="695" y="1963"/>
                    <a:pt x="701" y="1942"/>
                  </a:cubicBezTo>
                  <a:cubicBezTo>
                    <a:pt x="706" y="1955"/>
                    <a:pt x="712" y="1965"/>
                    <a:pt x="720" y="1975"/>
                  </a:cubicBezTo>
                  <a:cubicBezTo>
                    <a:pt x="716" y="1968"/>
                    <a:pt x="711" y="1961"/>
                    <a:pt x="708" y="1954"/>
                  </a:cubicBezTo>
                  <a:cubicBezTo>
                    <a:pt x="706" y="1948"/>
                    <a:pt x="704" y="1943"/>
                    <a:pt x="702" y="1938"/>
                  </a:cubicBezTo>
                  <a:cubicBezTo>
                    <a:pt x="704" y="1931"/>
                    <a:pt x="707" y="1925"/>
                    <a:pt x="710" y="1918"/>
                  </a:cubicBezTo>
                  <a:cubicBezTo>
                    <a:pt x="721" y="1893"/>
                    <a:pt x="739" y="1877"/>
                    <a:pt x="759" y="1860"/>
                  </a:cubicBezTo>
                  <a:cubicBezTo>
                    <a:pt x="757" y="1877"/>
                    <a:pt x="756" y="1894"/>
                    <a:pt x="755" y="1910"/>
                  </a:cubicBezTo>
                  <a:close/>
                  <a:moveTo>
                    <a:pt x="820" y="1790"/>
                  </a:moveTo>
                  <a:cubicBezTo>
                    <a:pt x="820" y="1790"/>
                    <a:pt x="820" y="1791"/>
                    <a:pt x="820" y="1792"/>
                  </a:cubicBezTo>
                  <a:cubicBezTo>
                    <a:pt x="819" y="1795"/>
                    <a:pt x="819" y="1796"/>
                    <a:pt x="819" y="1796"/>
                  </a:cubicBezTo>
                  <a:cubicBezTo>
                    <a:pt x="807" y="1868"/>
                    <a:pt x="801" y="1945"/>
                    <a:pt x="773" y="2014"/>
                  </a:cubicBezTo>
                  <a:cubicBezTo>
                    <a:pt x="767" y="1924"/>
                    <a:pt x="774" y="1833"/>
                    <a:pt x="828" y="1757"/>
                  </a:cubicBezTo>
                  <a:cubicBezTo>
                    <a:pt x="825" y="1768"/>
                    <a:pt x="822" y="1779"/>
                    <a:pt x="820" y="1790"/>
                  </a:cubicBezTo>
                  <a:close/>
                  <a:moveTo>
                    <a:pt x="862" y="1658"/>
                  </a:moveTo>
                  <a:cubicBezTo>
                    <a:pt x="852" y="1672"/>
                    <a:pt x="858" y="1663"/>
                    <a:pt x="861" y="1659"/>
                  </a:cubicBezTo>
                  <a:cubicBezTo>
                    <a:pt x="829" y="1703"/>
                    <a:pt x="795" y="1745"/>
                    <a:pt x="776" y="1796"/>
                  </a:cubicBezTo>
                  <a:cubicBezTo>
                    <a:pt x="771" y="1809"/>
                    <a:pt x="767" y="1823"/>
                    <a:pt x="764" y="1837"/>
                  </a:cubicBezTo>
                  <a:cubicBezTo>
                    <a:pt x="762" y="1847"/>
                    <a:pt x="749" y="1855"/>
                    <a:pt x="741" y="1863"/>
                  </a:cubicBezTo>
                  <a:cubicBezTo>
                    <a:pt x="721" y="1880"/>
                    <a:pt x="708" y="1904"/>
                    <a:pt x="700" y="1930"/>
                  </a:cubicBezTo>
                  <a:cubicBezTo>
                    <a:pt x="694" y="1899"/>
                    <a:pt x="695" y="1857"/>
                    <a:pt x="717" y="1832"/>
                  </a:cubicBezTo>
                  <a:cubicBezTo>
                    <a:pt x="730" y="1817"/>
                    <a:pt x="741" y="1802"/>
                    <a:pt x="750" y="1784"/>
                  </a:cubicBezTo>
                  <a:cubicBezTo>
                    <a:pt x="754" y="1775"/>
                    <a:pt x="759" y="1766"/>
                    <a:pt x="763" y="1757"/>
                  </a:cubicBezTo>
                  <a:cubicBezTo>
                    <a:pt x="767" y="1746"/>
                    <a:pt x="773" y="1740"/>
                    <a:pt x="780" y="1731"/>
                  </a:cubicBezTo>
                  <a:cubicBezTo>
                    <a:pt x="799" y="1708"/>
                    <a:pt x="811" y="1682"/>
                    <a:pt x="826" y="1658"/>
                  </a:cubicBezTo>
                  <a:cubicBezTo>
                    <a:pt x="831" y="1650"/>
                    <a:pt x="835" y="1639"/>
                    <a:pt x="845" y="1639"/>
                  </a:cubicBezTo>
                  <a:cubicBezTo>
                    <a:pt x="852" y="1639"/>
                    <a:pt x="860" y="1639"/>
                    <a:pt x="867" y="1641"/>
                  </a:cubicBezTo>
                  <a:cubicBezTo>
                    <a:pt x="876" y="1644"/>
                    <a:pt x="866" y="1652"/>
                    <a:pt x="862" y="1658"/>
                  </a:cubicBezTo>
                  <a:close/>
                  <a:moveTo>
                    <a:pt x="1017" y="1857"/>
                  </a:moveTo>
                  <a:cubicBezTo>
                    <a:pt x="1017" y="1858"/>
                    <a:pt x="1017" y="1858"/>
                    <a:pt x="1017" y="1858"/>
                  </a:cubicBezTo>
                  <a:cubicBezTo>
                    <a:pt x="1014" y="1879"/>
                    <a:pt x="1008" y="1898"/>
                    <a:pt x="1004" y="1918"/>
                  </a:cubicBezTo>
                  <a:cubicBezTo>
                    <a:pt x="994" y="1907"/>
                    <a:pt x="984" y="1896"/>
                    <a:pt x="975" y="1884"/>
                  </a:cubicBezTo>
                  <a:cubicBezTo>
                    <a:pt x="970" y="1879"/>
                    <a:pt x="971" y="1869"/>
                    <a:pt x="970" y="1863"/>
                  </a:cubicBezTo>
                  <a:cubicBezTo>
                    <a:pt x="965" y="1832"/>
                    <a:pt x="962" y="1800"/>
                    <a:pt x="958" y="1769"/>
                  </a:cubicBezTo>
                  <a:cubicBezTo>
                    <a:pt x="972" y="1781"/>
                    <a:pt x="986" y="1793"/>
                    <a:pt x="999" y="1807"/>
                  </a:cubicBezTo>
                  <a:cubicBezTo>
                    <a:pt x="1005" y="1814"/>
                    <a:pt x="1010" y="1821"/>
                    <a:pt x="1015" y="1828"/>
                  </a:cubicBezTo>
                  <a:cubicBezTo>
                    <a:pt x="1021" y="1838"/>
                    <a:pt x="1019" y="1847"/>
                    <a:pt x="1017" y="1857"/>
                  </a:cubicBezTo>
                  <a:close/>
                  <a:moveTo>
                    <a:pt x="1107" y="1894"/>
                  </a:moveTo>
                  <a:cubicBezTo>
                    <a:pt x="1109" y="1898"/>
                    <a:pt x="1111" y="1902"/>
                    <a:pt x="1106" y="1893"/>
                  </a:cubicBezTo>
                  <a:cubicBezTo>
                    <a:pt x="1101" y="1882"/>
                    <a:pt x="1103" y="1887"/>
                    <a:pt x="1106" y="1892"/>
                  </a:cubicBezTo>
                  <a:cubicBezTo>
                    <a:pt x="1097" y="1875"/>
                    <a:pt x="1089" y="1858"/>
                    <a:pt x="1081" y="1841"/>
                  </a:cubicBezTo>
                  <a:cubicBezTo>
                    <a:pt x="1073" y="1822"/>
                    <a:pt x="1067" y="1804"/>
                    <a:pt x="1063" y="1784"/>
                  </a:cubicBezTo>
                  <a:cubicBezTo>
                    <a:pt x="1059" y="1767"/>
                    <a:pt x="1054" y="1750"/>
                    <a:pt x="1049" y="1733"/>
                  </a:cubicBezTo>
                  <a:cubicBezTo>
                    <a:pt x="1046" y="1722"/>
                    <a:pt x="1042" y="1709"/>
                    <a:pt x="1035" y="1700"/>
                  </a:cubicBezTo>
                  <a:cubicBezTo>
                    <a:pt x="1038" y="1704"/>
                    <a:pt x="1041" y="1709"/>
                    <a:pt x="1045" y="1713"/>
                  </a:cubicBezTo>
                  <a:cubicBezTo>
                    <a:pt x="1052" y="1723"/>
                    <a:pt x="1056" y="1732"/>
                    <a:pt x="1060" y="1744"/>
                  </a:cubicBezTo>
                  <a:cubicBezTo>
                    <a:pt x="1071" y="1769"/>
                    <a:pt x="1084" y="1792"/>
                    <a:pt x="1099" y="1814"/>
                  </a:cubicBezTo>
                  <a:cubicBezTo>
                    <a:pt x="1106" y="1825"/>
                    <a:pt x="1113" y="1836"/>
                    <a:pt x="1120" y="1846"/>
                  </a:cubicBezTo>
                  <a:cubicBezTo>
                    <a:pt x="1122" y="1857"/>
                    <a:pt x="1124" y="1867"/>
                    <a:pt x="1125" y="1878"/>
                  </a:cubicBezTo>
                  <a:cubicBezTo>
                    <a:pt x="1129" y="1903"/>
                    <a:pt x="1131" y="1928"/>
                    <a:pt x="1134" y="1953"/>
                  </a:cubicBezTo>
                  <a:cubicBezTo>
                    <a:pt x="1127" y="1932"/>
                    <a:pt x="1116" y="1913"/>
                    <a:pt x="1107" y="1894"/>
                  </a:cubicBezTo>
                  <a:close/>
                  <a:moveTo>
                    <a:pt x="1111" y="1698"/>
                  </a:moveTo>
                  <a:cubicBezTo>
                    <a:pt x="1113" y="1684"/>
                    <a:pt x="1119" y="1670"/>
                    <a:pt x="1128" y="1659"/>
                  </a:cubicBezTo>
                  <a:cubicBezTo>
                    <a:pt x="1153" y="1705"/>
                    <a:pt x="1168" y="1752"/>
                    <a:pt x="1171" y="1804"/>
                  </a:cubicBezTo>
                  <a:cubicBezTo>
                    <a:pt x="1140" y="1778"/>
                    <a:pt x="1107" y="1742"/>
                    <a:pt x="1111" y="1698"/>
                  </a:cubicBezTo>
                  <a:close/>
                  <a:moveTo>
                    <a:pt x="1176" y="1896"/>
                  </a:moveTo>
                  <a:cubicBezTo>
                    <a:pt x="1165" y="1870"/>
                    <a:pt x="1152" y="1846"/>
                    <a:pt x="1138" y="1822"/>
                  </a:cubicBezTo>
                  <a:cubicBezTo>
                    <a:pt x="1148" y="1833"/>
                    <a:pt x="1159" y="1844"/>
                    <a:pt x="1170" y="1855"/>
                  </a:cubicBezTo>
                  <a:cubicBezTo>
                    <a:pt x="1176" y="1860"/>
                    <a:pt x="1174" y="1870"/>
                    <a:pt x="1175" y="1878"/>
                  </a:cubicBezTo>
                  <a:cubicBezTo>
                    <a:pt x="1175" y="1883"/>
                    <a:pt x="1177" y="1891"/>
                    <a:pt x="1176" y="1896"/>
                  </a:cubicBezTo>
                  <a:close/>
                  <a:moveTo>
                    <a:pt x="1307" y="1609"/>
                  </a:moveTo>
                  <a:cubicBezTo>
                    <a:pt x="1307" y="1609"/>
                    <a:pt x="1308" y="1609"/>
                    <a:pt x="1308" y="1609"/>
                  </a:cubicBezTo>
                  <a:cubicBezTo>
                    <a:pt x="1347" y="1612"/>
                    <a:pt x="1386" y="1617"/>
                    <a:pt x="1425" y="1625"/>
                  </a:cubicBezTo>
                  <a:cubicBezTo>
                    <a:pt x="1442" y="1628"/>
                    <a:pt x="1456" y="1641"/>
                    <a:pt x="1469" y="1652"/>
                  </a:cubicBezTo>
                  <a:cubicBezTo>
                    <a:pt x="1485" y="1666"/>
                    <a:pt x="1500" y="1681"/>
                    <a:pt x="1514" y="1697"/>
                  </a:cubicBezTo>
                  <a:cubicBezTo>
                    <a:pt x="1467" y="1693"/>
                    <a:pt x="1415" y="1689"/>
                    <a:pt x="1371" y="1669"/>
                  </a:cubicBezTo>
                  <a:cubicBezTo>
                    <a:pt x="1367" y="1668"/>
                    <a:pt x="1363" y="1666"/>
                    <a:pt x="1360" y="1663"/>
                  </a:cubicBezTo>
                  <a:cubicBezTo>
                    <a:pt x="1340" y="1646"/>
                    <a:pt x="1320" y="1627"/>
                    <a:pt x="1301" y="1608"/>
                  </a:cubicBezTo>
                  <a:cubicBezTo>
                    <a:pt x="1303" y="1608"/>
                    <a:pt x="1305" y="1608"/>
                    <a:pt x="1307" y="1609"/>
                  </a:cubicBezTo>
                  <a:close/>
                  <a:moveTo>
                    <a:pt x="1190" y="1819"/>
                  </a:moveTo>
                  <a:cubicBezTo>
                    <a:pt x="1189" y="1818"/>
                    <a:pt x="1188" y="1818"/>
                    <a:pt x="1188" y="1817"/>
                  </a:cubicBezTo>
                  <a:cubicBezTo>
                    <a:pt x="1188" y="1789"/>
                    <a:pt x="1188" y="1761"/>
                    <a:pt x="1182" y="1734"/>
                  </a:cubicBezTo>
                  <a:cubicBezTo>
                    <a:pt x="1195" y="1755"/>
                    <a:pt x="1208" y="1775"/>
                    <a:pt x="1220" y="1796"/>
                  </a:cubicBezTo>
                  <a:cubicBezTo>
                    <a:pt x="1232" y="1816"/>
                    <a:pt x="1239" y="1837"/>
                    <a:pt x="1247" y="1859"/>
                  </a:cubicBezTo>
                  <a:cubicBezTo>
                    <a:pt x="1228" y="1845"/>
                    <a:pt x="1208" y="1833"/>
                    <a:pt x="1190" y="1819"/>
                  </a:cubicBezTo>
                  <a:close/>
                  <a:moveTo>
                    <a:pt x="1278" y="1867"/>
                  </a:moveTo>
                  <a:cubicBezTo>
                    <a:pt x="1271" y="1843"/>
                    <a:pt x="1265" y="1819"/>
                    <a:pt x="1255" y="1795"/>
                  </a:cubicBezTo>
                  <a:cubicBezTo>
                    <a:pt x="1245" y="1772"/>
                    <a:pt x="1233" y="1750"/>
                    <a:pt x="1221" y="1728"/>
                  </a:cubicBezTo>
                  <a:cubicBezTo>
                    <a:pt x="1236" y="1737"/>
                    <a:pt x="1250" y="1747"/>
                    <a:pt x="1265" y="1755"/>
                  </a:cubicBezTo>
                  <a:cubicBezTo>
                    <a:pt x="1274" y="1760"/>
                    <a:pt x="1282" y="1765"/>
                    <a:pt x="1290" y="1769"/>
                  </a:cubicBezTo>
                  <a:cubicBezTo>
                    <a:pt x="1299" y="1774"/>
                    <a:pt x="1307" y="1776"/>
                    <a:pt x="1310" y="1786"/>
                  </a:cubicBezTo>
                  <a:cubicBezTo>
                    <a:pt x="1321" y="1817"/>
                    <a:pt x="1323" y="1851"/>
                    <a:pt x="1345" y="1878"/>
                  </a:cubicBezTo>
                  <a:cubicBezTo>
                    <a:pt x="1332" y="1878"/>
                    <a:pt x="1320" y="1878"/>
                    <a:pt x="1307" y="1877"/>
                  </a:cubicBezTo>
                  <a:cubicBezTo>
                    <a:pt x="1302" y="1876"/>
                    <a:pt x="1296" y="1876"/>
                    <a:pt x="1291" y="1875"/>
                  </a:cubicBezTo>
                  <a:cubicBezTo>
                    <a:pt x="1283" y="1874"/>
                    <a:pt x="1280" y="1875"/>
                    <a:pt x="1278" y="1867"/>
                  </a:cubicBezTo>
                  <a:close/>
                  <a:moveTo>
                    <a:pt x="1426" y="1902"/>
                  </a:moveTo>
                  <a:cubicBezTo>
                    <a:pt x="1429" y="1908"/>
                    <a:pt x="1431" y="1913"/>
                    <a:pt x="1432" y="1919"/>
                  </a:cubicBezTo>
                  <a:cubicBezTo>
                    <a:pt x="1420" y="1915"/>
                    <a:pt x="1407" y="1911"/>
                    <a:pt x="1394" y="1906"/>
                  </a:cubicBezTo>
                  <a:cubicBezTo>
                    <a:pt x="1405" y="1905"/>
                    <a:pt x="1416" y="1904"/>
                    <a:pt x="1426" y="1902"/>
                  </a:cubicBezTo>
                  <a:close/>
                  <a:moveTo>
                    <a:pt x="1354" y="1877"/>
                  </a:moveTo>
                  <a:cubicBezTo>
                    <a:pt x="1345" y="1866"/>
                    <a:pt x="1340" y="1854"/>
                    <a:pt x="1336" y="1840"/>
                  </a:cubicBezTo>
                  <a:cubicBezTo>
                    <a:pt x="1356" y="1858"/>
                    <a:pt x="1383" y="1861"/>
                    <a:pt x="1406" y="1875"/>
                  </a:cubicBezTo>
                  <a:cubicBezTo>
                    <a:pt x="1389" y="1876"/>
                    <a:pt x="1371" y="1877"/>
                    <a:pt x="1354" y="1877"/>
                  </a:cubicBezTo>
                  <a:close/>
                  <a:moveTo>
                    <a:pt x="1414" y="1874"/>
                  </a:moveTo>
                  <a:cubicBezTo>
                    <a:pt x="1394" y="1857"/>
                    <a:pt x="1366" y="1853"/>
                    <a:pt x="1346" y="1835"/>
                  </a:cubicBezTo>
                  <a:cubicBezTo>
                    <a:pt x="1333" y="1823"/>
                    <a:pt x="1329" y="1803"/>
                    <a:pt x="1325" y="1787"/>
                  </a:cubicBezTo>
                  <a:cubicBezTo>
                    <a:pt x="1339" y="1794"/>
                    <a:pt x="1353" y="1800"/>
                    <a:pt x="1368" y="1806"/>
                  </a:cubicBezTo>
                  <a:cubicBezTo>
                    <a:pt x="1375" y="1808"/>
                    <a:pt x="1382" y="1811"/>
                    <a:pt x="1390" y="1813"/>
                  </a:cubicBezTo>
                  <a:cubicBezTo>
                    <a:pt x="1396" y="1818"/>
                    <a:pt x="1402" y="1821"/>
                    <a:pt x="1408" y="1825"/>
                  </a:cubicBezTo>
                  <a:cubicBezTo>
                    <a:pt x="1437" y="1841"/>
                    <a:pt x="1469" y="1852"/>
                    <a:pt x="1497" y="1869"/>
                  </a:cubicBezTo>
                  <a:cubicBezTo>
                    <a:pt x="1470" y="1871"/>
                    <a:pt x="1442" y="1873"/>
                    <a:pt x="1414" y="1874"/>
                  </a:cubicBezTo>
                  <a:close/>
                  <a:moveTo>
                    <a:pt x="1534" y="1974"/>
                  </a:moveTo>
                  <a:cubicBezTo>
                    <a:pt x="1534" y="1979"/>
                    <a:pt x="1533" y="1983"/>
                    <a:pt x="1533" y="1988"/>
                  </a:cubicBezTo>
                  <a:cubicBezTo>
                    <a:pt x="1493" y="1968"/>
                    <a:pt x="1448" y="1960"/>
                    <a:pt x="1405" y="1951"/>
                  </a:cubicBezTo>
                  <a:cubicBezTo>
                    <a:pt x="1384" y="1947"/>
                    <a:pt x="1363" y="1942"/>
                    <a:pt x="1342" y="1936"/>
                  </a:cubicBezTo>
                  <a:cubicBezTo>
                    <a:pt x="1334" y="1934"/>
                    <a:pt x="1325" y="1931"/>
                    <a:pt x="1316" y="1927"/>
                  </a:cubicBezTo>
                  <a:cubicBezTo>
                    <a:pt x="1309" y="1924"/>
                    <a:pt x="1294" y="1920"/>
                    <a:pt x="1291" y="1912"/>
                  </a:cubicBezTo>
                  <a:cubicBezTo>
                    <a:pt x="1323" y="1912"/>
                    <a:pt x="1355" y="1910"/>
                    <a:pt x="1386" y="1907"/>
                  </a:cubicBezTo>
                  <a:cubicBezTo>
                    <a:pt x="1399" y="1912"/>
                    <a:pt x="1413" y="1915"/>
                    <a:pt x="1427" y="1919"/>
                  </a:cubicBezTo>
                  <a:cubicBezTo>
                    <a:pt x="1434" y="1921"/>
                    <a:pt x="1434" y="1923"/>
                    <a:pt x="1436" y="1931"/>
                  </a:cubicBezTo>
                  <a:cubicBezTo>
                    <a:pt x="1437" y="1937"/>
                    <a:pt x="1437" y="1944"/>
                    <a:pt x="1438" y="1950"/>
                  </a:cubicBezTo>
                  <a:cubicBezTo>
                    <a:pt x="1438" y="1940"/>
                    <a:pt x="1437" y="1930"/>
                    <a:pt x="1435" y="1921"/>
                  </a:cubicBezTo>
                  <a:cubicBezTo>
                    <a:pt x="1438" y="1922"/>
                    <a:pt x="1441" y="1922"/>
                    <a:pt x="1444" y="1923"/>
                  </a:cubicBezTo>
                  <a:cubicBezTo>
                    <a:pt x="1441" y="1922"/>
                    <a:pt x="1438" y="1921"/>
                    <a:pt x="1435" y="1920"/>
                  </a:cubicBezTo>
                  <a:cubicBezTo>
                    <a:pt x="1433" y="1914"/>
                    <a:pt x="1432" y="1908"/>
                    <a:pt x="1429" y="1902"/>
                  </a:cubicBezTo>
                  <a:cubicBezTo>
                    <a:pt x="1446" y="1899"/>
                    <a:pt x="1462" y="1896"/>
                    <a:pt x="1477" y="1893"/>
                  </a:cubicBezTo>
                  <a:cubicBezTo>
                    <a:pt x="1484" y="1892"/>
                    <a:pt x="1490" y="1890"/>
                    <a:pt x="1496" y="1889"/>
                  </a:cubicBezTo>
                  <a:cubicBezTo>
                    <a:pt x="1501" y="1892"/>
                    <a:pt x="1507" y="1894"/>
                    <a:pt x="1512" y="1898"/>
                  </a:cubicBezTo>
                  <a:cubicBezTo>
                    <a:pt x="1516" y="1901"/>
                    <a:pt x="1520" y="1905"/>
                    <a:pt x="1524" y="1908"/>
                  </a:cubicBezTo>
                  <a:cubicBezTo>
                    <a:pt x="1528" y="1912"/>
                    <a:pt x="1530" y="1913"/>
                    <a:pt x="1530" y="1918"/>
                  </a:cubicBezTo>
                  <a:cubicBezTo>
                    <a:pt x="1530" y="1921"/>
                    <a:pt x="1530" y="1925"/>
                    <a:pt x="1531" y="1928"/>
                  </a:cubicBezTo>
                  <a:cubicBezTo>
                    <a:pt x="1534" y="1944"/>
                    <a:pt x="1536" y="1958"/>
                    <a:pt x="1534" y="1973"/>
                  </a:cubicBezTo>
                  <a:cubicBezTo>
                    <a:pt x="1535" y="1972"/>
                    <a:pt x="1535" y="1970"/>
                    <a:pt x="1534" y="1974"/>
                  </a:cubicBezTo>
                  <a:close/>
                  <a:moveTo>
                    <a:pt x="1543" y="1910"/>
                  </a:moveTo>
                  <a:cubicBezTo>
                    <a:pt x="1552" y="1922"/>
                    <a:pt x="1558" y="1935"/>
                    <a:pt x="1564" y="1948"/>
                  </a:cubicBezTo>
                  <a:cubicBezTo>
                    <a:pt x="1562" y="1944"/>
                    <a:pt x="1559" y="1936"/>
                    <a:pt x="1565" y="1950"/>
                  </a:cubicBezTo>
                  <a:cubicBezTo>
                    <a:pt x="1551" y="1926"/>
                    <a:pt x="1536" y="1903"/>
                    <a:pt x="1514" y="1886"/>
                  </a:cubicBezTo>
                  <a:cubicBezTo>
                    <a:pt x="1527" y="1885"/>
                    <a:pt x="1536" y="1900"/>
                    <a:pt x="1543" y="1910"/>
                  </a:cubicBezTo>
                  <a:close/>
                  <a:moveTo>
                    <a:pt x="1587" y="1879"/>
                  </a:moveTo>
                  <a:cubicBezTo>
                    <a:pt x="1567" y="1869"/>
                    <a:pt x="1545" y="1867"/>
                    <a:pt x="1523" y="1868"/>
                  </a:cubicBezTo>
                  <a:cubicBezTo>
                    <a:pt x="1505" y="1853"/>
                    <a:pt x="1484" y="1841"/>
                    <a:pt x="1463" y="1830"/>
                  </a:cubicBezTo>
                  <a:cubicBezTo>
                    <a:pt x="1491" y="1833"/>
                    <a:pt x="1519" y="1830"/>
                    <a:pt x="1547" y="1827"/>
                  </a:cubicBezTo>
                  <a:cubicBezTo>
                    <a:pt x="1553" y="1826"/>
                    <a:pt x="1559" y="1825"/>
                    <a:pt x="1565" y="1825"/>
                  </a:cubicBezTo>
                  <a:cubicBezTo>
                    <a:pt x="1568" y="1824"/>
                    <a:pt x="1571" y="1824"/>
                    <a:pt x="1574" y="1824"/>
                  </a:cubicBezTo>
                  <a:cubicBezTo>
                    <a:pt x="1575" y="1828"/>
                    <a:pt x="1576" y="1833"/>
                    <a:pt x="1577" y="1837"/>
                  </a:cubicBezTo>
                  <a:cubicBezTo>
                    <a:pt x="1580" y="1851"/>
                    <a:pt x="1583" y="1865"/>
                    <a:pt x="1587" y="1879"/>
                  </a:cubicBezTo>
                  <a:close/>
                  <a:moveTo>
                    <a:pt x="1593" y="1782"/>
                  </a:moveTo>
                  <a:cubicBezTo>
                    <a:pt x="1590" y="1781"/>
                    <a:pt x="1593" y="1782"/>
                    <a:pt x="1595" y="1783"/>
                  </a:cubicBezTo>
                  <a:cubicBezTo>
                    <a:pt x="1595" y="1783"/>
                    <a:pt x="1594" y="1783"/>
                    <a:pt x="1594" y="1783"/>
                  </a:cubicBezTo>
                  <a:cubicBezTo>
                    <a:pt x="1598" y="1784"/>
                    <a:pt x="1597" y="1784"/>
                    <a:pt x="1595" y="1783"/>
                  </a:cubicBezTo>
                  <a:cubicBezTo>
                    <a:pt x="1615" y="1789"/>
                    <a:pt x="1633" y="1799"/>
                    <a:pt x="1648" y="1815"/>
                  </a:cubicBezTo>
                  <a:cubicBezTo>
                    <a:pt x="1633" y="1810"/>
                    <a:pt x="1619" y="1807"/>
                    <a:pt x="1604" y="1805"/>
                  </a:cubicBezTo>
                  <a:cubicBezTo>
                    <a:pt x="1596" y="1805"/>
                    <a:pt x="1587" y="1804"/>
                    <a:pt x="1579" y="1804"/>
                  </a:cubicBezTo>
                  <a:cubicBezTo>
                    <a:pt x="1577" y="1795"/>
                    <a:pt x="1574" y="1785"/>
                    <a:pt x="1572" y="1775"/>
                  </a:cubicBezTo>
                  <a:cubicBezTo>
                    <a:pt x="1578" y="1778"/>
                    <a:pt x="1586" y="1780"/>
                    <a:pt x="1593" y="1782"/>
                  </a:cubicBezTo>
                  <a:close/>
                  <a:moveTo>
                    <a:pt x="1569" y="1804"/>
                  </a:moveTo>
                  <a:cubicBezTo>
                    <a:pt x="1534" y="1805"/>
                    <a:pt x="1500" y="1808"/>
                    <a:pt x="1465" y="1803"/>
                  </a:cubicBezTo>
                  <a:cubicBezTo>
                    <a:pt x="1435" y="1798"/>
                    <a:pt x="1405" y="1786"/>
                    <a:pt x="1377" y="1773"/>
                  </a:cubicBezTo>
                  <a:cubicBezTo>
                    <a:pt x="1307" y="1741"/>
                    <a:pt x="1243" y="1693"/>
                    <a:pt x="1186" y="1642"/>
                  </a:cubicBezTo>
                  <a:cubicBezTo>
                    <a:pt x="1217" y="1648"/>
                    <a:pt x="1243" y="1666"/>
                    <a:pt x="1271" y="1679"/>
                  </a:cubicBezTo>
                  <a:cubicBezTo>
                    <a:pt x="1287" y="1686"/>
                    <a:pt x="1303" y="1692"/>
                    <a:pt x="1319" y="1697"/>
                  </a:cubicBezTo>
                  <a:cubicBezTo>
                    <a:pt x="1328" y="1700"/>
                    <a:pt x="1336" y="1703"/>
                    <a:pt x="1345" y="1705"/>
                  </a:cubicBezTo>
                  <a:cubicBezTo>
                    <a:pt x="1354" y="1707"/>
                    <a:pt x="1363" y="1708"/>
                    <a:pt x="1371" y="1712"/>
                  </a:cubicBezTo>
                  <a:cubicBezTo>
                    <a:pt x="1396" y="1728"/>
                    <a:pt x="1417" y="1748"/>
                    <a:pt x="1441" y="1765"/>
                  </a:cubicBezTo>
                  <a:cubicBezTo>
                    <a:pt x="1466" y="1783"/>
                    <a:pt x="1491" y="1784"/>
                    <a:pt x="1521" y="1782"/>
                  </a:cubicBezTo>
                  <a:cubicBezTo>
                    <a:pt x="1494" y="1782"/>
                    <a:pt x="1470" y="1781"/>
                    <a:pt x="1448" y="1764"/>
                  </a:cubicBezTo>
                  <a:cubicBezTo>
                    <a:pt x="1429" y="1749"/>
                    <a:pt x="1413" y="1731"/>
                    <a:pt x="1394" y="1716"/>
                  </a:cubicBezTo>
                  <a:cubicBezTo>
                    <a:pt x="1431" y="1722"/>
                    <a:pt x="1468" y="1726"/>
                    <a:pt x="1505" y="1730"/>
                  </a:cubicBezTo>
                  <a:cubicBezTo>
                    <a:pt x="1514" y="1731"/>
                    <a:pt x="1524" y="1732"/>
                    <a:pt x="1534" y="1733"/>
                  </a:cubicBezTo>
                  <a:cubicBezTo>
                    <a:pt x="1542" y="1734"/>
                    <a:pt x="1545" y="1744"/>
                    <a:pt x="1549" y="1752"/>
                  </a:cubicBezTo>
                  <a:cubicBezTo>
                    <a:pt x="1557" y="1768"/>
                    <a:pt x="1564" y="1786"/>
                    <a:pt x="1569" y="1804"/>
                  </a:cubicBezTo>
                  <a:close/>
                  <a:moveTo>
                    <a:pt x="1766" y="1737"/>
                  </a:moveTo>
                  <a:cubicBezTo>
                    <a:pt x="1772" y="1759"/>
                    <a:pt x="1773" y="1781"/>
                    <a:pt x="1773" y="1804"/>
                  </a:cubicBezTo>
                  <a:cubicBezTo>
                    <a:pt x="1735" y="1775"/>
                    <a:pt x="1693" y="1751"/>
                    <a:pt x="1650" y="1732"/>
                  </a:cubicBezTo>
                  <a:cubicBezTo>
                    <a:pt x="1621" y="1719"/>
                    <a:pt x="1590" y="1709"/>
                    <a:pt x="1559" y="1703"/>
                  </a:cubicBezTo>
                  <a:cubicBezTo>
                    <a:pt x="1552" y="1701"/>
                    <a:pt x="1544" y="1700"/>
                    <a:pt x="1537" y="1699"/>
                  </a:cubicBezTo>
                  <a:cubicBezTo>
                    <a:pt x="1532" y="1691"/>
                    <a:pt x="1526" y="1683"/>
                    <a:pt x="1520" y="1675"/>
                  </a:cubicBezTo>
                  <a:cubicBezTo>
                    <a:pt x="1510" y="1662"/>
                    <a:pt x="1499" y="1650"/>
                    <a:pt x="1487" y="1638"/>
                  </a:cubicBezTo>
                  <a:cubicBezTo>
                    <a:pt x="1540" y="1651"/>
                    <a:pt x="1592" y="1664"/>
                    <a:pt x="1646" y="1674"/>
                  </a:cubicBezTo>
                  <a:cubicBezTo>
                    <a:pt x="1670" y="1678"/>
                    <a:pt x="1694" y="1682"/>
                    <a:pt x="1718" y="1686"/>
                  </a:cubicBezTo>
                  <a:cubicBezTo>
                    <a:pt x="1724" y="1687"/>
                    <a:pt x="1733" y="1686"/>
                    <a:pt x="1738" y="1690"/>
                  </a:cubicBezTo>
                  <a:cubicBezTo>
                    <a:pt x="1753" y="1701"/>
                    <a:pt x="1762" y="1720"/>
                    <a:pt x="1766" y="1737"/>
                  </a:cubicBezTo>
                  <a:close/>
                </a:path>
              </a:pathLst>
            </a:custGeom>
            <a:solidFill>
              <a:srgbClr val="244E3B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9A05BD38-D2F5-5EAF-2037-21AFC8693D1E}"/>
              </a:ext>
            </a:extLst>
          </p:cNvPr>
          <p:cNvGrpSpPr/>
          <p:nvPr/>
        </p:nvGrpSpPr>
        <p:grpSpPr>
          <a:xfrm>
            <a:off x="1987510" y="1185176"/>
            <a:ext cx="3111918" cy="4519136"/>
            <a:chOff x="6526523" y="2709534"/>
            <a:chExt cx="728045" cy="1057269"/>
          </a:xfrm>
        </p:grpSpPr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48DA1264-3D2F-078C-1DF9-5CD28A324F63}"/>
                </a:ext>
              </a:extLst>
            </p:cNvPr>
            <p:cNvSpPr/>
            <p:nvPr/>
          </p:nvSpPr>
          <p:spPr>
            <a:xfrm>
              <a:off x="7005795" y="2761483"/>
              <a:ext cx="248773" cy="4857"/>
            </a:xfrm>
            <a:custGeom>
              <a:avLst/>
              <a:gdLst>
                <a:gd name="connsiteX0" fmla="*/ 248774 w 248773"/>
                <a:gd name="connsiteY0" fmla="*/ 0 h 4857"/>
                <a:gd name="connsiteX1" fmla="*/ 0 w 248773"/>
                <a:gd name="connsiteY1" fmla="*/ 0 h 4857"/>
                <a:gd name="connsiteX2" fmla="*/ 0 w 248773"/>
                <a:gd name="connsiteY2" fmla="*/ 4858 h 4857"/>
                <a:gd name="connsiteX3" fmla="*/ 248774 w 248773"/>
                <a:gd name="connsiteY3" fmla="*/ 4858 h 4857"/>
                <a:gd name="connsiteX4" fmla="*/ 248774 w 248773"/>
                <a:gd name="connsiteY4" fmla="*/ 0 h 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73" h="4857">
                  <a:moveTo>
                    <a:pt x="248774" y="0"/>
                  </a:moveTo>
                  <a:lnTo>
                    <a:pt x="0" y="0"/>
                  </a:lnTo>
                  <a:lnTo>
                    <a:pt x="0" y="4858"/>
                  </a:lnTo>
                  <a:lnTo>
                    <a:pt x="248774" y="4858"/>
                  </a:lnTo>
                  <a:lnTo>
                    <a:pt x="24877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C4784F73-5C7A-3D1A-EAE8-D0786C0302CB}"/>
                </a:ext>
              </a:extLst>
            </p:cNvPr>
            <p:cNvSpPr/>
            <p:nvPr/>
          </p:nvSpPr>
          <p:spPr>
            <a:xfrm>
              <a:off x="7005795" y="2780903"/>
              <a:ext cx="248773" cy="4857"/>
            </a:xfrm>
            <a:custGeom>
              <a:avLst/>
              <a:gdLst>
                <a:gd name="connsiteX0" fmla="*/ 248774 w 248773"/>
                <a:gd name="connsiteY0" fmla="*/ 0 h 4857"/>
                <a:gd name="connsiteX1" fmla="*/ 0 w 248773"/>
                <a:gd name="connsiteY1" fmla="*/ 0 h 4857"/>
                <a:gd name="connsiteX2" fmla="*/ 0 w 248773"/>
                <a:gd name="connsiteY2" fmla="*/ 4858 h 4857"/>
                <a:gd name="connsiteX3" fmla="*/ 248774 w 248773"/>
                <a:gd name="connsiteY3" fmla="*/ 4858 h 4857"/>
                <a:gd name="connsiteX4" fmla="*/ 248774 w 248773"/>
                <a:gd name="connsiteY4" fmla="*/ 0 h 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773" h="4857">
                  <a:moveTo>
                    <a:pt x="248774" y="0"/>
                  </a:moveTo>
                  <a:lnTo>
                    <a:pt x="0" y="0"/>
                  </a:lnTo>
                  <a:lnTo>
                    <a:pt x="0" y="4858"/>
                  </a:lnTo>
                  <a:lnTo>
                    <a:pt x="248774" y="4858"/>
                  </a:lnTo>
                  <a:lnTo>
                    <a:pt x="248774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2080A017-7988-E524-D40E-8F2EEE2A1B5A}"/>
                </a:ext>
              </a:extLst>
            </p:cNvPr>
            <p:cNvSpPr/>
            <p:nvPr/>
          </p:nvSpPr>
          <p:spPr>
            <a:xfrm>
              <a:off x="6572655" y="2763369"/>
              <a:ext cx="417995" cy="913257"/>
            </a:xfrm>
            <a:custGeom>
              <a:avLst/>
              <a:gdLst>
                <a:gd name="connsiteX0" fmla="*/ 297123 w 417995"/>
                <a:gd name="connsiteY0" fmla="*/ 681628 h 913257"/>
                <a:gd name="connsiteX1" fmla="*/ 310667 w 417995"/>
                <a:gd name="connsiteY1" fmla="*/ 635394 h 913257"/>
                <a:gd name="connsiteX2" fmla="*/ 305467 w 417995"/>
                <a:gd name="connsiteY2" fmla="*/ 631107 h 913257"/>
                <a:gd name="connsiteX3" fmla="*/ 297180 w 417995"/>
                <a:gd name="connsiteY3" fmla="*/ 644824 h 913257"/>
                <a:gd name="connsiteX4" fmla="*/ 296208 w 417995"/>
                <a:gd name="connsiteY4" fmla="*/ 571843 h 913257"/>
                <a:gd name="connsiteX5" fmla="*/ 337699 w 417995"/>
                <a:gd name="connsiteY5" fmla="*/ 390049 h 913257"/>
                <a:gd name="connsiteX6" fmla="*/ 364560 w 417995"/>
                <a:gd name="connsiteY6" fmla="*/ 353416 h 913257"/>
                <a:gd name="connsiteX7" fmla="*/ 367132 w 417995"/>
                <a:gd name="connsiteY7" fmla="*/ 351701 h 913257"/>
                <a:gd name="connsiteX8" fmla="*/ 363074 w 417995"/>
                <a:gd name="connsiteY8" fmla="*/ 346386 h 913257"/>
                <a:gd name="connsiteX9" fmla="*/ 361074 w 417995"/>
                <a:gd name="connsiteY9" fmla="*/ 347701 h 913257"/>
                <a:gd name="connsiteX10" fmla="*/ 346672 w 417995"/>
                <a:gd name="connsiteY10" fmla="*/ 359588 h 913257"/>
                <a:gd name="connsiteX11" fmla="*/ 417995 w 417995"/>
                <a:gd name="connsiteY11" fmla="*/ 165907 h 913257"/>
                <a:gd name="connsiteX12" fmla="*/ 411880 w 417995"/>
                <a:gd name="connsiteY12" fmla="*/ 163220 h 913257"/>
                <a:gd name="connsiteX13" fmla="*/ 331299 w 417995"/>
                <a:gd name="connsiteY13" fmla="*/ 388163 h 913257"/>
                <a:gd name="connsiteX14" fmla="*/ 329870 w 417995"/>
                <a:gd name="connsiteY14" fmla="*/ 392563 h 913257"/>
                <a:gd name="connsiteX15" fmla="*/ 295180 w 417995"/>
                <a:gd name="connsiteY15" fmla="*/ 539268 h 913257"/>
                <a:gd name="connsiteX16" fmla="*/ 285750 w 417995"/>
                <a:gd name="connsiteY16" fmla="*/ 347815 h 913257"/>
                <a:gd name="connsiteX17" fmla="*/ 312028 w 417995"/>
                <a:gd name="connsiteY17" fmla="*/ 330396 h 913257"/>
                <a:gd name="connsiteX18" fmla="*/ 327241 w 417995"/>
                <a:gd name="connsiteY18" fmla="*/ 302781 h 913257"/>
                <a:gd name="connsiteX19" fmla="*/ 320726 w 417995"/>
                <a:gd name="connsiteY19" fmla="*/ 301238 h 913257"/>
                <a:gd name="connsiteX20" fmla="*/ 307581 w 417995"/>
                <a:gd name="connsiteY20" fmla="*/ 325109 h 913257"/>
                <a:gd name="connsiteX21" fmla="*/ 285293 w 417995"/>
                <a:gd name="connsiteY21" fmla="*/ 340785 h 913257"/>
                <a:gd name="connsiteX22" fmla="*/ 256261 w 417995"/>
                <a:gd name="connsiteY22" fmla="*/ 0 h 913257"/>
                <a:gd name="connsiteX23" fmla="*/ 249574 w 417995"/>
                <a:gd name="connsiteY23" fmla="*/ 686 h 913257"/>
                <a:gd name="connsiteX24" fmla="*/ 269977 w 417995"/>
                <a:gd name="connsiteY24" fmla="*/ 224200 h 913257"/>
                <a:gd name="connsiteX25" fmla="*/ 248545 w 417995"/>
                <a:gd name="connsiteY25" fmla="*/ 202711 h 913257"/>
                <a:gd name="connsiteX26" fmla="*/ 244945 w 417995"/>
                <a:gd name="connsiteY26" fmla="*/ 208426 h 913257"/>
                <a:gd name="connsiteX27" fmla="*/ 262210 w 417995"/>
                <a:gd name="connsiteY27" fmla="*/ 224537 h 913257"/>
                <a:gd name="connsiteX28" fmla="*/ 271748 w 417995"/>
                <a:gd name="connsiteY28" fmla="*/ 246145 h 913257"/>
                <a:gd name="connsiteX29" fmla="*/ 286836 w 417995"/>
                <a:gd name="connsiteY29" fmla="*/ 492576 h 913257"/>
                <a:gd name="connsiteX30" fmla="*/ 268091 w 417995"/>
                <a:gd name="connsiteY30" fmla="*/ 470973 h 913257"/>
                <a:gd name="connsiteX31" fmla="*/ 264033 w 417995"/>
                <a:gd name="connsiteY31" fmla="*/ 476288 h 913257"/>
                <a:gd name="connsiteX32" fmla="*/ 287579 w 417995"/>
                <a:gd name="connsiteY32" fmla="*/ 512807 h 913257"/>
                <a:gd name="connsiteX33" fmla="*/ 287579 w 417995"/>
                <a:gd name="connsiteY33" fmla="*/ 512807 h 913257"/>
                <a:gd name="connsiteX34" fmla="*/ 289350 w 417995"/>
                <a:gd name="connsiteY34" fmla="*/ 571329 h 913257"/>
                <a:gd name="connsiteX35" fmla="*/ 272891 w 417995"/>
                <a:gd name="connsiteY35" fmla="*/ 694373 h 913257"/>
                <a:gd name="connsiteX36" fmla="*/ 269920 w 417995"/>
                <a:gd name="connsiteY36" fmla="*/ 730549 h 913257"/>
                <a:gd name="connsiteX37" fmla="*/ 218485 w 417995"/>
                <a:gd name="connsiteY37" fmla="*/ 650539 h 913257"/>
                <a:gd name="connsiteX38" fmla="*/ 213741 w 417995"/>
                <a:gd name="connsiteY38" fmla="*/ 637223 h 913257"/>
                <a:gd name="connsiteX39" fmla="*/ 213741 w 417995"/>
                <a:gd name="connsiteY39" fmla="*/ 589388 h 913257"/>
                <a:gd name="connsiteX40" fmla="*/ 207169 w 417995"/>
                <a:gd name="connsiteY40" fmla="*/ 588016 h 913257"/>
                <a:gd name="connsiteX41" fmla="*/ 205740 w 417995"/>
                <a:gd name="connsiteY41" fmla="*/ 615848 h 913257"/>
                <a:gd name="connsiteX42" fmla="*/ 168993 w 417995"/>
                <a:gd name="connsiteY42" fmla="*/ 528866 h 913257"/>
                <a:gd name="connsiteX43" fmla="*/ 168993 w 417995"/>
                <a:gd name="connsiteY43" fmla="*/ 528580 h 913257"/>
                <a:gd name="connsiteX44" fmla="*/ 88068 w 417995"/>
                <a:gd name="connsiteY44" fmla="*/ 370046 h 913257"/>
                <a:gd name="connsiteX45" fmla="*/ 89497 w 417995"/>
                <a:gd name="connsiteY45" fmla="*/ 346272 h 913257"/>
                <a:gd name="connsiteX46" fmla="*/ 83096 w 417995"/>
                <a:gd name="connsiteY46" fmla="*/ 344329 h 913257"/>
                <a:gd name="connsiteX47" fmla="*/ 80753 w 417995"/>
                <a:gd name="connsiteY47" fmla="*/ 356902 h 913257"/>
                <a:gd name="connsiteX48" fmla="*/ 5715 w 417995"/>
                <a:gd name="connsiteY48" fmla="*/ 228543 h 913257"/>
                <a:gd name="connsiteX49" fmla="*/ 0 w 417995"/>
                <a:gd name="connsiteY49" fmla="*/ 231972 h 913257"/>
                <a:gd name="connsiteX50" fmla="*/ 152990 w 417995"/>
                <a:gd name="connsiteY50" fmla="*/ 510121 h 913257"/>
                <a:gd name="connsiteX51" fmla="*/ 127616 w 417995"/>
                <a:gd name="connsiteY51" fmla="*/ 490176 h 913257"/>
                <a:gd name="connsiteX52" fmla="*/ 124816 w 417995"/>
                <a:gd name="connsiteY52" fmla="*/ 496291 h 913257"/>
                <a:gd name="connsiteX53" fmla="*/ 163220 w 417995"/>
                <a:gd name="connsiteY53" fmla="*/ 532124 h 913257"/>
                <a:gd name="connsiteX54" fmla="*/ 206026 w 417995"/>
                <a:gd name="connsiteY54" fmla="*/ 635337 h 913257"/>
                <a:gd name="connsiteX55" fmla="*/ 108414 w 417995"/>
                <a:gd name="connsiteY55" fmla="*/ 555327 h 913257"/>
                <a:gd name="connsiteX56" fmla="*/ 136188 w 417995"/>
                <a:gd name="connsiteY56" fmla="*/ 576644 h 913257"/>
                <a:gd name="connsiteX57" fmla="*/ 212598 w 417995"/>
                <a:gd name="connsiteY57" fmla="*/ 653682 h 913257"/>
                <a:gd name="connsiteX58" fmla="*/ 258318 w 417995"/>
                <a:gd name="connsiteY58" fmla="*/ 897141 h 913257"/>
                <a:gd name="connsiteX59" fmla="*/ 265005 w 417995"/>
                <a:gd name="connsiteY59" fmla="*/ 897141 h 913257"/>
                <a:gd name="connsiteX60" fmla="*/ 225000 w 417995"/>
                <a:gd name="connsiteY60" fmla="*/ 670313 h 913257"/>
                <a:gd name="connsiteX61" fmla="*/ 268776 w 417995"/>
                <a:gd name="connsiteY61" fmla="*/ 743579 h 913257"/>
                <a:gd name="connsiteX62" fmla="*/ 269748 w 417995"/>
                <a:gd name="connsiteY62" fmla="*/ 913257 h 913257"/>
                <a:gd name="connsiteX63" fmla="*/ 276377 w 417995"/>
                <a:gd name="connsiteY63" fmla="*/ 912457 h 913257"/>
                <a:gd name="connsiteX64" fmla="*/ 274777 w 417995"/>
                <a:gd name="connsiteY64" fmla="*/ 756495 h 913257"/>
                <a:gd name="connsiteX65" fmla="*/ 287007 w 417995"/>
                <a:gd name="connsiteY65" fmla="*/ 786784 h 913257"/>
                <a:gd name="connsiteX66" fmla="*/ 282835 w 417995"/>
                <a:gd name="connsiteY66" fmla="*/ 850621 h 913257"/>
                <a:gd name="connsiteX67" fmla="*/ 289522 w 417995"/>
                <a:gd name="connsiteY67" fmla="*/ 851135 h 913257"/>
                <a:gd name="connsiteX68" fmla="*/ 292780 w 417995"/>
                <a:gd name="connsiteY68" fmla="*/ 803529 h 913257"/>
                <a:gd name="connsiteX69" fmla="*/ 314096 w 417995"/>
                <a:gd name="connsiteY69" fmla="*/ 900684 h 913257"/>
                <a:gd name="connsiteX70" fmla="*/ 320783 w 417995"/>
                <a:gd name="connsiteY70" fmla="*/ 899827 h 913257"/>
                <a:gd name="connsiteX71" fmla="*/ 294323 w 417995"/>
                <a:gd name="connsiteY71" fmla="*/ 786099 h 913257"/>
                <a:gd name="connsiteX72" fmla="*/ 297123 w 417995"/>
                <a:gd name="connsiteY72" fmla="*/ 681628 h 913257"/>
                <a:gd name="connsiteX73" fmla="*/ 275977 w 417995"/>
                <a:gd name="connsiteY73" fmla="*/ 742550 h 913257"/>
                <a:gd name="connsiteX74" fmla="*/ 279749 w 417995"/>
                <a:gd name="connsiteY74" fmla="*/ 694773 h 913257"/>
                <a:gd name="connsiteX75" fmla="*/ 290265 w 417995"/>
                <a:gd name="connsiteY75" fmla="*/ 609048 h 913257"/>
                <a:gd name="connsiteX76" fmla="*/ 288207 w 417995"/>
                <a:gd name="connsiteY76" fmla="*/ 770268 h 913257"/>
                <a:gd name="connsiteX77" fmla="*/ 275977 w 417995"/>
                <a:gd name="connsiteY77" fmla="*/ 742550 h 91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17995" h="913257">
                  <a:moveTo>
                    <a:pt x="297123" y="681628"/>
                  </a:moveTo>
                  <a:cubicBezTo>
                    <a:pt x="297523" y="660597"/>
                    <a:pt x="301695" y="646367"/>
                    <a:pt x="310667" y="635394"/>
                  </a:cubicBezTo>
                  <a:lnTo>
                    <a:pt x="305467" y="631107"/>
                  </a:lnTo>
                  <a:cubicBezTo>
                    <a:pt x="302106" y="635291"/>
                    <a:pt x="299323" y="639903"/>
                    <a:pt x="297180" y="644824"/>
                  </a:cubicBezTo>
                  <a:cubicBezTo>
                    <a:pt x="297180" y="621964"/>
                    <a:pt x="296854" y="597635"/>
                    <a:pt x="296208" y="571843"/>
                  </a:cubicBezTo>
                  <a:cubicBezTo>
                    <a:pt x="306810" y="510550"/>
                    <a:pt x="320657" y="449868"/>
                    <a:pt x="337699" y="390049"/>
                  </a:cubicBezTo>
                  <a:cubicBezTo>
                    <a:pt x="346272" y="364560"/>
                    <a:pt x="358959" y="356787"/>
                    <a:pt x="364560" y="353416"/>
                  </a:cubicBezTo>
                  <a:cubicBezTo>
                    <a:pt x="365446" y="352890"/>
                    <a:pt x="366309" y="352318"/>
                    <a:pt x="367132" y="351701"/>
                  </a:cubicBezTo>
                  <a:lnTo>
                    <a:pt x="363074" y="346386"/>
                  </a:lnTo>
                  <a:cubicBezTo>
                    <a:pt x="362445" y="346878"/>
                    <a:pt x="361777" y="347318"/>
                    <a:pt x="361074" y="347701"/>
                  </a:cubicBezTo>
                  <a:cubicBezTo>
                    <a:pt x="355639" y="350827"/>
                    <a:pt x="350770" y="354845"/>
                    <a:pt x="346672" y="359588"/>
                  </a:cubicBezTo>
                  <a:cubicBezTo>
                    <a:pt x="366720" y="293717"/>
                    <a:pt x="390534" y="229046"/>
                    <a:pt x="417995" y="165907"/>
                  </a:cubicBezTo>
                  <a:lnTo>
                    <a:pt x="411880" y="163220"/>
                  </a:lnTo>
                  <a:cubicBezTo>
                    <a:pt x="380036" y="236321"/>
                    <a:pt x="353113" y="311468"/>
                    <a:pt x="331299" y="388163"/>
                  </a:cubicBezTo>
                  <a:cubicBezTo>
                    <a:pt x="330784" y="389592"/>
                    <a:pt x="330327" y="391077"/>
                    <a:pt x="329870" y="392563"/>
                  </a:cubicBezTo>
                  <a:cubicBezTo>
                    <a:pt x="315182" y="444741"/>
                    <a:pt x="303867" y="493947"/>
                    <a:pt x="295180" y="539268"/>
                  </a:cubicBezTo>
                  <a:cubicBezTo>
                    <a:pt x="293465" y="483489"/>
                    <a:pt x="290436" y="420167"/>
                    <a:pt x="285750" y="347815"/>
                  </a:cubicBezTo>
                  <a:cubicBezTo>
                    <a:pt x="295786" y="344215"/>
                    <a:pt x="304804" y="338237"/>
                    <a:pt x="312028" y="330396"/>
                  </a:cubicBezTo>
                  <a:cubicBezTo>
                    <a:pt x="319251" y="322555"/>
                    <a:pt x="324475" y="313079"/>
                    <a:pt x="327241" y="302781"/>
                  </a:cubicBezTo>
                  <a:lnTo>
                    <a:pt x="320726" y="301238"/>
                  </a:lnTo>
                  <a:cubicBezTo>
                    <a:pt x="318217" y="310090"/>
                    <a:pt x="313725" y="318257"/>
                    <a:pt x="307581" y="325109"/>
                  </a:cubicBezTo>
                  <a:cubicBezTo>
                    <a:pt x="301443" y="331961"/>
                    <a:pt x="293820" y="337322"/>
                    <a:pt x="285293" y="340785"/>
                  </a:cubicBezTo>
                  <a:cubicBezTo>
                    <a:pt x="278949" y="244373"/>
                    <a:pt x="269577" y="132017"/>
                    <a:pt x="256261" y="0"/>
                  </a:cubicBezTo>
                  <a:lnTo>
                    <a:pt x="249574" y="686"/>
                  </a:lnTo>
                  <a:cubicBezTo>
                    <a:pt x="257804" y="82411"/>
                    <a:pt x="264547" y="156591"/>
                    <a:pt x="269977" y="224200"/>
                  </a:cubicBezTo>
                  <a:cubicBezTo>
                    <a:pt x="264525" y="215524"/>
                    <a:pt x="257204" y="208180"/>
                    <a:pt x="248545" y="202711"/>
                  </a:cubicBezTo>
                  <a:lnTo>
                    <a:pt x="244945" y="208426"/>
                  </a:lnTo>
                  <a:cubicBezTo>
                    <a:pt x="251729" y="212575"/>
                    <a:pt x="257604" y="218056"/>
                    <a:pt x="262210" y="224537"/>
                  </a:cubicBezTo>
                  <a:cubicBezTo>
                    <a:pt x="266822" y="231023"/>
                    <a:pt x="270062" y="238373"/>
                    <a:pt x="271748" y="246145"/>
                  </a:cubicBezTo>
                  <a:cubicBezTo>
                    <a:pt x="279121" y="340900"/>
                    <a:pt x="283921" y="422224"/>
                    <a:pt x="286836" y="492576"/>
                  </a:cubicBezTo>
                  <a:cubicBezTo>
                    <a:pt x="282138" y="484163"/>
                    <a:pt x="275755" y="476814"/>
                    <a:pt x="268091" y="470973"/>
                  </a:cubicBezTo>
                  <a:lnTo>
                    <a:pt x="264033" y="476288"/>
                  </a:lnTo>
                  <a:cubicBezTo>
                    <a:pt x="275835" y="485404"/>
                    <a:pt x="284150" y="498291"/>
                    <a:pt x="287579" y="512807"/>
                  </a:cubicBezTo>
                  <a:lnTo>
                    <a:pt x="287579" y="512807"/>
                  </a:lnTo>
                  <a:cubicBezTo>
                    <a:pt x="288379" y="533267"/>
                    <a:pt x="288967" y="552772"/>
                    <a:pt x="289350" y="571329"/>
                  </a:cubicBezTo>
                  <a:cubicBezTo>
                    <a:pt x="281464" y="617049"/>
                    <a:pt x="276263" y="658711"/>
                    <a:pt x="272891" y="694373"/>
                  </a:cubicBezTo>
                  <a:cubicBezTo>
                    <a:pt x="271708" y="706905"/>
                    <a:pt x="270720" y="718964"/>
                    <a:pt x="269920" y="730549"/>
                  </a:cubicBezTo>
                  <a:cubicBezTo>
                    <a:pt x="255461" y="702242"/>
                    <a:pt x="238230" y="675444"/>
                    <a:pt x="218485" y="650539"/>
                  </a:cubicBezTo>
                  <a:cubicBezTo>
                    <a:pt x="216941" y="646138"/>
                    <a:pt x="215341" y="641680"/>
                    <a:pt x="213741" y="637223"/>
                  </a:cubicBezTo>
                  <a:cubicBezTo>
                    <a:pt x="213741" y="637223"/>
                    <a:pt x="210426" y="604876"/>
                    <a:pt x="213741" y="589388"/>
                  </a:cubicBezTo>
                  <a:lnTo>
                    <a:pt x="207169" y="588016"/>
                  </a:lnTo>
                  <a:cubicBezTo>
                    <a:pt x="205723" y="597218"/>
                    <a:pt x="205249" y="606545"/>
                    <a:pt x="205740" y="615848"/>
                  </a:cubicBezTo>
                  <a:cubicBezTo>
                    <a:pt x="195053" y="588016"/>
                    <a:pt x="182880" y="559099"/>
                    <a:pt x="168993" y="528866"/>
                  </a:cubicBezTo>
                  <a:lnTo>
                    <a:pt x="168993" y="528580"/>
                  </a:lnTo>
                  <a:cubicBezTo>
                    <a:pt x="146475" y="479546"/>
                    <a:pt x="119615" y="426968"/>
                    <a:pt x="88068" y="370046"/>
                  </a:cubicBezTo>
                  <a:cubicBezTo>
                    <a:pt x="86742" y="362114"/>
                    <a:pt x="87228" y="353987"/>
                    <a:pt x="89497" y="346272"/>
                  </a:cubicBezTo>
                  <a:lnTo>
                    <a:pt x="83096" y="344329"/>
                  </a:lnTo>
                  <a:cubicBezTo>
                    <a:pt x="81919" y="348438"/>
                    <a:pt x="81136" y="352644"/>
                    <a:pt x="80753" y="356902"/>
                  </a:cubicBezTo>
                  <a:cubicBezTo>
                    <a:pt x="57893" y="316440"/>
                    <a:pt x="33147" y="273806"/>
                    <a:pt x="5715" y="228543"/>
                  </a:cubicBezTo>
                  <a:lnTo>
                    <a:pt x="0" y="231972"/>
                  </a:lnTo>
                  <a:cubicBezTo>
                    <a:pt x="55618" y="322069"/>
                    <a:pt x="106676" y="414903"/>
                    <a:pt x="152990" y="510121"/>
                  </a:cubicBezTo>
                  <a:cubicBezTo>
                    <a:pt x="145710" y="502097"/>
                    <a:pt x="137131" y="495354"/>
                    <a:pt x="127616" y="490176"/>
                  </a:cubicBezTo>
                  <a:lnTo>
                    <a:pt x="124816" y="496291"/>
                  </a:lnTo>
                  <a:cubicBezTo>
                    <a:pt x="124816" y="496291"/>
                    <a:pt x="141503" y="504177"/>
                    <a:pt x="163220" y="532124"/>
                  </a:cubicBezTo>
                  <a:cubicBezTo>
                    <a:pt x="179794" y="568300"/>
                    <a:pt x="194024" y="602590"/>
                    <a:pt x="206026" y="635337"/>
                  </a:cubicBezTo>
                  <a:cubicBezTo>
                    <a:pt x="155620" y="576815"/>
                    <a:pt x="52578" y="515322"/>
                    <a:pt x="108414" y="555327"/>
                  </a:cubicBezTo>
                  <a:cubicBezTo>
                    <a:pt x="122930" y="566757"/>
                    <a:pt x="129673" y="572472"/>
                    <a:pt x="136188" y="576644"/>
                  </a:cubicBezTo>
                  <a:cubicBezTo>
                    <a:pt x="164306" y="599549"/>
                    <a:pt x="189921" y="625375"/>
                    <a:pt x="212598" y="653682"/>
                  </a:cubicBezTo>
                  <a:cubicBezTo>
                    <a:pt x="243345" y="742607"/>
                    <a:pt x="257518" y="820903"/>
                    <a:pt x="258318" y="897141"/>
                  </a:cubicBezTo>
                  <a:lnTo>
                    <a:pt x="265005" y="897141"/>
                  </a:lnTo>
                  <a:cubicBezTo>
                    <a:pt x="264147" y="825589"/>
                    <a:pt x="251689" y="752266"/>
                    <a:pt x="225000" y="670313"/>
                  </a:cubicBezTo>
                  <a:cubicBezTo>
                    <a:pt x="241790" y="693350"/>
                    <a:pt x="256444" y="717873"/>
                    <a:pt x="268776" y="743579"/>
                  </a:cubicBezTo>
                  <a:cubicBezTo>
                    <a:pt x="262376" y="848506"/>
                    <a:pt x="269634" y="912514"/>
                    <a:pt x="269748" y="913257"/>
                  </a:cubicBezTo>
                  <a:lnTo>
                    <a:pt x="276377" y="912457"/>
                  </a:lnTo>
                  <a:cubicBezTo>
                    <a:pt x="276377" y="911771"/>
                    <a:pt x="269634" y="853307"/>
                    <a:pt x="274777" y="756495"/>
                  </a:cubicBezTo>
                  <a:cubicBezTo>
                    <a:pt x="279309" y="766593"/>
                    <a:pt x="283390" y="776686"/>
                    <a:pt x="287007" y="786784"/>
                  </a:cubicBezTo>
                  <a:cubicBezTo>
                    <a:pt x="285807" y="810158"/>
                    <a:pt x="284378" y="831247"/>
                    <a:pt x="282835" y="850621"/>
                  </a:cubicBezTo>
                  <a:lnTo>
                    <a:pt x="289522" y="851135"/>
                  </a:lnTo>
                  <a:cubicBezTo>
                    <a:pt x="290665" y="836390"/>
                    <a:pt x="291808" y="820617"/>
                    <a:pt x="292780" y="803529"/>
                  </a:cubicBezTo>
                  <a:cubicBezTo>
                    <a:pt x="302992" y="835150"/>
                    <a:pt x="310130" y="867686"/>
                    <a:pt x="314096" y="900684"/>
                  </a:cubicBezTo>
                  <a:lnTo>
                    <a:pt x="320783" y="899827"/>
                  </a:lnTo>
                  <a:cubicBezTo>
                    <a:pt x="316234" y="861051"/>
                    <a:pt x="307358" y="822903"/>
                    <a:pt x="294323" y="786099"/>
                  </a:cubicBezTo>
                  <a:cubicBezTo>
                    <a:pt x="295694" y="755523"/>
                    <a:pt x="296780" y="721176"/>
                    <a:pt x="297123" y="681628"/>
                  </a:cubicBezTo>
                  <a:close/>
                  <a:moveTo>
                    <a:pt x="275977" y="742550"/>
                  </a:moveTo>
                  <a:cubicBezTo>
                    <a:pt x="276949" y="727463"/>
                    <a:pt x="278149" y="711518"/>
                    <a:pt x="279749" y="694773"/>
                  </a:cubicBezTo>
                  <a:cubicBezTo>
                    <a:pt x="282150" y="669055"/>
                    <a:pt x="285464" y="640366"/>
                    <a:pt x="290265" y="609048"/>
                  </a:cubicBezTo>
                  <a:cubicBezTo>
                    <a:pt x="291122" y="673113"/>
                    <a:pt x="290265" y="725691"/>
                    <a:pt x="288207" y="770268"/>
                  </a:cubicBezTo>
                  <a:cubicBezTo>
                    <a:pt x="284493" y="761124"/>
                    <a:pt x="280378" y="751865"/>
                    <a:pt x="275977" y="742550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84792D02-49CB-96E0-4B4B-4606B4627AE7}"/>
                </a:ext>
              </a:extLst>
            </p:cNvPr>
            <p:cNvSpPr/>
            <p:nvPr/>
          </p:nvSpPr>
          <p:spPr>
            <a:xfrm>
              <a:off x="6888180" y="3017909"/>
              <a:ext cx="242773" cy="551726"/>
            </a:xfrm>
            <a:custGeom>
              <a:avLst/>
              <a:gdLst>
                <a:gd name="connsiteX0" fmla="*/ 164192 w 242773"/>
                <a:gd name="connsiteY0" fmla="*/ 113900 h 551726"/>
                <a:gd name="connsiteX1" fmla="*/ 242773 w 242773"/>
                <a:gd name="connsiteY1" fmla="*/ 4229 h 551726"/>
                <a:gd name="connsiteX2" fmla="*/ 237573 w 242773"/>
                <a:gd name="connsiteY2" fmla="*/ 0 h 551726"/>
                <a:gd name="connsiteX3" fmla="*/ 100413 w 242773"/>
                <a:gd name="connsiteY3" fmla="*/ 212655 h 551726"/>
                <a:gd name="connsiteX4" fmla="*/ 99784 w 242773"/>
                <a:gd name="connsiteY4" fmla="*/ 197739 h 551726"/>
                <a:gd name="connsiteX5" fmla="*/ 93326 w 242773"/>
                <a:gd name="connsiteY5" fmla="*/ 199454 h 551726"/>
                <a:gd name="connsiteX6" fmla="*/ 87611 w 242773"/>
                <a:gd name="connsiteY6" fmla="*/ 239459 h 551726"/>
                <a:gd name="connsiteX7" fmla="*/ 10573 w 242773"/>
                <a:gd name="connsiteY7" fmla="*/ 466858 h 551726"/>
                <a:gd name="connsiteX8" fmla="*/ 9087 w 242773"/>
                <a:gd name="connsiteY8" fmla="*/ 474402 h 551726"/>
                <a:gd name="connsiteX9" fmla="*/ 0 w 242773"/>
                <a:gd name="connsiteY9" fmla="*/ 551440 h 551726"/>
                <a:gd name="connsiteX10" fmla="*/ 6687 w 242773"/>
                <a:gd name="connsiteY10" fmla="*/ 551726 h 551726"/>
                <a:gd name="connsiteX11" fmla="*/ 16917 w 242773"/>
                <a:gd name="connsiteY11" fmla="*/ 468802 h 551726"/>
                <a:gd name="connsiteX12" fmla="*/ 33661 w 242773"/>
                <a:gd name="connsiteY12" fmla="*/ 431797 h 551726"/>
                <a:gd name="connsiteX13" fmla="*/ 64980 w 242773"/>
                <a:gd name="connsiteY13" fmla="*/ 405937 h 551726"/>
                <a:gd name="connsiteX14" fmla="*/ 61951 w 242773"/>
                <a:gd name="connsiteY14" fmla="*/ 400222 h 551726"/>
                <a:gd name="connsiteX15" fmla="*/ 24917 w 242773"/>
                <a:gd name="connsiteY15" fmla="*/ 432740 h 551726"/>
                <a:gd name="connsiteX16" fmla="*/ 92012 w 242773"/>
                <a:gd name="connsiteY16" fmla="*/ 245802 h 551726"/>
                <a:gd name="connsiteX17" fmla="*/ 92012 w 242773"/>
                <a:gd name="connsiteY17" fmla="*/ 245802 h 551726"/>
                <a:gd name="connsiteX18" fmla="*/ 93612 w 242773"/>
                <a:gd name="connsiteY18" fmla="*/ 242030 h 551726"/>
                <a:gd name="connsiteX19" fmla="*/ 147561 w 242773"/>
                <a:gd name="connsiteY19" fmla="*/ 140875 h 551726"/>
                <a:gd name="connsiteX20" fmla="*/ 168124 w 242773"/>
                <a:gd name="connsiteY20" fmla="*/ 119209 h 551726"/>
                <a:gd name="connsiteX21" fmla="*/ 196425 w 242773"/>
                <a:gd name="connsiteY21" fmla="*/ 109671 h 551726"/>
                <a:gd name="connsiteX22" fmla="*/ 195567 w 242773"/>
                <a:gd name="connsiteY22" fmla="*/ 103042 h 551726"/>
                <a:gd name="connsiteX23" fmla="*/ 164192 w 242773"/>
                <a:gd name="connsiteY23" fmla="*/ 113900 h 551726"/>
                <a:gd name="connsiteX24" fmla="*/ 164192 w 242773"/>
                <a:gd name="connsiteY24" fmla="*/ 113900 h 55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773" h="551726">
                  <a:moveTo>
                    <a:pt x="164192" y="113900"/>
                  </a:moveTo>
                  <a:cubicBezTo>
                    <a:pt x="188246" y="75855"/>
                    <a:pt x="214484" y="39239"/>
                    <a:pt x="242773" y="4229"/>
                  </a:cubicBezTo>
                  <a:lnTo>
                    <a:pt x="237573" y="0"/>
                  </a:lnTo>
                  <a:cubicBezTo>
                    <a:pt x="184429" y="65808"/>
                    <a:pt x="138446" y="137097"/>
                    <a:pt x="100413" y="212655"/>
                  </a:cubicBezTo>
                  <a:cubicBezTo>
                    <a:pt x="101024" y="207683"/>
                    <a:pt x="100807" y="202643"/>
                    <a:pt x="99784" y="197739"/>
                  </a:cubicBezTo>
                  <a:lnTo>
                    <a:pt x="93326" y="199454"/>
                  </a:lnTo>
                  <a:cubicBezTo>
                    <a:pt x="95441" y="207512"/>
                    <a:pt x="92583" y="226257"/>
                    <a:pt x="87611" y="239459"/>
                  </a:cubicBezTo>
                  <a:cubicBezTo>
                    <a:pt x="52841" y="311868"/>
                    <a:pt x="26975" y="388226"/>
                    <a:pt x="10573" y="466858"/>
                  </a:cubicBezTo>
                  <a:cubicBezTo>
                    <a:pt x="10001" y="469430"/>
                    <a:pt x="9487" y="471945"/>
                    <a:pt x="9087" y="474402"/>
                  </a:cubicBezTo>
                  <a:cubicBezTo>
                    <a:pt x="4212" y="499828"/>
                    <a:pt x="1177" y="525574"/>
                    <a:pt x="0" y="551440"/>
                  </a:cubicBezTo>
                  <a:lnTo>
                    <a:pt x="6687" y="551726"/>
                  </a:lnTo>
                  <a:cubicBezTo>
                    <a:pt x="7990" y="523866"/>
                    <a:pt x="11407" y="496142"/>
                    <a:pt x="16917" y="468802"/>
                  </a:cubicBezTo>
                  <a:cubicBezTo>
                    <a:pt x="19603" y="455354"/>
                    <a:pt x="25335" y="442696"/>
                    <a:pt x="33661" y="431797"/>
                  </a:cubicBezTo>
                  <a:cubicBezTo>
                    <a:pt x="41994" y="420904"/>
                    <a:pt x="52704" y="412057"/>
                    <a:pt x="64980" y="405937"/>
                  </a:cubicBezTo>
                  <a:lnTo>
                    <a:pt x="61951" y="400222"/>
                  </a:lnTo>
                  <a:cubicBezTo>
                    <a:pt x="46972" y="407634"/>
                    <a:pt x="34204" y="418847"/>
                    <a:pt x="24917" y="432740"/>
                  </a:cubicBezTo>
                  <a:cubicBezTo>
                    <a:pt x="41177" y="368401"/>
                    <a:pt x="63648" y="305793"/>
                    <a:pt x="92012" y="245802"/>
                  </a:cubicBezTo>
                  <a:lnTo>
                    <a:pt x="92012" y="245802"/>
                  </a:lnTo>
                  <a:cubicBezTo>
                    <a:pt x="92583" y="244602"/>
                    <a:pt x="93097" y="243345"/>
                    <a:pt x="93612" y="242030"/>
                  </a:cubicBezTo>
                  <a:cubicBezTo>
                    <a:pt x="109385" y="208655"/>
                    <a:pt x="127330" y="174765"/>
                    <a:pt x="147561" y="140875"/>
                  </a:cubicBezTo>
                  <a:cubicBezTo>
                    <a:pt x="152545" y="132085"/>
                    <a:pt x="159603" y="124650"/>
                    <a:pt x="168124" y="119209"/>
                  </a:cubicBezTo>
                  <a:cubicBezTo>
                    <a:pt x="176639" y="113774"/>
                    <a:pt x="186355" y="110494"/>
                    <a:pt x="196425" y="109671"/>
                  </a:cubicBezTo>
                  <a:lnTo>
                    <a:pt x="195567" y="103042"/>
                  </a:lnTo>
                  <a:cubicBezTo>
                    <a:pt x="184435" y="104299"/>
                    <a:pt x="173719" y="108008"/>
                    <a:pt x="164192" y="113900"/>
                  </a:cubicBezTo>
                  <a:lnTo>
                    <a:pt x="164192" y="11390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021B9B3D-FB34-C601-07F0-C4F7874451E3}"/>
                </a:ext>
              </a:extLst>
            </p:cNvPr>
            <p:cNvSpPr/>
            <p:nvPr/>
          </p:nvSpPr>
          <p:spPr>
            <a:xfrm>
              <a:off x="6787499" y="2709534"/>
              <a:ext cx="96182" cy="109071"/>
            </a:xfrm>
            <a:custGeom>
              <a:avLst/>
              <a:gdLst>
                <a:gd name="connsiteX0" fmla="*/ 16614 w 96182"/>
                <a:gd name="connsiteY0" fmla="*/ 14059 h 109071"/>
                <a:gd name="connsiteX1" fmla="*/ 23300 w 96182"/>
                <a:gd name="connsiteY1" fmla="*/ 108699 h 109071"/>
                <a:gd name="connsiteX2" fmla="*/ 76907 w 96182"/>
                <a:gd name="connsiteY2" fmla="*/ 101956 h 109071"/>
                <a:gd name="connsiteX3" fmla="*/ 86108 w 96182"/>
                <a:gd name="connsiteY3" fmla="*/ 16574 h 109071"/>
                <a:gd name="connsiteX4" fmla="*/ 71878 w 96182"/>
                <a:gd name="connsiteY4" fmla="*/ 40005 h 109071"/>
                <a:gd name="connsiteX5" fmla="*/ 60162 w 96182"/>
                <a:gd name="connsiteY5" fmla="*/ 0 h 109071"/>
                <a:gd name="connsiteX6" fmla="*/ 48104 w 96182"/>
                <a:gd name="connsiteY6" fmla="*/ 51035 h 109071"/>
                <a:gd name="connsiteX7" fmla="*/ 35016 w 96182"/>
                <a:gd name="connsiteY7" fmla="*/ 800 h 109071"/>
                <a:gd name="connsiteX8" fmla="*/ 25815 w 96182"/>
                <a:gd name="connsiteY8" fmla="*/ 54578 h 109071"/>
                <a:gd name="connsiteX9" fmla="*/ 16614 w 96182"/>
                <a:gd name="connsiteY9" fmla="*/ 14059 h 109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182" h="109071">
                  <a:moveTo>
                    <a:pt x="16614" y="14059"/>
                  </a:moveTo>
                  <a:cubicBezTo>
                    <a:pt x="-14419" y="44177"/>
                    <a:pt x="4041" y="100298"/>
                    <a:pt x="23300" y="108699"/>
                  </a:cubicBezTo>
                  <a:cubicBezTo>
                    <a:pt x="62677" y="110357"/>
                    <a:pt x="71021" y="106185"/>
                    <a:pt x="76907" y="101956"/>
                  </a:cubicBezTo>
                  <a:cubicBezTo>
                    <a:pt x="110397" y="67666"/>
                    <a:pt x="91137" y="21603"/>
                    <a:pt x="86108" y="16574"/>
                  </a:cubicBezTo>
                  <a:cubicBezTo>
                    <a:pt x="82736" y="31604"/>
                    <a:pt x="75193" y="52578"/>
                    <a:pt x="71878" y="40005"/>
                  </a:cubicBezTo>
                  <a:cubicBezTo>
                    <a:pt x="68563" y="27432"/>
                    <a:pt x="67649" y="629"/>
                    <a:pt x="60162" y="0"/>
                  </a:cubicBezTo>
                  <a:cubicBezTo>
                    <a:pt x="50904" y="23431"/>
                    <a:pt x="52790" y="51035"/>
                    <a:pt x="48104" y="51035"/>
                  </a:cubicBezTo>
                  <a:cubicBezTo>
                    <a:pt x="43417" y="51035"/>
                    <a:pt x="42389" y="8344"/>
                    <a:pt x="35016" y="800"/>
                  </a:cubicBezTo>
                  <a:cubicBezTo>
                    <a:pt x="28330" y="25089"/>
                    <a:pt x="33359" y="55607"/>
                    <a:pt x="25815" y="54578"/>
                  </a:cubicBezTo>
                  <a:cubicBezTo>
                    <a:pt x="18271" y="53550"/>
                    <a:pt x="22329" y="24917"/>
                    <a:pt x="16614" y="1405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DF68C654-587D-AEA6-0044-4F11E9AD8D36}"/>
                </a:ext>
              </a:extLst>
            </p:cNvPr>
            <p:cNvSpPr/>
            <p:nvPr/>
          </p:nvSpPr>
          <p:spPr>
            <a:xfrm>
              <a:off x="6746165" y="2898562"/>
              <a:ext cx="74606" cy="78952"/>
            </a:xfrm>
            <a:custGeom>
              <a:avLst/>
              <a:gdLst>
                <a:gd name="connsiteX0" fmla="*/ 798 w 74606"/>
                <a:gd name="connsiteY0" fmla="*/ 15334 h 78952"/>
                <a:gd name="connsiteX1" fmla="*/ 23658 w 74606"/>
                <a:gd name="connsiteY1" fmla="*/ 70369 h 78952"/>
                <a:gd name="connsiteX2" fmla="*/ 69892 w 74606"/>
                <a:gd name="connsiteY2" fmla="*/ 71855 h 78952"/>
                <a:gd name="connsiteX3" fmla="*/ 56862 w 74606"/>
                <a:gd name="connsiteY3" fmla="*/ 16534 h 78952"/>
                <a:gd name="connsiteX4" fmla="*/ 16057 w 74606"/>
                <a:gd name="connsiteY4" fmla="*/ 304 h 78952"/>
                <a:gd name="connsiteX5" fmla="*/ 35202 w 74606"/>
                <a:gd name="connsiteY5" fmla="*/ 19277 h 78952"/>
                <a:gd name="connsiteX6" fmla="*/ 7084 w 74606"/>
                <a:gd name="connsiteY6" fmla="*/ 4761 h 78952"/>
                <a:gd name="connsiteX7" fmla="*/ 19943 w 74606"/>
                <a:gd name="connsiteY7" fmla="*/ 34937 h 78952"/>
                <a:gd name="connsiteX8" fmla="*/ 798 w 74606"/>
                <a:gd name="connsiteY8" fmla="*/ 15334 h 78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606" h="78952">
                  <a:moveTo>
                    <a:pt x="798" y="15334"/>
                  </a:moveTo>
                  <a:cubicBezTo>
                    <a:pt x="-3088" y="34937"/>
                    <a:pt x="7656" y="58368"/>
                    <a:pt x="23658" y="70369"/>
                  </a:cubicBezTo>
                  <a:cubicBezTo>
                    <a:pt x="37888" y="81285"/>
                    <a:pt x="62805" y="81799"/>
                    <a:pt x="69892" y="71855"/>
                  </a:cubicBezTo>
                  <a:cubicBezTo>
                    <a:pt x="76979" y="61911"/>
                    <a:pt x="78522" y="33965"/>
                    <a:pt x="56862" y="16534"/>
                  </a:cubicBezTo>
                  <a:cubicBezTo>
                    <a:pt x="40974" y="3733"/>
                    <a:pt x="23315" y="-1354"/>
                    <a:pt x="16057" y="304"/>
                  </a:cubicBezTo>
                  <a:cubicBezTo>
                    <a:pt x="33888" y="10934"/>
                    <a:pt x="39260" y="16534"/>
                    <a:pt x="35202" y="19277"/>
                  </a:cubicBezTo>
                  <a:cubicBezTo>
                    <a:pt x="31144" y="22021"/>
                    <a:pt x="22172" y="7847"/>
                    <a:pt x="7084" y="4761"/>
                  </a:cubicBezTo>
                  <a:cubicBezTo>
                    <a:pt x="5427" y="18191"/>
                    <a:pt x="23829" y="32136"/>
                    <a:pt x="19943" y="34937"/>
                  </a:cubicBezTo>
                  <a:cubicBezTo>
                    <a:pt x="16057" y="37737"/>
                    <a:pt x="5084" y="28307"/>
                    <a:pt x="798" y="1533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C61C4AE5-CF19-073A-A6A6-57DE81B71478}"/>
                </a:ext>
              </a:extLst>
            </p:cNvPr>
            <p:cNvSpPr/>
            <p:nvPr/>
          </p:nvSpPr>
          <p:spPr>
            <a:xfrm>
              <a:off x="7119810" y="2950934"/>
              <a:ext cx="70722" cy="72036"/>
            </a:xfrm>
            <a:custGeom>
              <a:avLst/>
              <a:gdLst>
                <a:gd name="connsiteX0" fmla="*/ 20573 w 70722"/>
                <a:gd name="connsiteY0" fmla="*/ 281 h 72036"/>
                <a:gd name="connsiteX1" fmla="*/ 8286 w 70722"/>
                <a:gd name="connsiteY1" fmla="*/ 67318 h 72036"/>
                <a:gd name="connsiteX2" fmla="*/ 66922 w 70722"/>
                <a:gd name="connsiteY2" fmla="*/ 41601 h 72036"/>
                <a:gd name="connsiteX3" fmla="*/ 58521 w 70722"/>
                <a:gd name="connsiteY3" fmla="*/ 27713 h 72036"/>
                <a:gd name="connsiteX4" fmla="*/ 51263 w 70722"/>
                <a:gd name="connsiteY4" fmla="*/ 281 h 72036"/>
                <a:gd name="connsiteX5" fmla="*/ 26688 w 70722"/>
                <a:gd name="connsiteY5" fmla="*/ 24913 h 72036"/>
                <a:gd name="connsiteX6" fmla="*/ 20573 w 70722"/>
                <a:gd name="connsiteY6" fmla="*/ 281 h 7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22" h="72036">
                  <a:moveTo>
                    <a:pt x="20573" y="281"/>
                  </a:moveTo>
                  <a:cubicBezTo>
                    <a:pt x="7029" y="9425"/>
                    <a:pt x="-10688" y="53317"/>
                    <a:pt x="8286" y="67318"/>
                  </a:cubicBezTo>
                  <a:cubicBezTo>
                    <a:pt x="27260" y="81320"/>
                    <a:pt x="58521" y="61603"/>
                    <a:pt x="66922" y="41601"/>
                  </a:cubicBezTo>
                  <a:cubicBezTo>
                    <a:pt x="75323" y="21598"/>
                    <a:pt x="68579" y="24970"/>
                    <a:pt x="58521" y="27713"/>
                  </a:cubicBezTo>
                  <a:cubicBezTo>
                    <a:pt x="48462" y="30457"/>
                    <a:pt x="57435" y="3653"/>
                    <a:pt x="51263" y="281"/>
                  </a:cubicBezTo>
                  <a:cubicBezTo>
                    <a:pt x="45091" y="-3091"/>
                    <a:pt x="34118" y="24970"/>
                    <a:pt x="26688" y="24913"/>
                  </a:cubicBezTo>
                  <a:cubicBezTo>
                    <a:pt x="19259" y="24856"/>
                    <a:pt x="25202" y="-2576"/>
                    <a:pt x="20573" y="28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7BFE4495-C20F-4DB7-91F3-731B516A36C7}"/>
                </a:ext>
              </a:extLst>
            </p:cNvPr>
            <p:cNvSpPr/>
            <p:nvPr/>
          </p:nvSpPr>
          <p:spPr>
            <a:xfrm>
              <a:off x="6972900" y="2852098"/>
              <a:ext cx="75588" cy="78090"/>
            </a:xfrm>
            <a:custGeom>
              <a:avLst/>
              <a:gdLst>
                <a:gd name="connsiteX0" fmla="*/ 21008 w 75588"/>
                <a:gd name="connsiteY0" fmla="*/ 5848 h 78090"/>
                <a:gd name="connsiteX1" fmla="*/ 12721 w 75588"/>
                <a:gd name="connsiteY1" fmla="*/ 71342 h 78090"/>
                <a:gd name="connsiteX2" fmla="*/ 69014 w 75588"/>
                <a:gd name="connsiteY2" fmla="*/ 57798 h 78090"/>
                <a:gd name="connsiteX3" fmla="*/ 71300 w 75588"/>
                <a:gd name="connsiteY3" fmla="*/ 21507 h 78090"/>
                <a:gd name="connsiteX4" fmla="*/ 55641 w 75588"/>
                <a:gd name="connsiteY4" fmla="*/ 36024 h 78090"/>
                <a:gd name="connsiteX5" fmla="*/ 55070 w 75588"/>
                <a:gd name="connsiteY5" fmla="*/ 10877 h 78090"/>
                <a:gd name="connsiteX6" fmla="*/ 28266 w 75588"/>
                <a:gd name="connsiteY6" fmla="*/ 25965 h 78090"/>
                <a:gd name="connsiteX7" fmla="*/ 21008 w 75588"/>
                <a:gd name="connsiteY7" fmla="*/ 5848 h 7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588" h="78090">
                  <a:moveTo>
                    <a:pt x="21008" y="5848"/>
                  </a:moveTo>
                  <a:cubicBezTo>
                    <a:pt x="-4195" y="22993"/>
                    <a:pt x="-6424" y="57569"/>
                    <a:pt x="12721" y="71342"/>
                  </a:cubicBezTo>
                  <a:cubicBezTo>
                    <a:pt x="33867" y="86544"/>
                    <a:pt x="60099" y="73457"/>
                    <a:pt x="69014" y="57798"/>
                  </a:cubicBezTo>
                  <a:cubicBezTo>
                    <a:pt x="77930" y="42139"/>
                    <a:pt x="76844" y="21507"/>
                    <a:pt x="71300" y="21507"/>
                  </a:cubicBezTo>
                  <a:cubicBezTo>
                    <a:pt x="65757" y="21507"/>
                    <a:pt x="62899" y="38652"/>
                    <a:pt x="55641" y="36024"/>
                  </a:cubicBezTo>
                  <a:cubicBezTo>
                    <a:pt x="48383" y="33395"/>
                    <a:pt x="64042" y="17621"/>
                    <a:pt x="55070" y="10877"/>
                  </a:cubicBezTo>
                  <a:cubicBezTo>
                    <a:pt x="46097" y="4134"/>
                    <a:pt x="33295" y="37166"/>
                    <a:pt x="28266" y="25965"/>
                  </a:cubicBezTo>
                  <a:cubicBezTo>
                    <a:pt x="23237" y="14764"/>
                    <a:pt x="47011" y="-11697"/>
                    <a:pt x="21008" y="58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81B234A1-EA16-9A08-C5F6-D649C74A68AE}"/>
                </a:ext>
              </a:extLst>
            </p:cNvPr>
            <p:cNvSpPr/>
            <p:nvPr/>
          </p:nvSpPr>
          <p:spPr>
            <a:xfrm>
              <a:off x="7084479" y="3096178"/>
              <a:ext cx="56766" cy="52094"/>
            </a:xfrm>
            <a:custGeom>
              <a:avLst/>
              <a:gdLst>
                <a:gd name="connsiteX0" fmla="*/ 4412 w 56766"/>
                <a:gd name="connsiteY0" fmla="*/ 14715 h 52094"/>
                <a:gd name="connsiteX1" fmla="*/ 53275 w 56766"/>
                <a:gd name="connsiteY1" fmla="*/ 2371 h 52094"/>
                <a:gd name="connsiteX2" fmla="*/ 49160 w 56766"/>
                <a:gd name="connsiteY2" fmla="*/ 19516 h 52094"/>
                <a:gd name="connsiteX3" fmla="*/ 47560 w 56766"/>
                <a:gd name="connsiteY3" fmla="*/ 40433 h 52094"/>
                <a:gd name="connsiteX4" fmla="*/ 26072 w 56766"/>
                <a:gd name="connsiteY4" fmla="*/ 50434 h 52094"/>
                <a:gd name="connsiteX5" fmla="*/ 4412 w 56766"/>
                <a:gd name="connsiteY5" fmla="*/ 14715 h 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66" h="52094">
                  <a:moveTo>
                    <a:pt x="4412" y="14715"/>
                  </a:moveTo>
                  <a:cubicBezTo>
                    <a:pt x="15842" y="199"/>
                    <a:pt x="39616" y="-2830"/>
                    <a:pt x="53275" y="2371"/>
                  </a:cubicBezTo>
                  <a:cubicBezTo>
                    <a:pt x="68077" y="8086"/>
                    <a:pt x="25215" y="12486"/>
                    <a:pt x="49160" y="19516"/>
                  </a:cubicBezTo>
                  <a:cubicBezTo>
                    <a:pt x="73106" y="26545"/>
                    <a:pt x="31387" y="32489"/>
                    <a:pt x="47560" y="40433"/>
                  </a:cubicBezTo>
                  <a:cubicBezTo>
                    <a:pt x="63734" y="48376"/>
                    <a:pt x="50703" y="55406"/>
                    <a:pt x="26072" y="50434"/>
                  </a:cubicBezTo>
                  <a:cubicBezTo>
                    <a:pt x="-1646" y="45004"/>
                    <a:pt x="-4275" y="25859"/>
                    <a:pt x="4412" y="1471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5E458CFF-F1AB-56C8-4EC6-9F6AB5D22CEF}"/>
                </a:ext>
              </a:extLst>
            </p:cNvPr>
            <p:cNvSpPr/>
            <p:nvPr/>
          </p:nvSpPr>
          <p:spPr>
            <a:xfrm>
              <a:off x="6954703" y="3156832"/>
              <a:ext cx="53255" cy="60047"/>
            </a:xfrm>
            <a:custGeom>
              <a:avLst/>
              <a:gdLst>
                <a:gd name="connsiteX0" fmla="*/ 2229 w 53255"/>
                <a:gd name="connsiteY0" fmla="*/ 2804 h 60047"/>
                <a:gd name="connsiteX1" fmla="*/ 23774 w 53255"/>
                <a:gd name="connsiteY1" fmla="*/ 59954 h 60047"/>
                <a:gd name="connsiteX2" fmla="*/ 51378 w 53255"/>
                <a:gd name="connsiteY2" fmla="*/ 10919 h 60047"/>
                <a:gd name="connsiteX3" fmla="*/ 39090 w 53255"/>
                <a:gd name="connsiteY3" fmla="*/ 10919 h 60047"/>
                <a:gd name="connsiteX4" fmla="*/ 25546 w 53255"/>
                <a:gd name="connsiteY4" fmla="*/ 9262 h 60047"/>
                <a:gd name="connsiteX5" fmla="*/ 9487 w 53255"/>
                <a:gd name="connsiteY5" fmla="*/ 12577 h 60047"/>
                <a:gd name="connsiteX6" fmla="*/ 2229 w 53255"/>
                <a:gd name="connsiteY6" fmla="*/ 2804 h 6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55" h="60047">
                  <a:moveTo>
                    <a:pt x="2229" y="2804"/>
                  </a:moveTo>
                  <a:cubicBezTo>
                    <a:pt x="-4286" y="21149"/>
                    <a:pt x="3657" y="57896"/>
                    <a:pt x="23774" y="59954"/>
                  </a:cubicBezTo>
                  <a:cubicBezTo>
                    <a:pt x="43891" y="62011"/>
                    <a:pt x="58636" y="29893"/>
                    <a:pt x="51378" y="10919"/>
                  </a:cubicBezTo>
                  <a:cubicBezTo>
                    <a:pt x="44120" y="-8055"/>
                    <a:pt x="42462" y="5204"/>
                    <a:pt x="39090" y="10919"/>
                  </a:cubicBezTo>
                  <a:cubicBezTo>
                    <a:pt x="35719" y="16634"/>
                    <a:pt x="31032" y="-11427"/>
                    <a:pt x="25546" y="9262"/>
                  </a:cubicBezTo>
                  <a:cubicBezTo>
                    <a:pt x="20059" y="29950"/>
                    <a:pt x="10058" y="23778"/>
                    <a:pt x="9487" y="12577"/>
                  </a:cubicBezTo>
                  <a:cubicBezTo>
                    <a:pt x="8915" y="1375"/>
                    <a:pt x="4458" y="-3540"/>
                    <a:pt x="2229" y="280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374A326C-DD4E-21FC-760C-F284DA43F38C}"/>
                </a:ext>
              </a:extLst>
            </p:cNvPr>
            <p:cNvSpPr/>
            <p:nvPr/>
          </p:nvSpPr>
          <p:spPr>
            <a:xfrm>
              <a:off x="6873093" y="2997682"/>
              <a:ext cx="56278" cy="68287"/>
            </a:xfrm>
            <a:custGeom>
              <a:avLst/>
              <a:gdLst>
                <a:gd name="connsiteX0" fmla="*/ 342 w 56278"/>
                <a:gd name="connsiteY0" fmla="*/ 13992 h 68287"/>
                <a:gd name="connsiteX1" fmla="*/ 19659 w 56278"/>
                <a:gd name="connsiteY1" fmla="*/ 67028 h 68287"/>
                <a:gd name="connsiteX2" fmla="*/ 55378 w 56278"/>
                <a:gd name="connsiteY2" fmla="*/ 35766 h 68287"/>
                <a:gd name="connsiteX3" fmla="*/ 49663 w 56278"/>
                <a:gd name="connsiteY3" fmla="*/ 3534 h 68287"/>
                <a:gd name="connsiteX4" fmla="*/ 35432 w 56278"/>
                <a:gd name="connsiteY4" fmla="*/ 9249 h 68287"/>
                <a:gd name="connsiteX5" fmla="*/ 20745 w 56278"/>
                <a:gd name="connsiteY5" fmla="*/ 12621 h 68287"/>
                <a:gd name="connsiteX6" fmla="*/ 342 w 56278"/>
                <a:gd name="connsiteY6" fmla="*/ 13992 h 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78" h="68287">
                  <a:moveTo>
                    <a:pt x="342" y="13992"/>
                  </a:moveTo>
                  <a:cubicBezTo>
                    <a:pt x="-1772" y="44282"/>
                    <a:pt x="6057" y="61998"/>
                    <a:pt x="19659" y="67028"/>
                  </a:cubicBezTo>
                  <a:cubicBezTo>
                    <a:pt x="33261" y="72057"/>
                    <a:pt x="51320" y="62113"/>
                    <a:pt x="55378" y="35766"/>
                  </a:cubicBezTo>
                  <a:cubicBezTo>
                    <a:pt x="57721" y="20336"/>
                    <a:pt x="55378" y="4048"/>
                    <a:pt x="49663" y="3534"/>
                  </a:cubicBezTo>
                  <a:cubicBezTo>
                    <a:pt x="43948" y="3020"/>
                    <a:pt x="41548" y="21079"/>
                    <a:pt x="35432" y="9249"/>
                  </a:cubicBezTo>
                  <a:cubicBezTo>
                    <a:pt x="29318" y="-2581"/>
                    <a:pt x="25203" y="-4695"/>
                    <a:pt x="20745" y="12621"/>
                  </a:cubicBezTo>
                  <a:cubicBezTo>
                    <a:pt x="16287" y="29937"/>
                    <a:pt x="1200" y="1134"/>
                    <a:pt x="342" y="1399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AFD1A713-4CD7-2DB6-6385-5A64CF1F2DA2}"/>
                </a:ext>
              </a:extLst>
            </p:cNvPr>
            <p:cNvSpPr/>
            <p:nvPr/>
          </p:nvSpPr>
          <p:spPr>
            <a:xfrm>
              <a:off x="6785047" y="3183867"/>
              <a:ext cx="58927" cy="60015"/>
            </a:xfrm>
            <a:custGeom>
              <a:avLst/>
              <a:gdLst>
                <a:gd name="connsiteX0" fmla="*/ 3292 w 58927"/>
                <a:gd name="connsiteY0" fmla="*/ 42177 h 60015"/>
                <a:gd name="connsiteX1" fmla="*/ 57470 w 58927"/>
                <a:gd name="connsiteY1" fmla="*/ 47892 h 60015"/>
                <a:gd name="connsiteX2" fmla="*/ 36782 w 58927"/>
                <a:gd name="connsiteY2" fmla="*/ 401 h 60015"/>
                <a:gd name="connsiteX3" fmla="*/ 31753 w 58927"/>
                <a:gd name="connsiteY3" fmla="*/ 13260 h 60015"/>
                <a:gd name="connsiteX4" fmla="*/ 15008 w 58927"/>
                <a:gd name="connsiteY4" fmla="*/ 23889 h 60015"/>
                <a:gd name="connsiteX5" fmla="*/ 3292 w 58927"/>
                <a:gd name="connsiteY5" fmla="*/ 42177 h 6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927" h="60015">
                  <a:moveTo>
                    <a:pt x="3292" y="42177"/>
                  </a:moveTo>
                  <a:cubicBezTo>
                    <a:pt x="20437" y="67724"/>
                    <a:pt x="51869" y="62294"/>
                    <a:pt x="57470" y="47892"/>
                  </a:cubicBezTo>
                  <a:cubicBezTo>
                    <a:pt x="63071" y="33490"/>
                    <a:pt x="51755" y="7887"/>
                    <a:pt x="36782" y="401"/>
                  </a:cubicBezTo>
                  <a:cubicBezTo>
                    <a:pt x="28952" y="-2914"/>
                    <a:pt x="45697" y="15488"/>
                    <a:pt x="31753" y="13260"/>
                  </a:cubicBezTo>
                  <a:cubicBezTo>
                    <a:pt x="17808" y="11031"/>
                    <a:pt x="10550" y="12688"/>
                    <a:pt x="15008" y="23889"/>
                  </a:cubicBezTo>
                  <a:cubicBezTo>
                    <a:pt x="19465" y="35091"/>
                    <a:pt x="-9510" y="23204"/>
                    <a:pt x="3292" y="4217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4396C66E-0A5A-90E3-118C-DCAD34965A23}"/>
                </a:ext>
              </a:extLst>
            </p:cNvPr>
            <p:cNvSpPr/>
            <p:nvPr/>
          </p:nvSpPr>
          <p:spPr>
            <a:xfrm>
              <a:off x="6765244" y="3288122"/>
              <a:ext cx="53947" cy="64383"/>
            </a:xfrm>
            <a:custGeom>
              <a:avLst/>
              <a:gdLst>
                <a:gd name="connsiteX0" fmla="*/ 4121 w 53947"/>
                <a:gd name="connsiteY0" fmla="*/ 6628 h 64383"/>
                <a:gd name="connsiteX1" fmla="*/ 18123 w 53947"/>
                <a:gd name="connsiteY1" fmla="*/ 64121 h 64383"/>
                <a:gd name="connsiteX2" fmla="*/ 53213 w 53947"/>
                <a:gd name="connsiteY2" fmla="*/ 6056 h 64383"/>
                <a:gd name="connsiteX3" fmla="*/ 38183 w 53947"/>
                <a:gd name="connsiteY3" fmla="*/ 13314 h 64383"/>
                <a:gd name="connsiteX4" fmla="*/ 25667 w 53947"/>
                <a:gd name="connsiteY4" fmla="*/ 6628 h 64383"/>
                <a:gd name="connsiteX5" fmla="*/ 14237 w 53947"/>
                <a:gd name="connsiteY5" fmla="*/ 9428 h 64383"/>
                <a:gd name="connsiteX6" fmla="*/ 4121 w 53947"/>
                <a:gd name="connsiteY6" fmla="*/ 6628 h 6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47" h="64383">
                  <a:moveTo>
                    <a:pt x="4121" y="6628"/>
                  </a:moveTo>
                  <a:cubicBezTo>
                    <a:pt x="-6509" y="32059"/>
                    <a:pt x="5322" y="61320"/>
                    <a:pt x="18123" y="64121"/>
                  </a:cubicBezTo>
                  <a:cubicBezTo>
                    <a:pt x="30925" y="66921"/>
                    <a:pt x="58814" y="47376"/>
                    <a:pt x="53213" y="6056"/>
                  </a:cubicBezTo>
                  <a:cubicBezTo>
                    <a:pt x="49327" y="-1202"/>
                    <a:pt x="40926" y="26744"/>
                    <a:pt x="38183" y="13314"/>
                  </a:cubicBezTo>
                  <a:cubicBezTo>
                    <a:pt x="35440" y="-116"/>
                    <a:pt x="33268" y="-4574"/>
                    <a:pt x="25667" y="6628"/>
                  </a:cubicBezTo>
                  <a:cubicBezTo>
                    <a:pt x="18066" y="17829"/>
                    <a:pt x="15837" y="17772"/>
                    <a:pt x="14237" y="9428"/>
                  </a:cubicBezTo>
                  <a:cubicBezTo>
                    <a:pt x="12637" y="1084"/>
                    <a:pt x="9036" y="-5431"/>
                    <a:pt x="4121" y="662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34194CAE-2BB6-6945-7F4F-FF62F317E1F4}"/>
                </a:ext>
              </a:extLst>
            </p:cNvPr>
            <p:cNvSpPr/>
            <p:nvPr/>
          </p:nvSpPr>
          <p:spPr>
            <a:xfrm>
              <a:off x="6633619" y="3281780"/>
              <a:ext cx="59021" cy="54183"/>
            </a:xfrm>
            <a:custGeom>
              <a:avLst/>
              <a:gdLst>
                <a:gd name="connsiteX0" fmla="*/ 1044 w 59021"/>
                <a:gd name="connsiteY0" fmla="*/ 41653 h 54183"/>
                <a:gd name="connsiteX1" fmla="*/ 52879 w 59021"/>
                <a:gd name="connsiteY1" fmla="*/ 48225 h 54183"/>
                <a:gd name="connsiteX2" fmla="*/ 42764 w 59021"/>
                <a:gd name="connsiteY2" fmla="*/ 6334 h 54183"/>
                <a:gd name="connsiteX3" fmla="*/ 21675 w 59021"/>
                <a:gd name="connsiteY3" fmla="*/ 8506 h 54183"/>
                <a:gd name="connsiteX4" fmla="*/ 9502 w 59021"/>
                <a:gd name="connsiteY4" fmla="*/ 19536 h 54183"/>
                <a:gd name="connsiteX5" fmla="*/ 13274 w 59021"/>
                <a:gd name="connsiteY5" fmla="*/ 33881 h 54183"/>
                <a:gd name="connsiteX6" fmla="*/ 1044 w 59021"/>
                <a:gd name="connsiteY6" fmla="*/ 41653 h 5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021" h="54183">
                  <a:moveTo>
                    <a:pt x="1044" y="41653"/>
                  </a:moveTo>
                  <a:cubicBezTo>
                    <a:pt x="11331" y="53940"/>
                    <a:pt x="41906" y="59141"/>
                    <a:pt x="52879" y="48225"/>
                  </a:cubicBezTo>
                  <a:cubicBezTo>
                    <a:pt x="63852" y="37310"/>
                    <a:pt x="59909" y="14564"/>
                    <a:pt x="42764" y="6334"/>
                  </a:cubicBezTo>
                  <a:cubicBezTo>
                    <a:pt x="25619" y="-1895"/>
                    <a:pt x="16989" y="-3038"/>
                    <a:pt x="21675" y="8506"/>
                  </a:cubicBezTo>
                  <a:cubicBezTo>
                    <a:pt x="14246" y="9306"/>
                    <a:pt x="816" y="5877"/>
                    <a:pt x="9502" y="19536"/>
                  </a:cubicBezTo>
                  <a:cubicBezTo>
                    <a:pt x="18189" y="33195"/>
                    <a:pt x="13274" y="33881"/>
                    <a:pt x="13274" y="33881"/>
                  </a:cubicBezTo>
                  <a:cubicBezTo>
                    <a:pt x="2873" y="31023"/>
                    <a:pt x="-2385" y="37538"/>
                    <a:pt x="1044" y="4165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9C0F9225-35DE-2AA2-4A28-E1DA5EB67421}"/>
                </a:ext>
              </a:extLst>
            </p:cNvPr>
            <p:cNvSpPr/>
            <p:nvPr/>
          </p:nvSpPr>
          <p:spPr>
            <a:xfrm>
              <a:off x="6640614" y="3042656"/>
              <a:ext cx="61761" cy="67950"/>
            </a:xfrm>
            <a:custGeom>
              <a:avLst/>
              <a:gdLst>
                <a:gd name="connsiteX0" fmla="*/ 12622 w 61761"/>
                <a:gd name="connsiteY0" fmla="*/ 0 h 67950"/>
                <a:gd name="connsiteX1" fmla="*/ 21538 w 61761"/>
                <a:gd name="connsiteY1" fmla="*/ 67551 h 67950"/>
                <a:gd name="connsiteX2" fmla="*/ 60628 w 61761"/>
                <a:gd name="connsiteY2" fmla="*/ 41319 h 67950"/>
                <a:gd name="connsiteX3" fmla="*/ 56685 w 61761"/>
                <a:gd name="connsiteY3" fmla="*/ 11716 h 67950"/>
                <a:gd name="connsiteX4" fmla="*/ 45541 w 61761"/>
                <a:gd name="connsiteY4" fmla="*/ 26232 h 67950"/>
                <a:gd name="connsiteX5" fmla="*/ 31596 w 61761"/>
                <a:gd name="connsiteY5" fmla="*/ 8401 h 67950"/>
                <a:gd name="connsiteX6" fmla="*/ 20166 w 61761"/>
                <a:gd name="connsiteY6" fmla="*/ 19831 h 67950"/>
                <a:gd name="connsiteX7" fmla="*/ 12908 w 61761"/>
                <a:gd name="connsiteY7" fmla="*/ 12573 h 67950"/>
                <a:gd name="connsiteX8" fmla="*/ 12622 w 61761"/>
                <a:gd name="connsiteY8" fmla="*/ 0 h 6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761" h="67950">
                  <a:moveTo>
                    <a:pt x="12622" y="0"/>
                  </a:moveTo>
                  <a:cubicBezTo>
                    <a:pt x="-9152" y="25660"/>
                    <a:pt x="-522" y="63494"/>
                    <a:pt x="21538" y="67551"/>
                  </a:cubicBezTo>
                  <a:cubicBezTo>
                    <a:pt x="38683" y="70637"/>
                    <a:pt x="57828" y="55264"/>
                    <a:pt x="60628" y="41319"/>
                  </a:cubicBezTo>
                  <a:cubicBezTo>
                    <a:pt x="63429" y="27375"/>
                    <a:pt x="60628" y="10630"/>
                    <a:pt x="56685" y="11716"/>
                  </a:cubicBezTo>
                  <a:cubicBezTo>
                    <a:pt x="52742" y="12802"/>
                    <a:pt x="45541" y="26232"/>
                    <a:pt x="45541" y="26232"/>
                  </a:cubicBezTo>
                  <a:cubicBezTo>
                    <a:pt x="42740" y="13430"/>
                    <a:pt x="36054" y="-2800"/>
                    <a:pt x="31596" y="8401"/>
                  </a:cubicBezTo>
                  <a:cubicBezTo>
                    <a:pt x="27139" y="19602"/>
                    <a:pt x="20166" y="19831"/>
                    <a:pt x="20166" y="19831"/>
                  </a:cubicBezTo>
                  <a:cubicBezTo>
                    <a:pt x="18509" y="6972"/>
                    <a:pt x="12908" y="12573"/>
                    <a:pt x="12908" y="12573"/>
                  </a:cubicBezTo>
                  <a:cubicBezTo>
                    <a:pt x="15937" y="857"/>
                    <a:pt x="12622" y="0"/>
                    <a:pt x="12622" y="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DB372F64-A447-A472-77C4-CDFD22FCEA26}"/>
                </a:ext>
              </a:extLst>
            </p:cNvPr>
            <p:cNvSpPr/>
            <p:nvPr/>
          </p:nvSpPr>
          <p:spPr>
            <a:xfrm>
              <a:off x="6526523" y="2924491"/>
              <a:ext cx="66639" cy="69187"/>
            </a:xfrm>
            <a:custGeom>
              <a:avLst/>
              <a:gdLst>
                <a:gd name="connsiteX0" fmla="*/ 983 w 66639"/>
                <a:gd name="connsiteY0" fmla="*/ 15289 h 69187"/>
                <a:gd name="connsiteX1" fmla="*/ 41731 w 66639"/>
                <a:gd name="connsiteY1" fmla="*/ 68896 h 69187"/>
                <a:gd name="connsiteX2" fmla="*/ 63505 w 66639"/>
                <a:gd name="connsiteY2" fmla="*/ 18089 h 69187"/>
                <a:gd name="connsiteX3" fmla="*/ 41160 w 66639"/>
                <a:gd name="connsiteY3" fmla="*/ 944 h 69187"/>
                <a:gd name="connsiteX4" fmla="*/ 43280 w 66639"/>
                <a:gd name="connsiteY4" fmla="*/ 8202 h 69187"/>
                <a:gd name="connsiteX5" fmla="*/ 41160 w 66639"/>
                <a:gd name="connsiteY5" fmla="*/ 15466 h 69187"/>
                <a:gd name="connsiteX6" fmla="*/ 25501 w 66639"/>
                <a:gd name="connsiteY6" fmla="*/ 5974 h 69187"/>
                <a:gd name="connsiteX7" fmla="*/ 22186 w 66639"/>
                <a:gd name="connsiteY7" fmla="*/ 18267 h 69187"/>
                <a:gd name="connsiteX8" fmla="*/ 19380 w 66639"/>
                <a:gd name="connsiteY8" fmla="*/ 16301 h 69187"/>
                <a:gd name="connsiteX9" fmla="*/ 15957 w 66639"/>
                <a:gd name="connsiteY9" fmla="*/ 16192 h 69187"/>
                <a:gd name="connsiteX10" fmla="*/ 13031 w 66639"/>
                <a:gd name="connsiteY10" fmla="*/ 17969 h 69187"/>
                <a:gd name="connsiteX11" fmla="*/ 11556 w 66639"/>
                <a:gd name="connsiteY11" fmla="*/ 21061 h 69187"/>
                <a:gd name="connsiteX12" fmla="*/ 983 w 66639"/>
                <a:gd name="connsiteY12" fmla="*/ 15289 h 6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639" h="69187">
                  <a:moveTo>
                    <a:pt x="983" y="15289"/>
                  </a:moveTo>
                  <a:cubicBezTo>
                    <a:pt x="-5189" y="54380"/>
                    <a:pt x="18814" y="71696"/>
                    <a:pt x="41731" y="68896"/>
                  </a:cubicBezTo>
                  <a:cubicBezTo>
                    <a:pt x="64648" y="66095"/>
                    <a:pt x="71335" y="34606"/>
                    <a:pt x="63505" y="18089"/>
                  </a:cubicBezTo>
                  <a:cubicBezTo>
                    <a:pt x="55676" y="1573"/>
                    <a:pt x="42817" y="-2027"/>
                    <a:pt x="41160" y="944"/>
                  </a:cubicBezTo>
                  <a:cubicBezTo>
                    <a:pt x="42543" y="3116"/>
                    <a:pt x="43280" y="5631"/>
                    <a:pt x="43280" y="8202"/>
                  </a:cubicBezTo>
                  <a:cubicBezTo>
                    <a:pt x="43280" y="10780"/>
                    <a:pt x="42543" y="13295"/>
                    <a:pt x="41160" y="15466"/>
                  </a:cubicBezTo>
                  <a:cubicBezTo>
                    <a:pt x="32759" y="14381"/>
                    <a:pt x="28873" y="2602"/>
                    <a:pt x="25501" y="5974"/>
                  </a:cubicBezTo>
                  <a:cubicBezTo>
                    <a:pt x="23226" y="9666"/>
                    <a:pt x="22077" y="13935"/>
                    <a:pt x="22186" y="18267"/>
                  </a:cubicBezTo>
                  <a:cubicBezTo>
                    <a:pt x="21460" y="17352"/>
                    <a:pt x="20483" y="16666"/>
                    <a:pt x="19380" y="16301"/>
                  </a:cubicBezTo>
                  <a:cubicBezTo>
                    <a:pt x="18271" y="15929"/>
                    <a:pt x="17082" y="15895"/>
                    <a:pt x="15957" y="16192"/>
                  </a:cubicBezTo>
                  <a:cubicBezTo>
                    <a:pt x="14825" y="16489"/>
                    <a:pt x="13808" y="17107"/>
                    <a:pt x="13031" y="17969"/>
                  </a:cubicBezTo>
                  <a:cubicBezTo>
                    <a:pt x="12248" y="18838"/>
                    <a:pt x="11733" y="19912"/>
                    <a:pt x="11556" y="21061"/>
                  </a:cubicBezTo>
                  <a:cubicBezTo>
                    <a:pt x="8984" y="9574"/>
                    <a:pt x="4298" y="4259"/>
                    <a:pt x="983" y="1528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FEE3BC0F-2AFC-87B2-7017-8E79089961D2}"/>
                </a:ext>
              </a:extLst>
            </p:cNvPr>
            <p:cNvSpPr/>
            <p:nvPr/>
          </p:nvSpPr>
          <p:spPr>
            <a:xfrm>
              <a:off x="6626126" y="3202618"/>
              <a:ext cx="74044" cy="64566"/>
            </a:xfrm>
            <a:custGeom>
              <a:avLst/>
              <a:gdLst>
                <a:gd name="connsiteX0" fmla="*/ 5850 w 74044"/>
                <a:gd name="connsiteY0" fmla="*/ 53607 h 64566"/>
                <a:gd name="connsiteX1" fmla="*/ 72887 w 74044"/>
                <a:gd name="connsiteY1" fmla="*/ 54178 h 64566"/>
                <a:gd name="connsiteX2" fmla="*/ 53856 w 74044"/>
                <a:gd name="connsiteY2" fmla="*/ 12859 h 64566"/>
                <a:gd name="connsiteX3" fmla="*/ 20367 w 74044"/>
                <a:gd name="connsiteY3" fmla="*/ 0 h 64566"/>
                <a:gd name="connsiteX4" fmla="*/ 27110 w 74044"/>
                <a:gd name="connsiteY4" fmla="*/ 19545 h 64566"/>
                <a:gd name="connsiteX5" fmla="*/ 15680 w 74044"/>
                <a:gd name="connsiteY5" fmla="*/ 24003 h 64566"/>
                <a:gd name="connsiteX6" fmla="*/ 11222 w 74044"/>
                <a:gd name="connsiteY6" fmla="*/ 41148 h 64566"/>
                <a:gd name="connsiteX7" fmla="*/ 5850 w 74044"/>
                <a:gd name="connsiteY7" fmla="*/ 53607 h 6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044" h="64566">
                  <a:moveTo>
                    <a:pt x="5850" y="53607"/>
                  </a:moveTo>
                  <a:cubicBezTo>
                    <a:pt x="21509" y="68123"/>
                    <a:pt x="67287" y="68123"/>
                    <a:pt x="72887" y="54178"/>
                  </a:cubicBezTo>
                  <a:cubicBezTo>
                    <a:pt x="77916" y="36633"/>
                    <a:pt x="65629" y="20631"/>
                    <a:pt x="53856" y="12859"/>
                  </a:cubicBezTo>
                  <a:cubicBezTo>
                    <a:pt x="43952" y="5829"/>
                    <a:pt x="32431" y="1406"/>
                    <a:pt x="20367" y="0"/>
                  </a:cubicBezTo>
                  <a:cubicBezTo>
                    <a:pt x="12022" y="2800"/>
                    <a:pt x="27110" y="19545"/>
                    <a:pt x="27110" y="19545"/>
                  </a:cubicBezTo>
                  <a:cubicBezTo>
                    <a:pt x="12594" y="19545"/>
                    <a:pt x="15680" y="21203"/>
                    <a:pt x="15680" y="24003"/>
                  </a:cubicBezTo>
                  <a:cubicBezTo>
                    <a:pt x="-493" y="26232"/>
                    <a:pt x="8994" y="37262"/>
                    <a:pt x="11222" y="41148"/>
                  </a:cubicBezTo>
                  <a:cubicBezTo>
                    <a:pt x="-3065" y="42977"/>
                    <a:pt x="-2379" y="48235"/>
                    <a:pt x="5850" y="5360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2330D724-B5AF-0E24-E778-68CE4FE55643}"/>
                </a:ext>
              </a:extLst>
            </p:cNvPr>
            <p:cNvSpPr/>
            <p:nvPr/>
          </p:nvSpPr>
          <p:spPr>
            <a:xfrm>
              <a:off x="6874347" y="3333553"/>
              <a:ext cx="52580" cy="64898"/>
            </a:xfrm>
            <a:custGeom>
              <a:avLst/>
              <a:gdLst>
                <a:gd name="connsiteX0" fmla="*/ 7775 w 52580"/>
                <a:gd name="connsiteY0" fmla="*/ 1939 h 64898"/>
                <a:gd name="connsiteX1" fmla="*/ 10576 w 52580"/>
                <a:gd name="connsiteY1" fmla="*/ 64804 h 64898"/>
                <a:gd name="connsiteX2" fmla="*/ 52581 w 52580"/>
                <a:gd name="connsiteY2" fmla="*/ 22913 h 64898"/>
                <a:gd name="connsiteX3" fmla="*/ 40751 w 52580"/>
                <a:gd name="connsiteY3" fmla="*/ 24628 h 64898"/>
                <a:gd name="connsiteX4" fmla="*/ 26235 w 52580"/>
                <a:gd name="connsiteY4" fmla="*/ 22913 h 64898"/>
                <a:gd name="connsiteX5" fmla="*/ 17262 w 52580"/>
                <a:gd name="connsiteY5" fmla="*/ 10797 h 64898"/>
                <a:gd name="connsiteX6" fmla="*/ 7775 w 52580"/>
                <a:gd name="connsiteY6" fmla="*/ 1939 h 64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580" h="64898">
                  <a:moveTo>
                    <a:pt x="7775" y="1939"/>
                  </a:moveTo>
                  <a:cubicBezTo>
                    <a:pt x="-3655" y="28742"/>
                    <a:pt x="-2283" y="63375"/>
                    <a:pt x="10576" y="64804"/>
                  </a:cubicBezTo>
                  <a:cubicBezTo>
                    <a:pt x="23434" y="66233"/>
                    <a:pt x="45894" y="51374"/>
                    <a:pt x="52581" y="22913"/>
                  </a:cubicBezTo>
                  <a:cubicBezTo>
                    <a:pt x="48809" y="19141"/>
                    <a:pt x="44808" y="20398"/>
                    <a:pt x="40751" y="24628"/>
                  </a:cubicBezTo>
                  <a:cubicBezTo>
                    <a:pt x="38751" y="15826"/>
                    <a:pt x="32121" y="13712"/>
                    <a:pt x="26235" y="22913"/>
                  </a:cubicBezTo>
                  <a:cubicBezTo>
                    <a:pt x="28692" y="1139"/>
                    <a:pt x="20920" y="5368"/>
                    <a:pt x="17262" y="10797"/>
                  </a:cubicBezTo>
                  <a:cubicBezTo>
                    <a:pt x="14062" y="-6176"/>
                    <a:pt x="7775" y="1939"/>
                    <a:pt x="7775" y="193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68684454-CFA3-FA55-2FE2-C59762E24AC0}"/>
                </a:ext>
              </a:extLst>
            </p:cNvPr>
            <p:cNvSpPr/>
            <p:nvPr/>
          </p:nvSpPr>
          <p:spPr>
            <a:xfrm>
              <a:off x="6945657" y="3373079"/>
              <a:ext cx="59725" cy="55614"/>
            </a:xfrm>
            <a:custGeom>
              <a:avLst/>
              <a:gdLst>
                <a:gd name="connsiteX0" fmla="*/ 8475 w 59725"/>
                <a:gd name="connsiteY0" fmla="*/ 12482 h 55614"/>
                <a:gd name="connsiteX1" fmla="*/ 34192 w 59725"/>
                <a:gd name="connsiteY1" fmla="*/ 53230 h 55614"/>
                <a:gd name="connsiteX2" fmla="*/ 59281 w 59725"/>
                <a:gd name="connsiteY2" fmla="*/ 21455 h 55614"/>
                <a:gd name="connsiteX3" fmla="*/ 50366 w 59725"/>
                <a:gd name="connsiteY3" fmla="*/ 16940 h 55614"/>
                <a:gd name="connsiteX4" fmla="*/ 41965 w 59725"/>
                <a:gd name="connsiteY4" fmla="*/ 12482 h 55614"/>
                <a:gd name="connsiteX5" fmla="*/ 36250 w 59725"/>
                <a:gd name="connsiteY5" fmla="*/ 1453 h 55614"/>
                <a:gd name="connsiteX6" fmla="*/ 8475 w 59725"/>
                <a:gd name="connsiteY6" fmla="*/ 12482 h 5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5" h="55614">
                  <a:moveTo>
                    <a:pt x="8475" y="12482"/>
                  </a:moveTo>
                  <a:cubicBezTo>
                    <a:pt x="-12728" y="33685"/>
                    <a:pt x="9618" y="64432"/>
                    <a:pt x="34192" y="53230"/>
                  </a:cubicBezTo>
                  <a:cubicBezTo>
                    <a:pt x="58767" y="42029"/>
                    <a:pt x="60996" y="22541"/>
                    <a:pt x="59281" y="21455"/>
                  </a:cubicBezTo>
                  <a:cubicBezTo>
                    <a:pt x="48708" y="19741"/>
                    <a:pt x="50366" y="16940"/>
                    <a:pt x="50366" y="16940"/>
                  </a:cubicBezTo>
                  <a:cubicBezTo>
                    <a:pt x="54823" y="2424"/>
                    <a:pt x="43679" y="11225"/>
                    <a:pt x="41965" y="12482"/>
                  </a:cubicBezTo>
                  <a:cubicBezTo>
                    <a:pt x="42536" y="-3691"/>
                    <a:pt x="42536" y="-90"/>
                    <a:pt x="36250" y="1453"/>
                  </a:cubicBezTo>
                  <a:cubicBezTo>
                    <a:pt x="14647" y="3167"/>
                    <a:pt x="8475" y="12482"/>
                    <a:pt x="8475" y="1248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AFE869B9-72A4-A5E7-A2B0-832FD199EAFB}"/>
                </a:ext>
              </a:extLst>
            </p:cNvPr>
            <p:cNvSpPr/>
            <p:nvPr/>
          </p:nvSpPr>
          <p:spPr>
            <a:xfrm>
              <a:off x="6802169" y="2798361"/>
              <a:ext cx="66408" cy="48555"/>
            </a:xfrm>
            <a:custGeom>
              <a:avLst/>
              <a:gdLst>
                <a:gd name="connsiteX0" fmla="*/ 33433 w 66408"/>
                <a:gd name="connsiteY0" fmla="*/ 48556 h 48555"/>
                <a:gd name="connsiteX1" fmla="*/ 0 w 66408"/>
                <a:gd name="connsiteY1" fmla="*/ 13180 h 48555"/>
                <a:gd name="connsiteX2" fmla="*/ 21774 w 66408"/>
                <a:gd name="connsiteY2" fmla="*/ 3121 h 48555"/>
                <a:gd name="connsiteX3" fmla="*/ 66408 w 66408"/>
                <a:gd name="connsiteY3" fmla="*/ 8150 h 48555"/>
                <a:gd name="connsiteX4" fmla="*/ 33433 w 66408"/>
                <a:gd name="connsiteY4" fmla="*/ 48556 h 4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08" h="48555">
                  <a:moveTo>
                    <a:pt x="33433" y="48556"/>
                  </a:moveTo>
                  <a:cubicBezTo>
                    <a:pt x="18460" y="48556"/>
                    <a:pt x="0" y="13180"/>
                    <a:pt x="0" y="13180"/>
                  </a:cubicBezTo>
                  <a:cubicBezTo>
                    <a:pt x="5029" y="3121"/>
                    <a:pt x="13430" y="-1108"/>
                    <a:pt x="21774" y="3121"/>
                  </a:cubicBezTo>
                  <a:cubicBezTo>
                    <a:pt x="50349" y="-6137"/>
                    <a:pt x="66408" y="8150"/>
                    <a:pt x="66408" y="8150"/>
                  </a:cubicBezTo>
                  <a:cubicBezTo>
                    <a:pt x="62808" y="33239"/>
                    <a:pt x="33433" y="48556"/>
                    <a:pt x="33433" y="4855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9125D54B-C2DD-2BBC-1ABB-AF35417525E7}"/>
                </a:ext>
              </a:extLst>
            </p:cNvPr>
            <p:cNvSpPr/>
            <p:nvPr/>
          </p:nvSpPr>
          <p:spPr>
            <a:xfrm>
              <a:off x="6975827" y="2910207"/>
              <a:ext cx="37505" cy="27034"/>
            </a:xfrm>
            <a:custGeom>
              <a:avLst/>
              <a:gdLst>
                <a:gd name="connsiteX0" fmla="*/ 8880 w 37505"/>
                <a:gd name="connsiteY0" fmla="*/ 23869 h 27034"/>
                <a:gd name="connsiteX1" fmla="*/ 37455 w 37505"/>
                <a:gd name="connsiteY1" fmla="*/ 20212 h 27034"/>
                <a:gd name="connsiteX2" fmla="*/ 16252 w 37505"/>
                <a:gd name="connsiteY2" fmla="*/ 13468 h 27034"/>
                <a:gd name="connsiteX3" fmla="*/ 307 w 37505"/>
                <a:gd name="connsiteY3" fmla="*/ 2038 h 27034"/>
                <a:gd name="connsiteX4" fmla="*/ 1582 w 37505"/>
                <a:gd name="connsiteY4" fmla="*/ 14137 h 27034"/>
                <a:gd name="connsiteX5" fmla="*/ 8880 w 37505"/>
                <a:gd name="connsiteY5" fmla="*/ 23869 h 27034"/>
                <a:gd name="connsiteX6" fmla="*/ 8880 w 37505"/>
                <a:gd name="connsiteY6" fmla="*/ 23869 h 2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05" h="27034">
                  <a:moveTo>
                    <a:pt x="8880" y="23869"/>
                  </a:moveTo>
                  <a:cubicBezTo>
                    <a:pt x="16081" y="30156"/>
                    <a:pt x="37455" y="26098"/>
                    <a:pt x="37455" y="20212"/>
                  </a:cubicBezTo>
                  <a:cubicBezTo>
                    <a:pt x="38312" y="11239"/>
                    <a:pt x="28254" y="10954"/>
                    <a:pt x="16252" y="13468"/>
                  </a:cubicBezTo>
                  <a:cubicBezTo>
                    <a:pt x="12309" y="-2705"/>
                    <a:pt x="3108" y="-1105"/>
                    <a:pt x="307" y="2038"/>
                  </a:cubicBezTo>
                  <a:cubicBezTo>
                    <a:pt x="-367" y="6113"/>
                    <a:pt x="73" y="10290"/>
                    <a:pt x="1582" y="14137"/>
                  </a:cubicBezTo>
                  <a:cubicBezTo>
                    <a:pt x="3091" y="17977"/>
                    <a:pt x="5611" y="21343"/>
                    <a:pt x="8880" y="23869"/>
                  </a:cubicBezTo>
                  <a:lnTo>
                    <a:pt x="8880" y="2386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74CDF2DD-AECF-8EDC-9530-26FC6D7CD904}"/>
                </a:ext>
              </a:extLst>
            </p:cNvPr>
            <p:cNvSpPr/>
            <p:nvPr/>
          </p:nvSpPr>
          <p:spPr>
            <a:xfrm>
              <a:off x="6882122" y="3054798"/>
              <a:ext cx="34518" cy="18580"/>
            </a:xfrm>
            <a:custGeom>
              <a:avLst/>
              <a:gdLst>
                <a:gd name="connsiteX0" fmla="*/ 12573 w 34518"/>
                <a:gd name="connsiteY0" fmla="*/ 18541 h 18580"/>
                <a:gd name="connsiteX1" fmla="*/ 34519 w 34518"/>
                <a:gd name="connsiteY1" fmla="*/ 3911 h 18580"/>
                <a:gd name="connsiteX2" fmla="*/ 19088 w 34518"/>
                <a:gd name="connsiteY2" fmla="*/ 5454 h 18580"/>
                <a:gd name="connsiteX3" fmla="*/ 0 w 34518"/>
                <a:gd name="connsiteY3" fmla="*/ 1739 h 18580"/>
                <a:gd name="connsiteX4" fmla="*/ 12573 w 34518"/>
                <a:gd name="connsiteY4" fmla="*/ 18541 h 1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18" h="18580">
                  <a:moveTo>
                    <a:pt x="12573" y="18541"/>
                  </a:moveTo>
                  <a:cubicBezTo>
                    <a:pt x="20231" y="17741"/>
                    <a:pt x="33833" y="9569"/>
                    <a:pt x="34519" y="3911"/>
                  </a:cubicBezTo>
                  <a:cubicBezTo>
                    <a:pt x="33490" y="-4605"/>
                    <a:pt x="20060" y="4311"/>
                    <a:pt x="19088" y="5454"/>
                  </a:cubicBezTo>
                  <a:cubicBezTo>
                    <a:pt x="6115" y="-4033"/>
                    <a:pt x="0" y="1739"/>
                    <a:pt x="0" y="1739"/>
                  </a:cubicBezTo>
                  <a:cubicBezTo>
                    <a:pt x="0" y="10712"/>
                    <a:pt x="6458" y="19227"/>
                    <a:pt x="12573" y="1854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D26F2DBC-CDC3-DC47-08C8-E33A867AB80D}"/>
                </a:ext>
              </a:extLst>
            </p:cNvPr>
            <p:cNvSpPr/>
            <p:nvPr/>
          </p:nvSpPr>
          <p:spPr>
            <a:xfrm>
              <a:off x="6803702" y="2931836"/>
              <a:ext cx="21494" cy="44746"/>
            </a:xfrm>
            <a:custGeom>
              <a:avLst/>
              <a:gdLst>
                <a:gd name="connsiteX0" fmla="*/ 4069 w 21494"/>
                <a:gd name="connsiteY0" fmla="*/ 44006 h 44746"/>
                <a:gd name="connsiteX1" fmla="*/ 1097 w 21494"/>
                <a:gd name="connsiteY1" fmla="*/ 41319 h 44746"/>
                <a:gd name="connsiteX2" fmla="*/ 9726 w 21494"/>
                <a:gd name="connsiteY2" fmla="*/ 37376 h 44746"/>
                <a:gd name="connsiteX3" fmla="*/ 4869 w 21494"/>
                <a:gd name="connsiteY3" fmla="*/ 13945 h 44746"/>
                <a:gd name="connsiteX4" fmla="*/ 14241 w 21494"/>
                <a:gd name="connsiteY4" fmla="*/ 19660 h 44746"/>
                <a:gd name="connsiteX5" fmla="*/ 12527 w 21494"/>
                <a:gd name="connsiteY5" fmla="*/ 0 h 44746"/>
                <a:gd name="connsiteX6" fmla="*/ 20642 w 21494"/>
                <a:gd name="connsiteY6" fmla="*/ 33947 h 44746"/>
                <a:gd name="connsiteX7" fmla="*/ 18716 w 21494"/>
                <a:gd name="connsiteY7" fmla="*/ 39113 h 44746"/>
                <a:gd name="connsiteX8" fmla="*/ 14756 w 21494"/>
                <a:gd name="connsiteY8" fmla="*/ 42937 h 44746"/>
                <a:gd name="connsiteX9" fmla="*/ 9532 w 21494"/>
                <a:gd name="connsiteY9" fmla="*/ 44685 h 44746"/>
                <a:gd name="connsiteX10" fmla="*/ 4069 w 21494"/>
                <a:gd name="connsiteY10" fmla="*/ 44006 h 44746"/>
                <a:gd name="connsiteX11" fmla="*/ 4069 w 21494"/>
                <a:gd name="connsiteY11" fmla="*/ 44006 h 4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494" h="44746">
                  <a:moveTo>
                    <a:pt x="4069" y="44006"/>
                  </a:moveTo>
                  <a:cubicBezTo>
                    <a:pt x="-2789" y="41605"/>
                    <a:pt x="1097" y="41319"/>
                    <a:pt x="1097" y="41319"/>
                  </a:cubicBezTo>
                  <a:lnTo>
                    <a:pt x="9726" y="37376"/>
                  </a:lnTo>
                  <a:cubicBezTo>
                    <a:pt x="6052" y="30135"/>
                    <a:pt x="4377" y="22048"/>
                    <a:pt x="4869" y="13945"/>
                  </a:cubicBezTo>
                  <a:cubicBezTo>
                    <a:pt x="13384" y="16745"/>
                    <a:pt x="14241" y="19660"/>
                    <a:pt x="14241" y="19660"/>
                  </a:cubicBezTo>
                  <a:cubicBezTo>
                    <a:pt x="10584" y="5429"/>
                    <a:pt x="12527" y="0"/>
                    <a:pt x="12527" y="0"/>
                  </a:cubicBezTo>
                  <a:cubicBezTo>
                    <a:pt x="21728" y="7658"/>
                    <a:pt x="22585" y="26118"/>
                    <a:pt x="20642" y="33947"/>
                  </a:cubicBezTo>
                  <a:cubicBezTo>
                    <a:pt x="20391" y="35793"/>
                    <a:pt x="19733" y="37553"/>
                    <a:pt x="18716" y="39113"/>
                  </a:cubicBezTo>
                  <a:cubicBezTo>
                    <a:pt x="17699" y="40668"/>
                    <a:pt x="16344" y="41971"/>
                    <a:pt x="14756" y="42937"/>
                  </a:cubicBezTo>
                  <a:cubicBezTo>
                    <a:pt x="13167" y="43903"/>
                    <a:pt x="11384" y="44497"/>
                    <a:pt x="9532" y="44685"/>
                  </a:cubicBezTo>
                  <a:cubicBezTo>
                    <a:pt x="7680" y="44869"/>
                    <a:pt x="5817" y="44640"/>
                    <a:pt x="4069" y="44006"/>
                  </a:cubicBezTo>
                  <a:lnTo>
                    <a:pt x="4069" y="44006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688CAD23-DF11-2D64-45FC-2104FB1AE231}"/>
                </a:ext>
              </a:extLst>
            </p:cNvPr>
            <p:cNvSpPr/>
            <p:nvPr/>
          </p:nvSpPr>
          <p:spPr>
            <a:xfrm>
              <a:off x="6545914" y="2964999"/>
              <a:ext cx="45684" cy="33138"/>
            </a:xfrm>
            <a:custGeom>
              <a:avLst/>
              <a:gdLst>
                <a:gd name="connsiteX0" fmla="*/ 7196 w 45684"/>
                <a:gd name="connsiteY0" fmla="*/ 27359 h 33138"/>
                <a:gd name="connsiteX1" fmla="*/ 11539 w 45684"/>
                <a:gd name="connsiteY1" fmla="*/ 18444 h 33138"/>
                <a:gd name="connsiteX2" fmla="*/ 29713 w 45684"/>
                <a:gd name="connsiteY2" fmla="*/ 23187 h 33138"/>
                <a:gd name="connsiteX3" fmla="*/ 40572 w 45684"/>
                <a:gd name="connsiteY3" fmla="*/ 42 h 33138"/>
                <a:gd name="connsiteX4" fmla="*/ 45526 w 45684"/>
                <a:gd name="connsiteY4" fmla="*/ 8037 h 33138"/>
                <a:gd name="connsiteX5" fmla="*/ 43372 w 45684"/>
                <a:gd name="connsiteY5" fmla="*/ 17187 h 33138"/>
                <a:gd name="connsiteX6" fmla="*/ 23541 w 45684"/>
                <a:gd name="connsiteY6" fmla="*/ 33074 h 33138"/>
                <a:gd name="connsiteX7" fmla="*/ 7196 w 45684"/>
                <a:gd name="connsiteY7" fmla="*/ 27359 h 33138"/>
                <a:gd name="connsiteX8" fmla="*/ 7196 w 45684"/>
                <a:gd name="connsiteY8" fmla="*/ 27359 h 3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684" h="33138">
                  <a:moveTo>
                    <a:pt x="7196" y="27359"/>
                  </a:moveTo>
                  <a:cubicBezTo>
                    <a:pt x="-1319" y="18730"/>
                    <a:pt x="-4920" y="9814"/>
                    <a:pt x="11539" y="18444"/>
                  </a:cubicBezTo>
                  <a:cubicBezTo>
                    <a:pt x="27998" y="27073"/>
                    <a:pt x="29713" y="23187"/>
                    <a:pt x="29713" y="23187"/>
                  </a:cubicBezTo>
                  <a:cubicBezTo>
                    <a:pt x="28856" y="11757"/>
                    <a:pt x="39486" y="-816"/>
                    <a:pt x="40572" y="42"/>
                  </a:cubicBezTo>
                  <a:cubicBezTo>
                    <a:pt x="43217" y="1945"/>
                    <a:pt x="45001" y="4819"/>
                    <a:pt x="45526" y="8037"/>
                  </a:cubicBezTo>
                  <a:cubicBezTo>
                    <a:pt x="46046" y="11249"/>
                    <a:pt x="45275" y="14546"/>
                    <a:pt x="43372" y="17187"/>
                  </a:cubicBezTo>
                  <a:cubicBezTo>
                    <a:pt x="38343" y="26102"/>
                    <a:pt x="31942" y="33931"/>
                    <a:pt x="23541" y="33074"/>
                  </a:cubicBezTo>
                  <a:cubicBezTo>
                    <a:pt x="17774" y="32246"/>
                    <a:pt x="12225" y="30302"/>
                    <a:pt x="7196" y="27359"/>
                  </a:cubicBezTo>
                  <a:lnTo>
                    <a:pt x="7196" y="2735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ACD60FAA-6917-F571-610F-CF74B38C0E3F}"/>
                </a:ext>
              </a:extLst>
            </p:cNvPr>
            <p:cNvSpPr/>
            <p:nvPr/>
          </p:nvSpPr>
          <p:spPr>
            <a:xfrm>
              <a:off x="6647236" y="3085327"/>
              <a:ext cx="34861" cy="28308"/>
            </a:xfrm>
            <a:custGeom>
              <a:avLst/>
              <a:gdLst>
                <a:gd name="connsiteX0" fmla="*/ 10744 w 34861"/>
                <a:gd name="connsiteY0" fmla="*/ 28308 h 28308"/>
                <a:gd name="connsiteX1" fmla="*/ 3840 w 34861"/>
                <a:gd name="connsiteY1" fmla="*/ 22553 h 28308"/>
                <a:gd name="connsiteX2" fmla="*/ 0 w 34861"/>
                <a:gd name="connsiteY2" fmla="*/ 14421 h 28308"/>
                <a:gd name="connsiteX3" fmla="*/ 3600 w 34861"/>
                <a:gd name="connsiteY3" fmla="*/ 7449 h 28308"/>
                <a:gd name="connsiteX4" fmla="*/ 7487 w 34861"/>
                <a:gd name="connsiteY4" fmla="*/ 6477 h 28308"/>
                <a:gd name="connsiteX5" fmla="*/ 16459 w 34861"/>
                <a:gd name="connsiteY5" fmla="*/ 19564 h 28308"/>
                <a:gd name="connsiteX6" fmla="*/ 34862 w 34861"/>
                <a:gd name="connsiteY6" fmla="*/ 15964 h 28308"/>
                <a:gd name="connsiteX7" fmla="*/ 30307 w 34861"/>
                <a:gd name="connsiteY7" fmla="*/ 24176 h 28308"/>
                <a:gd name="connsiteX8" fmla="*/ 21488 w 34861"/>
                <a:gd name="connsiteY8" fmla="*/ 27394 h 28308"/>
                <a:gd name="connsiteX9" fmla="*/ 10744 w 34861"/>
                <a:gd name="connsiteY9" fmla="*/ 28308 h 2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861" h="28308">
                  <a:moveTo>
                    <a:pt x="10744" y="28308"/>
                  </a:moveTo>
                  <a:cubicBezTo>
                    <a:pt x="8053" y="26914"/>
                    <a:pt x="5692" y="24948"/>
                    <a:pt x="3840" y="22553"/>
                  </a:cubicBezTo>
                  <a:cubicBezTo>
                    <a:pt x="1983" y="20153"/>
                    <a:pt x="674" y="17376"/>
                    <a:pt x="0" y="14421"/>
                  </a:cubicBezTo>
                  <a:cubicBezTo>
                    <a:pt x="5715" y="17621"/>
                    <a:pt x="7658" y="15278"/>
                    <a:pt x="3600" y="7449"/>
                  </a:cubicBezTo>
                  <a:cubicBezTo>
                    <a:pt x="-457" y="-381"/>
                    <a:pt x="4001" y="-3981"/>
                    <a:pt x="7487" y="6477"/>
                  </a:cubicBezTo>
                  <a:cubicBezTo>
                    <a:pt x="8658" y="11843"/>
                    <a:pt x="11876" y="16535"/>
                    <a:pt x="16459" y="19564"/>
                  </a:cubicBezTo>
                  <a:cubicBezTo>
                    <a:pt x="27032" y="10649"/>
                    <a:pt x="34461" y="15507"/>
                    <a:pt x="34862" y="15964"/>
                  </a:cubicBezTo>
                  <a:cubicBezTo>
                    <a:pt x="34382" y="19158"/>
                    <a:pt x="32764" y="22073"/>
                    <a:pt x="30307" y="24176"/>
                  </a:cubicBezTo>
                  <a:cubicBezTo>
                    <a:pt x="27849" y="26274"/>
                    <a:pt x="24717" y="27417"/>
                    <a:pt x="21488" y="27394"/>
                  </a:cubicBezTo>
                  <a:cubicBezTo>
                    <a:pt x="13373" y="27965"/>
                    <a:pt x="10744" y="28308"/>
                    <a:pt x="10744" y="28308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F6C5BA11-1E1F-246D-7061-055AF42BB582}"/>
                </a:ext>
              </a:extLst>
            </p:cNvPr>
            <p:cNvSpPr/>
            <p:nvPr/>
          </p:nvSpPr>
          <p:spPr>
            <a:xfrm>
              <a:off x="6936894" y="3073115"/>
              <a:ext cx="49334" cy="48965"/>
            </a:xfrm>
            <a:custGeom>
              <a:avLst/>
              <a:gdLst>
                <a:gd name="connsiteX0" fmla="*/ 35982 w 49334"/>
                <a:gd name="connsiteY0" fmla="*/ 287 h 48965"/>
                <a:gd name="connsiteX1" fmla="*/ 778 w 49334"/>
                <a:gd name="connsiteY1" fmla="*/ 37206 h 48965"/>
                <a:gd name="connsiteX2" fmla="*/ 48898 w 49334"/>
                <a:gd name="connsiteY2" fmla="*/ 40749 h 48965"/>
                <a:gd name="connsiteX3" fmla="*/ 43869 w 49334"/>
                <a:gd name="connsiteY3" fmla="*/ 30119 h 48965"/>
                <a:gd name="connsiteX4" fmla="*/ 38840 w 49334"/>
                <a:gd name="connsiteY4" fmla="*/ 18404 h 48965"/>
                <a:gd name="connsiteX5" fmla="*/ 40954 w 49334"/>
                <a:gd name="connsiteY5" fmla="*/ 4173 h 48965"/>
                <a:gd name="connsiteX6" fmla="*/ 35982 w 49334"/>
                <a:gd name="connsiteY6" fmla="*/ 287 h 4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334" h="48965">
                  <a:moveTo>
                    <a:pt x="35982" y="287"/>
                  </a:moveTo>
                  <a:cubicBezTo>
                    <a:pt x="7407" y="6916"/>
                    <a:pt x="-3108" y="26062"/>
                    <a:pt x="778" y="37206"/>
                  </a:cubicBezTo>
                  <a:cubicBezTo>
                    <a:pt x="7636" y="54351"/>
                    <a:pt x="38154" y="50236"/>
                    <a:pt x="48898" y="40749"/>
                  </a:cubicBezTo>
                  <a:cubicBezTo>
                    <a:pt x="51298" y="32920"/>
                    <a:pt x="37011" y="39606"/>
                    <a:pt x="43869" y="30119"/>
                  </a:cubicBezTo>
                  <a:cubicBezTo>
                    <a:pt x="50727" y="20632"/>
                    <a:pt x="53184" y="17260"/>
                    <a:pt x="38840" y="18404"/>
                  </a:cubicBezTo>
                  <a:cubicBezTo>
                    <a:pt x="24495" y="19547"/>
                    <a:pt x="38840" y="7488"/>
                    <a:pt x="40954" y="4173"/>
                  </a:cubicBezTo>
                  <a:cubicBezTo>
                    <a:pt x="43069" y="858"/>
                    <a:pt x="40097" y="-684"/>
                    <a:pt x="35982" y="28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5418F5E8-5F46-B60A-24AC-C35CB8D419F1}"/>
                </a:ext>
              </a:extLst>
            </p:cNvPr>
            <p:cNvSpPr/>
            <p:nvPr/>
          </p:nvSpPr>
          <p:spPr>
            <a:xfrm>
              <a:off x="6967439" y="3197923"/>
              <a:ext cx="34927" cy="22061"/>
            </a:xfrm>
            <a:custGeom>
              <a:avLst/>
              <a:gdLst>
                <a:gd name="connsiteX0" fmla="*/ 18811 w 34927"/>
                <a:gd name="connsiteY0" fmla="*/ 21903 h 22061"/>
                <a:gd name="connsiteX1" fmla="*/ 1266 w 34927"/>
                <a:gd name="connsiteY1" fmla="*/ 14645 h 22061"/>
                <a:gd name="connsiteX2" fmla="*/ 10010 w 34927"/>
                <a:gd name="connsiteY2" fmla="*/ 12416 h 22061"/>
                <a:gd name="connsiteX3" fmla="*/ 18239 w 34927"/>
                <a:gd name="connsiteY3" fmla="*/ 16303 h 22061"/>
                <a:gd name="connsiteX4" fmla="*/ 27440 w 34927"/>
                <a:gd name="connsiteY4" fmla="*/ 929 h 22061"/>
                <a:gd name="connsiteX5" fmla="*/ 25497 w 34927"/>
                <a:gd name="connsiteY5" fmla="*/ 10988 h 22061"/>
                <a:gd name="connsiteX6" fmla="*/ 34927 w 34927"/>
                <a:gd name="connsiteY6" fmla="*/ 2701 h 22061"/>
                <a:gd name="connsiteX7" fmla="*/ 18811 w 34927"/>
                <a:gd name="connsiteY7" fmla="*/ 21903 h 2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27" h="22061">
                  <a:moveTo>
                    <a:pt x="18811" y="21903"/>
                  </a:moveTo>
                  <a:cubicBezTo>
                    <a:pt x="10524" y="23332"/>
                    <a:pt x="1266" y="14645"/>
                    <a:pt x="1266" y="14645"/>
                  </a:cubicBezTo>
                  <a:cubicBezTo>
                    <a:pt x="-1592" y="5958"/>
                    <a:pt x="8" y="7159"/>
                    <a:pt x="10010" y="12416"/>
                  </a:cubicBezTo>
                  <a:lnTo>
                    <a:pt x="18239" y="16303"/>
                  </a:lnTo>
                  <a:cubicBezTo>
                    <a:pt x="21040" y="5958"/>
                    <a:pt x="26355" y="-2957"/>
                    <a:pt x="27440" y="929"/>
                  </a:cubicBezTo>
                  <a:cubicBezTo>
                    <a:pt x="27789" y="4398"/>
                    <a:pt x="27115" y="7896"/>
                    <a:pt x="25497" y="10988"/>
                  </a:cubicBezTo>
                  <a:cubicBezTo>
                    <a:pt x="33498" y="5273"/>
                    <a:pt x="32584" y="1158"/>
                    <a:pt x="34927" y="2701"/>
                  </a:cubicBezTo>
                  <a:cubicBezTo>
                    <a:pt x="31955" y="16188"/>
                    <a:pt x="25269" y="20875"/>
                    <a:pt x="18811" y="21903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68C1808C-8C6D-8A49-1F45-C85F484959F9}"/>
                </a:ext>
              </a:extLst>
            </p:cNvPr>
            <p:cNvSpPr/>
            <p:nvPr/>
          </p:nvSpPr>
          <p:spPr>
            <a:xfrm>
              <a:off x="7080760" y="3105578"/>
              <a:ext cx="17503" cy="37734"/>
            </a:xfrm>
            <a:custGeom>
              <a:avLst/>
              <a:gdLst>
                <a:gd name="connsiteX0" fmla="*/ 130 w 17503"/>
                <a:gd name="connsiteY0" fmla="*/ 19031 h 37734"/>
                <a:gd name="connsiteX1" fmla="*/ 10589 w 17503"/>
                <a:gd name="connsiteY1" fmla="*/ 0 h 37734"/>
                <a:gd name="connsiteX2" fmla="*/ 6817 w 17503"/>
                <a:gd name="connsiteY2" fmla="*/ 12744 h 37734"/>
                <a:gd name="connsiteX3" fmla="*/ 17504 w 17503"/>
                <a:gd name="connsiteY3" fmla="*/ 14116 h 37734"/>
                <a:gd name="connsiteX4" fmla="*/ 7388 w 17503"/>
                <a:gd name="connsiteY4" fmla="*/ 20403 h 37734"/>
                <a:gd name="connsiteX5" fmla="*/ 12532 w 17503"/>
                <a:gd name="connsiteY5" fmla="*/ 31547 h 37734"/>
                <a:gd name="connsiteX6" fmla="*/ 14246 w 17503"/>
                <a:gd name="connsiteY6" fmla="*/ 37719 h 37734"/>
                <a:gd name="connsiteX7" fmla="*/ 130 w 17503"/>
                <a:gd name="connsiteY7" fmla="*/ 19031 h 3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03" h="37734">
                  <a:moveTo>
                    <a:pt x="130" y="19031"/>
                  </a:moveTo>
                  <a:cubicBezTo>
                    <a:pt x="-841" y="12401"/>
                    <a:pt x="3730" y="1886"/>
                    <a:pt x="10589" y="0"/>
                  </a:cubicBezTo>
                  <a:cubicBezTo>
                    <a:pt x="10348" y="4486"/>
                    <a:pt x="9057" y="8853"/>
                    <a:pt x="6817" y="12744"/>
                  </a:cubicBezTo>
                  <a:cubicBezTo>
                    <a:pt x="9903" y="13259"/>
                    <a:pt x="17504" y="12287"/>
                    <a:pt x="17504" y="14116"/>
                  </a:cubicBezTo>
                  <a:cubicBezTo>
                    <a:pt x="17504" y="15945"/>
                    <a:pt x="7388" y="20403"/>
                    <a:pt x="7388" y="20403"/>
                  </a:cubicBezTo>
                  <a:cubicBezTo>
                    <a:pt x="12131" y="25718"/>
                    <a:pt x="10760" y="28746"/>
                    <a:pt x="12532" y="31547"/>
                  </a:cubicBezTo>
                  <a:cubicBezTo>
                    <a:pt x="14303" y="34347"/>
                    <a:pt x="16018" y="38005"/>
                    <a:pt x="14246" y="37719"/>
                  </a:cubicBezTo>
                  <a:cubicBezTo>
                    <a:pt x="5159" y="35604"/>
                    <a:pt x="1387" y="27889"/>
                    <a:pt x="130" y="1903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2CCC3ADB-514B-1395-D53D-4397F4A0497E}"/>
                </a:ext>
              </a:extLst>
            </p:cNvPr>
            <p:cNvSpPr/>
            <p:nvPr/>
          </p:nvSpPr>
          <p:spPr>
            <a:xfrm>
              <a:off x="6933719" y="3096725"/>
              <a:ext cx="23383" cy="27045"/>
            </a:xfrm>
            <a:custGeom>
              <a:avLst/>
              <a:gdLst>
                <a:gd name="connsiteX0" fmla="*/ 1267 w 23383"/>
                <a:gd name="connsiteY0" fmla="*/ 17545 h 27045"/>
                <a:gd name="connsiteX1" fmla="*/ 5210 w 23383"/>
                <a:gd name="connsiteY1" fmla="*/ 0 h 27045"/>
                <a:gd name="connsiteX2" fmla="*/ 5210 w 23383"/>
                <a:gd name="connsiteY2" fmla="*/ 10401 h 27045"/>
                <a:gd name="connsiteX3" fmla="*/ 18355 w 23383"/>
                <a:gd name="connsiteY3" fmla="*/ 14459 h 27045"/>
                <a:gd name="connsiteX4" fmla="*/ 10582 w 23383"/>
                <a:gd name="connsiteY4" fmla="*/ 17545 h 27045"/>
                <a:gd name="connsiteX5" fmla="*/ 23384 w 23383"/>
                <a:gd name="connsiteY5" fmla="*/ 25260 h 27045"/>
                <a:gd name="connsiteX6" fmla="*/ 1267 w 23383"/>
                <a:gd name="connsiteY6" fmla="*/ 17545 h 2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83" h="27045">
                  <a:moveTo>
                    <a:pt x="1267" y="17545"/>
                  </a:moveTo>
                  <a:cubicBezTo>
                    <a:pt x="-2162" y="7944"/>
                    <a:pt x="2124" y="400"/>
                    <a:pt x="5210" y="0"/>
                  </a:cubicBezTo>
                  <a:cubicBezTo>
                    <a:pt x="5662" y="3452"/>
                    <a:pt x="5662" y="6949"/>
                    <a:pt x="5210" y="10401"/>
                  </a:cubicBezTo>
                  <a:cubicBezTo>
                    <a:pt x="9845" y="10721"/>
                    <a:pt x="14348" y="12110"/>
                    <a:pt x="18355" y="14459"/>
                  </a:cubicBezTo>
                  <a:cubicBezTo>
                    <a:pt x="18355" y="15716"/>
                    <a:pt x="10582" y="17545"/>
                    <a:pt x="10582" y="17545"/>
                  </a:cubicBezTo>
                  <a:cubicBezTo>
                    <a:pt x="15497" y="18848"/>
                    <a:pt x="19938" y="21523"/>
                    <a:pt x="23384" y="25260"/>
                  </a:cubicBezTo>
                  <a:cubicBezTo>
                    <a:pt x="21669" y="30118"/>
                    <a:pt x="3610" y="24232"/>
                    <a:pt x="1267" y="17545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CB51B629-4744-50B3-9417-515E8BCE616F}"/>
                </a:ext>
              </a:extLst>
            </p:cNvPr>
            <p:cNvSpPr/>
            <p:nvPr/>
          </p:nvSpPr>
          <p:spPr>
            <a:xfrm>
              <a:off x="6817723" y="3211212"/>
              <a:ext cx="29010" cy="34697"/>
            </a:xfrm>
            <a:custGeom>
              <a:avLst/>
              <a:gdLst>
                <a:gd name="connsiteX0" fmla="*/ 23423 w 29010"/>
                <a:gd name="connsiteY0" fmla="*/ 28896 h 34697"/>
                <a:gd name="connsiteX1" fmla="*/ 12592 w 29010"/>
                <a:gd name="connsiteY1" fmla="*/ 34440 h 34697"/>
                <a:gd name="connsiteX2" fmla="*/ 563 w 29010"/>
                <a:gd name="connsiteY2" fmla="*/ 32611 h 34697"/>
                <a:gd name="connsiteX3" fmla="*/ 16793 w 29010"/>
                <a:gd name="connsiteY3" fmla="*/ 25753 h 34697"/>
                <a:gd name="connsiteX4" fmla="*/ 19822 w 29010"/>
                <a:gd name="connsiteY4" fmla="*/ 10666 h 34697"/>
                <a:gd name="connsiteX5" fmla="*/ 25537 w 29010"/>
                <a:gd name="connsiteY5" fmla="*/ 893 h 34697"/>
                <a:gd name="connsiteX6" fmla="*/ 23423 w 29010"/>
                <a:gd name="connsiteY6" fmla="*/ 28896 h 3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0" h="34697">
                  <a:moveTo>
                    <a:pt x="23423" y="28896"/>
                  </a:moveTo>
                  <a:cubicBezTo>
                    <a:pt x="20485" y="31834"/>
                    <a:pt x="16696" y="33771"/>
                    <a:pt x="12592" y="34440"/>
                  </a:cubicBezTo>
                  <a:cubicBezTo>
                    <a:pt x="8489" y="35109"/>
                    <a:pt x="4283" y="34469"/>
                    <a:pt x="563" y="32611"/>
                  </a:cubicBezTo>
                  <a:cubicBezTo>
                    <a:pt x="-3609" y="27696"/>
                    <a:pt x="16793" y="25753"/>
                    <a:pt x="16793" y="25753"/>
                  </a:cubicBezTo>
                  <a:cubicBezTo>
                    <a:pt x="14793" y="17638"/>
                    <a:pt x="17879" y="6208"/>
                    <a:pt x="19822" y="10666"/>
                  </a:cubicBezTo>
                  <a:cubicBezTo>
                    <a:pt x="23480" y="3122"/>
                    <a:pt x="21079" y="-2193"/>
                    <a:pt x="25537" y="893"/>
                  </a:cubicBezTo>
                  <a:cubicBezTo>
                    <a:pt x="29995" y="3979"/>
                    <a:pt x="31023" y="21695"/>
                    <a:pt x="23423" y="2889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0AF74EC5-2E5D-2A2E-D834-8C7BEE823800}"/>
                </a:ext>
              </a:extLst>
            </p:cNvPr>
            <p:cNvSpPr/>
            <p:nvPr/>
          </p:nvSpPr>
          <p:spPr>
            <a:xfrm>
              <a:off x="6766922" y="3331042"/>
              <a:ext cx="36046" cy="24065"/>
            </a:xfrm>
            <a:custGeom>
              <a:avLst/>
              <a:gdLst>
                <a:gd name="connsiteX0" fmla="*/ 15987 w 36046"/>
                <a:gd name="connsiteY0" fmla="*/ 23710 h 24065"/>
                <a:gd name="connsiteX1" fmla="*/ 443 w 36046"/>
                <a:gd name="connsiteY1" fmla="*/ 278 h 24065"/>
                <a:gd name="connsiteX2" fmla="*/ 16445 w 36046"/>
                <a:gd name="connsiteY2" fmla="*/ 16737 h 24065"/>
                <a:gd name="connsiteX3" fmla="*/ 36047 w 36046"/>
                <a:gd name="connsiteY3" fmla="*/ 13766 h 24065"/>
                <a:gd name="connsiteX4" fmla="*/ 15987 w 36046"/>
                <a:gd name="connsiteY4" fmla="*/ 23710 h 2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46" h="24065">
                  <a:moveTo>
                    <a:pt x="15987" y="23710"/>
                  </a:moveTo>
                  <a:cubicBezTo>
                    <a:pt x="4557" y="19366"/>
                    <a:pt x="-1786" y="5022"/>
                    <a:pt x="443" y="278"/>
                  </a:cubicBezTo>
                  <a:cubicBezTo>
                    <a:pt x="2443" y="-2522"/>
                    <a:pt x="16445" y="16737"/>
                    <a:pt x="16445" y="16737"/>
                  </a:cubicBezTo>
                  <a:cubicBezTo>
                    <a:pt x="35647" y="6108"/>
                    <a:pt x="36047" y="13766"/>
                    <a:pt x="36047" y="13766"/>
                  </a:cubicBezTo>
                  <a:cubicBezTo>
                    <a:pt x="33990" y="23424"/>
                    <a:pt x="19302" y="24910"/>
                    <a:pt x="15987" y="23710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F979C465-F159-DBF0-3449-7CD0E36E3CFE}"/>
                </a:ext>
              </a:extLst>
            </p:cNvPr>
            <p:cNvSpPr/>
            <p:nvPr/>
          </p:nvSpPr>
          <p:spPr>
            <a:xfrm>
              <a:off x="6872618" y="3375154"/>
              <a:ext cx="25677" cy="24836"/>
            </a:xfrm>
            <a:custGeom>
              <a:avLst/>
              <a:gdLst>
                <a:gd name="connsiteX0" fmla="*/ 6532 w 25677"/>
                <a:gd name="connsiteY0" fmla="*/ 23546 h 24836"/>
                <a:gd name="connsiteX1" fmla="*/ 1675 w 25677"/>
                <a:gd name="connsiteY1" fmla="*/ 0 h 24836"/>
                <a:gd name="connsiteX2" fmla="*/ 10876 w 25677"/>
                <a:gd name="connsiteY2" fmla="*/ 18688 h 24836"/>
                <a:gd name="connsiteX3" fmla="*/ 25678 w 25677"/>
                <a:gd name="connsiteY3" fmla="*/ 17431 h 24836"/>
                <a:gd name="connsiteX4" fmla="*/ 6532 w 25677"/>
                <a:gd name="connsiteY4" fmla="*/ 23546 h 2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7" h="24836">
                  <a:moveTo>
                    <a:pt x="6532" y="23546"/>
                  </a:moveTo>
                  <a:cubicBezTo>
                    <a:pt x="-1354" y="20917"/>
                    <a:pt x="-897" y="2229"/>
                    <a:pt x="1675" y="0"/>
                  </a:cubicBezTo>
                  <a:cubicBezTo>
                    <a:pt x="5904" y="2515"/>
                    <a:pt x="10876" y="18688"/>
                    <a:pt x="10876" y="18688"/>
                  </a:cubicBezTo>
                  <a:cubicBezTo>
                    <a:pt x="23163" y="12973"/>
                    <a:pt x="25678" y="17431"/>
                    <a:pt x="25678" y="17431"/>
                  </a:cubicBezTo>
                  <a:cubicBezTo>
                    <a:pt x="22934" y="26118"/>
                    <a:pt x="12819" y="25660"/>
                    <a:pt x="6532" y="2354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F47387F9-1A38-A4CC-3DB1-A9D8009DCE6F}"/>
                </a:ext>
              </a:extLst>
            </p:cNvPr>
            <p:cNvSpPr/>
            <p:nvPr/>
          </p:nvSpPr>
          <p:spPr>
            <a:xfrm>
              <a:off x="6944163" y="3398706"/>
              <a:ext cx="28599" cy="32671"/>
            </a:xfrm>
            <a:custGeom>
              <a:avLst/>
              <a:gdLst>
                <a:gd name="connsiteX0" fmla="*/ 5339 w 28599"/>
                <a:gd name="connsiteY0" fmla="*/ 23260 h 32671"/>
                <a:gd name="connsiteX1" fmla="*/ 1967 w 28599"/>
                <a:gd name="connsiteY1" fmla="*/ 0 h 32671"/>
                <a:gd name="connsiteX2" fmla="*/ 6654 w 28599"/>
                <a:gd name="connsiteY2" fmla="*/ 16230 h 32671"/>
                <a:gd name="connsiteX3" fmla="*/ 16883 w 28599"/>
                <a:gd name="connsiteY3" fmla="*/ 2343 h 32671"/>
                <a:gd name="connsiteX4" fmla="*/ 17152 w 28599"/>
                <a:gd name="connsiteY4" fmla="*/ 13213 h 32671"/>
                <a:gd name="connsiteX5" fmla="*/ 10825 w 28599"/>
                <a:gd name="connsiteY5" fmla="*/ 22060 h 32671"/>
                <a:gd name="connsiteX6" fmla="*/ 20678 w 28599"/>
                <a:gd name="connsiteY6" fmla="*/ 24677 h 32671"/>
                <a:gd name="connsiteX7" fmla="*/ 28599 w 28599"/>
                <a:gd name="connsiteY7" fmla="*/ 31090 h 32671"/>
                <a:gd name="connsiteX8" fmla="*/ 5339 w 28599"/>
                <a:gd name="connsiteY8" fmla="*/ 23260 h 3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599" h="32671">
                  <a:moveTo>
                    <a:pt x="5339" y="23260"/>
                  </a:moveTo>
                  <a:cubicBezTo>
                    <a:pt x="-1976" y="12230"/>
                    <a:pt x="-376" y="1600"/>
                    <a:pt x="1967" y="0"/>
                  </a:cubicBezTo>
                  <a:cubicBezTo>
                    <a:pt x="3996" y="5263"/>
                    <a:pt x="5568" y="10693"/>
                    <a:pt x="6654" y="16230"/>
                  </a:cubicBezTo>
                  <a:cubicBezTo>
                    <a:pt x="9014" y="10910"/>
                    <a:pt x="12506" y="6172"/>
                    <a:pt x="16883" y="2343"/>
                  </a:cubicBezTo>
                  <a:cubicBezTo>
                    <a:pt x="18152" y="5841"/>
                    <a:pt x="18244" y="9658"/>
                    <a:pt x="17152" y="13213"/>
                  </a:cubicBezTo>
                  <a:cubicBezTo>
                    <a:pt x="16060" y="16768"/>
                    <a:pt x="13837" y="19877"/>
                    <a:pt x="10825" y="22060"/>
                  </a:cubicBezTo>
                  <a:cubicBezTo>
                    <a:pt x="14254" y="22226"/>
                    <a:pt x="17615" y="23117"/>
                    <a:pt x="20678" y="24677"/>
                  </a:cubicBezTo>
                  <a:cubicBezTo>
                    <a:pt x="23741" y="26232"/>
                    <a:pt x="26439" y="28415"/>
                    <a:pt x="28599" y="31090"/>
                  </a:cubicBezTo>
                  <a:cubicBezTo>
                    <a:pt x="20427" y="35604"/>
                    <a:pt x="9568" y="29661"/>
                    <a:pt x="5339" y="23260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03960BAB-581C-B44D-1650-07E8DDAE002D}"/>
                </a:ext>
              </a:extLst>
            </p:cNvPr>
            <p:cNvSpPr/>
            <p:nvPr/>
          </p:nvSpPr>
          <p:spPr>
            <a:xfrm>
              <a:off x="6663066" y="3218792"/>
              <a:ext cx="41134" cy="51717"/>
            </a:xfrm>
            <a:custGeom>
              <a:avLst/>
              <a:gdLst>
                <a:gd name="connsiteX0" fmla="*/ 31490 w 41134"/>
                <a:gd name="connsiteY0" fmla="*/ 32690 h 51717"/>
                <a:gd name="connsiteX1" fmla="*/ 25775 w 41134"/>
                <a:gd name="connsiteY1" fmla="*/ 0 h 51717"/>
                <a:gd name="connsiteX2" fmla="*/ 38462 w 41134"/>
                <a:gd name="connsiteY2" fmla="*/ 38862 h 51717"/>
                <a:gd name="connsiteX3" fmla="*/ 0 w 41134"/>
                <a:gd name="connsiteY3" fmla="*/ 46920 h 51717"/>
                <a:gd name="connsiteX4" fmla="*/ 9658 w 41134"/>
                <a:gd name="connsiteY4" fmla="*/ 41817 h 51717"/>
                <a:gd name="connsiteX5" fmla="*/ 20574 w 41134"/>
                <a:gd name="connsiteY5" fmla="*/ 41605 h 51717"/>
                <a:gd name="connsiteX6" fmla="*/ 16288 w 41134"/>
                <a:gd name="connsiteY6" fmla="*/ 25889 h 51717"/>
                <a:gd name="connsiteX7" fmla="*/ 31490 w 41134"/>
                <a:gd name="connsiteY7" fmla="*/ 32690 h 51717"/>
                <a:gd name="connsiteX8" fmla="*/ 31490 w 41134"/>
                <a:gd name="connsiteY8" fmla="*/ 32690 h 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34" h="51717">
                  <a:moveTo>
                    <a:pt x="31490" y="32690"/>
                  </a:moveTo>
                  <a:cubicBezTo>
                    <a:pt x="26323" y="22626"/>
                    <a:pt x="24329" y="11224"/>
                    <a:pt x="25775" y="0"/>
                  </a:cubicBezTo>
                  <a:cubicBezTo>
                    <a:pt x="44463" y="25432"/>
                    <a:pt x="42462" y="28289"/>
                    <a:pt x="38462" y="38862"/>
                  </a:cubicBezTo>
                  <a:cubicBezTo>
                    <a:pt x="32461" y="50292"/>
                    <a:pt x="8230" y="56693"/>
                    <a:pt x="0" y="46920"/>
                  </a:cubicBezTo>
                  <a:cubicBezTo>
                    <a:pt x="2777" y="44491"/>
                    <a:pt x="6086" y="42743"/>
                    <a:pt x="9658" y="41817"/>
                  </a:cubicBezTo>
                  <a:cubicBezTo>
                    <a:pt x="13230" y="40897"/>
                    <a:pt x="16968" y="40822"/>
                    <a:pt x="20574" y="41605"/>
                  </a:cubicBezTo>
                  <a:cubicBezTo>
                    <a:pt x="17265" y="37073"/>
                    <a:pt x="15739" y="31478"/>
                    <a:pt x="16288" y="25889"/>
                  </a:cubicBezTo>
                  <a:cubicBezTo>
                    <a:pt x="20568" y="29615"/>
                    <a:pt x="25860" y="31987"/>
                    <a:pt x="31490" y="32690"/>
                  </a:cubicBezTo>
                  <a:lnTo>
                    <a:pt x="31490" y="326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2CF446D3-5233-E876-989C-10581A146BB9}"/>
                </a:ext>
              </a:extLst>
            </p:cNvPr>
            <p:cNvSpPr/>
            <p:nvPr/>
          </p:nvSpPr>
          <p:spPr>
            <a:xfrm>
              <a:off x="6662627" y="3295659"/>
              <a:ext cx="33412" cy="43339"/>
            </a:xfrm>
            <a:custGeom>
              <a:avLst/>
              <a:gdLst>
                <a:gd name="connsiteX0" fmla="*/ 28157 w 33412"/>
                <a:gd name="connsiteY0" fmla="*/ 33490 h 43339"/>
                <a:gd name="connsiteX1" fmla="*/ 97 w 33412"/>
                <a:gd name="connsiteY1" fmla="*/ 41777 h 43339"/>
                <a:gd name="connsiteX2" fmla="*/ 20042 w 33412"/>
                <a:gd name="connsiteY2" fmla="*/ 31490 h 43339"/>
                <a:gd name="connsiteX3" fmla="*/ 17356 w 33412"/>
                <a:gd name="connsiteY3" fmla="*/ 12687 h 43339"/>
                <a:gd name="connsiteX4" fmla="*/ 25757 w 33412"/>
                <a:gd name="connsiteY4" fmla="*/ 21774 h 43339"/>
                <a:gd name="connsiteX5" fmla="*/ 25185 w 33412"/>
                <a:gd name="connsiteY5" fmla="*/ 0 h 43339"/>
                <a:gd name="connsiteX6" fmla="*/ 33318 w 33412"/>
                <a:gd name="connsiteY6" fmla="*/ 16151 h 43339"/>
                <a:gd name="connsiteX7" fmla="*/ 28157 w 33412"/>
                <a:gd name="connsiteY7" fmla="*/ 33490 h 43339"/>
                <a:gd name="connsiteX8" fmla="*/ 28157 w 33412"/>
                <a:gd name="connsiteY8" fmla="*/ 33490 h 4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12" h="43339">
                  <a:moveTo>
                    <a:pt x="28157" y="33490"/>
                  </a:moveTo>
                  <a:cubicBezTo>
                    <a:pt x="22442" y="42234"/>
                    <a:pt x="6840" y="45606"/>
                    <a:pt x="97" y="41777"/>
                  </a:cubicBezTo>
                  <a:cubicBezTo>
                    <a:pt x="-1618" y="39891"/>
                    <a:pt x="20042" y="31490"/>
                    <a:pt x="20042" y="31490"/>
                  </a:cubicBezTo>
                  <a:cubicBezTo>
                    <a:pt x="12955" y="17774"/>
                    <a:pt x="17356" y="12687"/>
                    <a:pt x="17356" y="12687"/>
                  </a:cubicBezTo>
                  <a:cubicBezTo>
                    <a:pt x="20979" y="14836"/>
                    <a:pt x="23894" y="17996"/>
                    <a:pt x="25757" y="21774"/>
                  </a:cubicBezTo>
                  <a:cubicBezTo>
                    <a:pt x="28500" y="9430"/>
                    <a:pt x="23185" y="1543"/>
                    <a:pt x="25185" y="0"/>
                  </a:cubicBezTo>
                  <a:cubicBezTo>
                    <a:pt x="29855" y="4149"/>
                    <a:pt x="32764" y="9927"/>
                    <a:pt x="33318" y="16151"/>
                  </a:cubicBezTo>
                  <a:cubicBezTo>
                    <a:pt x="33867" y="22374"/>
                    <a:pt x="32026" y="28575"/>
                    <a:pt x="28157" y="33490"/>
                  </a:cubicBezTo>
                  <a:lnTo>
                    <a:pt x="28157" y="334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A28E73C4-9E09-FCAC-DE86-7AFE30860739}"/>
                </a:ext>
              </a:extLst>
            </p:cNvPr>
            <p:cNvSpPr/>
            <p:nvPr/>
          </p:nvSpPr>
          <p:spPr>
            <a:xfrm>
              <a:off x="7116060" y="2991452"/>
              <a:ext cx="43067" cy="34301"/>
            </a:xfrm>
            <a:custGeom>
              <a:avLst/>
              <a:gdLst>
                <a:gd name="connsiteX0" fmla="*/ 11921 w 43067"/>
                <a:gd name="connsiteY0" fmla="*/ 30172 h 34301"/>
                <a:gd name="connsiteX1" fmla="*/ 1806 w 43067"/>
                <a:gd name="connsiteY1" fmla="*/ 16947 h 34301"/>
                <a:gd name="connsiteX2" fmla="*/ 777 w 43067"/>
                <a:gd name="connsiteY2" fmla="*/ 334 h 34301"/>
                <a:gd name="connsiteX3" fmla="*/ 10207 w 43067"/>
                <a:gd name="connsiteY3" fmla="*/ 18514 h 34301"/>
                <a:gd name="connsiteX4" fmla="*/ 16893 w 43067"/>
                <a:gd name="connsiteY4" fmla="*/ 9769 h 34301"/>
                <a:gd name="connsiteX5" fmla="*/ 15636 w 43067"/>
                <a:gd name="connsiteY5" fmla="*/ 25423 h 34301"/>
                <a:gd name="connsiteX6" fmla="*/ 43068 w 43067"/>
                <a:gd name="connsiteY6" fmla="*/ 30286 h 34301"/>
                <a:gd name="connsiteX7" fmla="*/ 11921 w 43067"/>
                <a:gd name="connsiteY7" fmla="*/ 30172 h 3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7" h="34301">
                  <a:moveTo>
                    <a:pt x="11921" y="30172"/>
                  </a:moveTo>
                  <a:cubicBezTo>
                    <a:pt x="7309" y="26863"/>
                    <a:pt x="3789" y="22262"/>
                    <a:pt x="1806" y="16947"/>
                  </a:cubicBezTo>
                  <a:cubicBezTo>
                    <a:pt x="-177" y="11638"/>
                    <a:pt x="-537" y="5855"/>
                    <a:pt x="777" y="334"/>
                  </a:cubicBezTo>
                  <a:cubicBezTo>
                    <a:pt x="1406" y="-2181"/>
                    <a:pt x="8321" y="10055"/>
                    <a:pt x="10207" y="18514"/>
                  </a:cubicBezTo>
                  <a:cubicBezTo>
                    <a:pt x="13522" y="10170"/>
                    <a:pt x="16893" y="9769"/>
                    <a:pt x="16893" y="9769"/>
                  </a:cubicBezTo>
                  <a:cubicBezTo>
                    <a:pt x="18196" y="14982"/>
                    <a:pt x="17756" y="20485"/>
                    <a:pt x="15636" y="25423"/>
                  </a:cubicBezTo>
                  <a:cubicBezTo>
                    <a:pt x="31524" y="22908"/>
                    <a:pt x="42839" y="27772"/>
                    <a:pt x="43068" y="30286"/>
                  </a:cubicBezTo>
                  <a:cubicBezTo>
                    <a:pt x="39296" y="35487"/>
                    <a:pt x="18951" y="35830"/>
                    <a:pt x="11921" y="30172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CE6B4E48-ED9F-47F0-2D9F-5A2C1B20FCE2}"/>
                </a:ext>
              </a:extLst>
            </p:cNvPr>
            <p:cNvSpPr/>
            <p:nvPr/>
          </p:nvSpPr>
          <p:spPr>
            <a:xfrm>
              <a:off x="6712215" y="3491575"/>
              <a:ext cx="275177" cy="275228"/>
            </a:xfrm>
            <a:custGeom>
              <a:avLst/>
              <a:gdLst>
                <a:gd name="connsiteX0" fmla="*/ 37319 w 275177"/>
                <a:gd name="connsiteY0" fmla="*/ 275229 h 275228"/>
                <a:gd name="connsiteX1" fmla="*/ 237858 w 275177"/>
                <a:gd name="connsiteY1" fmla="*/ 275229 h 275228"/>
                <a:gd name="connsiteX2" fmla="*/ 275177 w 275177"/>
                <a:gd name="connsiteY2" fmla="*/ 0 h 275228"/>
                <a:gd name="connsiteX3" fmla="*/ 0 w 275177"/>
                <a:gd name="connsiteY3" fmla="*/ 0 h 275228"/>
                <a:gd name="connsiteX4" fmla="*/ 37319 w 275177"/>
                <a:gd name="connsiteY4" fmla="*/ 275229 h 27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77" h="275228">
                  <a:moveTo>
                    <a:pt x="37319" y="275229"/>
                  </a:moveTo>
                  <a:lnTo>
                    <a:pt x="237858" y="275229"/>
                  </a:lnTo>
                  <a:lnTo>
                    <a:pt x="275177" y="0"/>
                  </a:lnTo>
                  <a:lnTo>
                    <a:pt x="0" y="0"/>
                  </a:lnTo>
                  <a:lnTo>
                    <a:pt x="37319" y="275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D99B2C82-DA11-D3AD-9DF4-E159539BA099}"/>
                </a:ext>
              </a:extLst>
            </p:cNvPr>
            <p:cNvSpPr/>
            <p:nvPr/>
          </p:nvSpPr>
          <p:spPr>
            <a:xfrm>
              <a:off x="6684212" y="3472932"/>
              <a:ext cx="331184" cy="60636"/>
            </a:xfrm>
            <a:custGeom>
              <a:avLst/>
              <a:gdLst>
                <a:gd name="connsiteX0" fmla="*/ 4629 w 331184"/>
                <a:gd name="connsiteY0" fmla="*/ 60636 h 60636"/>
                <a:gd name="connsiteX1" fmla="*/ 326498 w 331184"/>
                <a:gd name="connsiteY1" fmla="*/ 60636 h 60636"/>
                <a:gd name="connsiteX2" fmla="*/ 331184 w 331184"/>
                <a:gd name="connsiteY2" fmla="*/ 0 h 60636"/>
                <a:gd name="connsiteX3" fmla="*/ 0 w 331184"/>
                <a:gd name="connsiteY3" fmla="*/ 0 h 60636"/>
                <a:gd name="connsiteX4" fmla="*/ 4629 w 331184"/>
                <a:gd name="connsiteY4" fmla="*/ 60636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84" h="60636">
                  <a:moveTo>
                    <a:pt x="4629" y="60636"/>
                  </a:moveTo>
                  <a:lnTo>
                    <a:pt x="326498" y="60636"/>
                  </a:lnTo>
                  <a:lnTo>
                    <a:pt x="331184" y="0"/>
                  </a:lnTo>
                  <a:lnTo>
                    <a:pt x="0" y="0"/>
                  </a:lnTo>
                  <a:lnTo>
                    <a:pt x="4629" y="60636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308F3F10-719C-E202-5336-5BFA6F7FF8D7}"/>
                </a:ext>
              </a:extLst>
            </p:cNvPr>
            <p:cNvSpPr/>
            <p:nvPr/>
          </p:nvSpPr>
          <p:spPr>
            <a:xfrm>
              <a:off x="6717873" y="3533574"/>
              <a:ext cx="263861" cy="233229"/>
            </a:xfrm>
            <a:custGeom>
              <a:avLst/>
              <a:gdLst>
                <a:gd name="connsiteX0" fmla="*/ 263861 w 263861"/>
                <a:gd name="connsiteY0" fmla="*/ 0 h 233229"/>
                <a:gd name="connsiteX1" fmla="*/ 0 w 263861"/>
                <a:gd name="connsiteY1" fmla="*/ 0 h 233229"/>
                <a:gd name="connsiteX2" fmla="*/ 31661 w 263861"/>
                <a:gd name="connsiteY2" fmla="*/ 233229 h 233229"/>
                <a:gd name="connsiteX3" fmla="*/ 63322 w 263861"/>
                <a:gd name="connsiteY3" fmla="*/ 231057 h 233229"/>
                <a:gd name="connsiteX4" fmla="*/ 45606 w 263861"/>
                <a:gd name="connsiteY4" fmla="*/ 18631 h 233229"/>
                <a:gd name="connsiteX5" fmla="*/ 261804 w 263861"/>
                <a:gd name="connsiteY5" fmla="*/ 15030 h 233229"/>
                <a:gd name="connsiteX6" fmla="*/ 263861 w 263861"/>
                <a:gd name="connsiteY6" fmla="*/ 0 h 23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861" h="233229">
                  <a:moveTo>
                    <a:pt x="263861" y="0"/>
                  </a:moveTo>
                  <a:lnTo>
                    <a:pt x="0" y="0"/>
                  </a:lnTo>
                  <a:lnTo>
                    <a:pt x="31661" y="233229"/>
                  </a:lnTo>
                  <a:lnTo>
                    <a:pt x="63322" y="231057"/>
                  </a:lnTo>
                  <a:lnTo>
                    <a:pt x="45606" y="18631"/>
                  </a:lnTo>
                  <a:lnTo>
                    <a:pt x="261804" y="15030"/>
                  </a:lnTo>
                  <a:lnTo>
                    <a:pt x="26386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3FE9C892-9529-8285-12B0-8DA87E6DB6BD}"/>
                </a:ext>
              </a:extLst>
            </p:cNvPr>
            <p:cNvSpPr/>
            <p:nvPr/>
          </p:nvSpPr>
          <p:spPr>
            <a:xfrm>
              <a:off x="6684212" y="3472932"/>
              <a:ext cx="82924" cy="60636"/>
            </a:xfrm>
            <a:custGeom>
              <a:avLst/>
              <a:gdLst>
                <a:gd name="connsiteX0" fmla="*/ 73552 w 82924"/>
                <a:gd name="connsiteY0" fmla="*/ 457 h 60636"/>
                <a:gd name="connsiteX1" fmla="*/ 82925 w 82924"/>
                <a:gd name="connsiteY1" fmla="*/ 60636 h 60636"/>
                <a:gd name="connsiteX2" fmla="*/ 4629 w 82924"/>
                <a:gd name="connsiteY2" fmla="*/ 60636 h 60636"/>
                <a:gd name="connsiteX3" fmla="*/ 0 w 82924"/>
                <a:gd name="connsiteY3" fmla="*/ 0 h 60636"/>
                <a:gd name="connsiteX4" fmla="*/ 73552 w 82924"/>
                <a:gd name="connsiteY4" fmla="*/ 457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24" h="60636">
                  <a:moveTo>
                    <a:pt x="73552" y="457"/>
                  </a:moveTo>
                  <a:lnTo>
                    <a:pt x="82925" y="60636"/>
                  </a:lnTo>
                  <a:lnTo>
                    <a:pt x="4629" y="60636"/>
                  </a:lnTo>
                  <a:lnTo>
                    <a:pt x="0" y="0"/>
                  </a:lnTo>
                  <a:lnTo>
                    <a:pt x="73552" y="4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D3C64B65-C8FE-CA32-D7E1-FAF42A7906B9}"/>
                </a:ext>
              </a:extLst>
            </p:cNvPr>
            <p:cNvSpPr/>
            <p:nvPr/>
          </p:nvSpPr>
          <p:spPr>
            <a:xfrm>
              <a:off x="6730846" y="3602840"/>
              <a:ext cx="238601" cy="4686"/>
            </a:xfrm>
            <a:custGeom>
              <a:avLst/>
              <a:gdLst>
                <a:gd name="connsiteX0" fmla="*/ 238601 w 238601"/>
                <a:gd name="connsiteY0" fmla="*/ 0 h 4686"/>
                <a:gd name="connsiteX1" fmla="*/ 0 w 238601"/>
                <a:gd name="connsiteY1" fmla="*/ 0 h 4686"/>
                <a:gd name="connsiteX2" fmla="*/ 0 w 238601"/>
                <a:gd name="connsiteY2" fmla="*/ 4686 h 4686"/>
                <a:gd name="connsiteX3" fmla="*/ 238601 w 238601"/>
                <a:gd name="connsiteY3" fmla="*/ 4686 h 4686"/>
                <a:gd name="connsiteX4" fmla="*/ 238601 w 238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01" h="4686">
                  <a:moveTo>
                    <a:pt x="238601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38601" y="4686"/>
                  </a:lnTo>
                  <a:lnTo>
                    <a:pt x="23860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1E11224C-B06D-A8F8-3699-C65A2285391C}"/>
                </a:ext>
              </a:extLst>
            </p:cNvPr>
            <p:cNvSpPr/>
            <p:nvPr/>
          </p:nvSpPr>
          <p:spPr>
            <a:xfrm>
              <a:off x="6730846" y="3621465"/>
              <a:ext cx="238601" cy="4686"/>
            </a:xfrm>
            <a:custGeom>
              <a:avLst/>
              <a:gdLst>
                <a:gd name="connsiteX0" fmla="*/ 238601 w 238601"/>
                <a:gd name="connsiteY0" fmla="*/ 0 h 4686"/>
                <a:gd name="connsiteX1" fmla="*/ 0 w 238601"/>
                <a:gd name="connsiteY1" fmla="*/ 0 h 4686"/>
                <a:gd name="connsiteX2" fmla="*/ 0 w 238601"/>
                <a:gd name="connsiteY2" fmla="*/ 4686 h 4686"/>
                <a:gd name="connsiteX3" fmla="*/ 238601 w 238601"/>
                <a:gd name="connsiteY3" fmla="*/ 4686 h 4686"/>
                <a:gd name="connsiteX4" fmla="*/ 238601 w 238601"/>
                <a:gd name="connsiteY4" fmla="*/ 0 h 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01" h="4686">
                  <a:moveTo>
                    <a:pt x="238601" y="0"/>
                  </a:moveTo>
                  <a:lnTo>
                    <a:pt x="0" y="0"/>
                  </a:lnTo>
                  <a:lnTo>
                    <a:pt x="0" y="4686"/>
                  </a:lnTo>
                  <a:lnTo>
                    <a:pt x="238601" y="4686"/>
                  </a:lnTo>
                  <a:lnTo>
                    <a:pt x="238601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91996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71</Words>
  <Application>Microsoft Office PowerPoint</Application>
  <PresentationFormat>宽屏</PresentationFormat>
  <Paragraphs>10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MiSans Heavy</vt:lpstr>
      <vt:lpstr>阿里巴巴普惠体 2.0 115 Black</vt:lpstr>
      <vt:lpstr>阿里巴巴普惠体 2.0 55 Regular</vt:lpstr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植树场景插画 盆栽 绿植 树苗矢量卡通ppt素材打包下载</dc:title>
  <dc:creator>51PPT模板网</dc:creator>
  <cp:keywords>www.51pptmoban.com</cp:keywords>
  <dc:description>51PPT模板网 官方唯一网址：www.51pptmoban.com</dc:description>
  <cp:lastModifiedBy>Power user</cp:lastModifiedBy>
  <cp:revision>38</cp:revision>
  <dcterms:created xsi:type="dcterms:W3CDTF">2022-04-15T04:07:10Z</dcterms:created>
  <dcterms:modified xsi:type="dcterms:W3CDTF">2023-03-10T15:56:05Z</dcterms:modified>
</cp:coreProperties>
</file>