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1127" r:id="rId3"/>
    <p:sldId id="1135" r:id="rId4"/>
    <p:sldId id="1132" r:id="rId5"/>
    <p:sldId id="1131" r:id="rId6"/>
    <p:sldId id="1129" r:id="rId7"/>
    <p:sldId id="1130" r:id="rId8"/>
    <p:sldId id="1133" r:id="rId9"/>
    <p:sldId id="1134" r:id="rId10"/>
    <p:sldId id="1128" r:id="rId11"/>
    <p:sldId id="1136" r:id="rId12"/>
    <p:sldId id="113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5" orient="horz" pos="3816" userDrawn="1">
          <p15:clr>
            <a:srgbClr val="A4A3A4"/>
          </p15:clr>
        </p15:guide>
        <p15:guide id="6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EA7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67" autoAdjust="0"/>
    <p:restoredTop sz="95527" autoAdjust="0"/>
  </p:normalViewPr>
  <p:slideViewPr>
    <p:cSldViewPr snapToGrid="0" showGuides="1">
      <p:cViewPr varScale="1">
        <p:scale>
          <a:sx n="79" d="100"/>
          <a:sy n="79" d="100"/>
        </p:scale>
        <p:origin x="114" y="102"/>
      </p:cViewPr>
      <p:guideLst>
        <p:guide orient="horz" pos="2160"/>
        <p:guide pos="3840"/>
        <p:guide pos="393"/>
        <p:guide pos="7310"/>
        <p:guide orient="horz" pos="3816"/>
        <p:guide orient="horz" pos="50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 cap="rnd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B6-4659-A15F-5568BD9450AB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B6-4659-A15F-5568BD9450A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B6-4659-A15F-5568BD9450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/>
            </a:solidFill>
            <a:ln w="28575" cap="rnd"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F5-4B88-9F75-17DC27ABECA5}"/>
              </c:ext>
            </c:extLst>
          </c:dPt>
          <c:dPt>
            <c:idx val="1"/>
            <c:bubble3D val="0"/>
            <c:spPr>
              <a:solidFill>
                <a:schemeClr val="accent2">
                  <a:alpha val="51000"/>
                </a:schemeClr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F5-4B88-9F75-17DC27ABECA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8F5-4B88-9F75-17DC27ABEC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 cap="rnd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430-4AF8-8700-A1BEE682464E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28575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430-4AF8-8700-A1BEE682464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430-4AF8-8700-A1BEE68246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406479657767798E-2"/>
          <c:y val="0.22144591547754602"/>
          <c:w val="0.92021925483606859"/>
          <c:h val="0.67454584090655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430</c:v>
                </c:pt>
                <c:pt idx="1">
                  <c:v>250</c:v>
                </c:pt>
                <c:pt idx="2">
                  <c:v>350</c:v>
                </c:pt>
                <c:pt idx="3">
                  <c:v>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96-4366-8BCE-4C1F8705A4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B96-4366-8BCE-4C1F8705A4F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B96-4366-8BCE-4C1F8705A4F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B96-4366-8BCE-4C1F8705A4F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EB96-4366-8BCE-4C1F8705A4FC}"/>
              </c:ext>
            </c:extLst>
          </c:dPt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</c:v>
                </c:pt>
                <c:pt idx="1">
                  <c:v>440</c:v>
                </c:pt>
                <c:pt idx="2">
                  <c:v>180</c:v>
                </c:pt>
                <c:pt idx="3">
                  <c:v>280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B96-4366-8BCE-4C1F8705A4F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2">
                <a:alpha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300</c:v>
                </c:pt>
                <c:pt idx="1">
                  <c:v>280</c:v>
                </c:pt>
                <c:pt idx="2">
                  <c:v>140</c:v>
                </c:pt>
                <c:pt idx="3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B96-4366-8BCE-4C1F8705A4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02276368"/>
        <c:axId val="2102265392"/>
      </c:barChart>
      <c:catAx>
        <c:axId val="2102276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2265392"/>
        <c:crosses val="autoZero"/>
        <c:auto val="1"/>
        <c:lblAlgn val="ctr"/>
        <c:lblOffset val="100"/>
        <c:noMultiLvlLbl val="0"/>
      </c:catAx>
      <c:valAx>
        <c:axId val="2102265392"/>
        <c:scaling>
          <c:orientation val="minMax"/>
          <c:max val="50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2276368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FD1F7552-4A75-4076-8D37-F9EB83478404}" type="datetimeFigureOut">
              <a:rPr lang="zh-CN" altLang="en-US" smtClean="0"/>
              <a:pPr/>
              <a:t>2023/3/12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A5AA3BBA-28CD-4A36-ACE9-22E616A1267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613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AA3BBA-28CD-4A36-ACE9-22E616A1267A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855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9B110BAF-9FB8-749A-0C7E-6925B255BE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064933"/>
            <a:ext cx="12192000" cy="3793067"/>
          </a:xfrm>
          <a:prstGeom prst="rect">
            <a:avLst/>
          </a:prstGeom>
        </p:spPr>
      </p:pic>
      <p:sp>
        <p:nvSpPr>
          <p:cNvPr id="2" name="流程图: 决策 1">
            <a:extLst>
              <a:ext uri="{FF2B5EF4-FFF2-40B4-BE49-F238E27FC236}">
                <a16:creationId xmlns:a16="http://schemas.microsoft.com/office/drawing/2014/main" id="{D9A8B368-33E7-E272-4919-B82ADB0F9EE2}"/>
              </a:ext>
            </a:extLst>
          </p:cNvPr>
          <p:cNvSpPr/>
          <p:nvPr userDrawn="1"/>
        </p:nvSpPr>
        <p:spPr>
          <a:xfrm>
            <a:off x="730568" y="-1735282"/>
            <a:ext cx="3318365" cy="3470564"/>
          </a:xfrm>
          <a:prstGeom prst="flowChartDecision">
            <a:avLst/>
          </a:prstGeom>
          <a:gradFill>
            <a:gsLst>
              <a:gs pos="35000">
                <a:schemeClr val="accent1">
                  <a:lumMod val="5000"/>
                  <a:lumOff val="95000"/>
                  <a:alpha val="0"/>
                </a:schemeClr>
              </a:gs>
              <a:gs pos="72000">
                <a:schemeClr val="bg1"/>
              </a:gs>
            </a:gsLst>
            <a:lin ang="5400000" scaled="1"/>
          </a:gradFill>
          <a:ln w="57150">
            <a:gradFill flip="none" rotWithShape="1">
              <a:gsLst>
                <a:gs pos="35000">
                  <a:schemeClr val="accent1">
                    <a:lumMod val="5000"/>
                    <a:lumOff val="95000"/>
                    <a:alpha val="0"/>
                  </a:schemeClr>
                </a:gs>
                <a:gs pos="88000">
                  <a:schemeClr val="accent1"/>
                </a:gs>
              </a:gsLst>
              <a:lin ang="5400000" scaled="1"/>
              <a:tileRect/>
            </a:gradFill>
          </a:ln>
          <a:effectLst>
            <a:outerShdw blurRad="177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3" name="流程图: 决策 2">
            <a:extLst>
              <a:ext uri="{FF2B5EF4-FFF2-40B4-BE49-F238E27FC236}">
                <a16:creationId xmlns:a16="http://schemas.microsoft.com/office/drawing/2014/main" id="{85F14C27-A3D8-BFEF-CFE4-2D1B026432EB}"/>
              </a:ext>
            </a:extLst>
          </p:cNvPr>
          <p:cNvSpPr/>
          <p:nvPr userDrawn="1"/>
        </p:nvSpPr>
        <p:spPr>
          <a:xfrm>
            <a:off x="710421" y="-2344882"/>
            <a:ext cx="3318365" cy="3470564"/>
          </a:xfrm>
          <a:prstGeom prst="flowChartDecision">
            <a:avLst/>
          </a:prstGeom>
          <a:gradFill>
            <a:gsLst>
              <a:gs pos="35000">
                <a:schemeClr val="accent1">
                  <a:lumMod val="5000"/>
                  <a:lumOff val="95000"/>
                  <a:alpha val="0"/>
                </a:schemeClr>
              </a:gs>
              <a:gs pos="72000">
                <a:schemeClr val="bg1"/>
              </a:gs>
            </a:gsLst>
            <a:lin ang="5400000" scaled="1"/>
          </a:gradFill>
          <a:ln w="38100">
            <a:gradFill flip="none" rotWithShape="1">
              <a:gsLst>
                <a:gs pos="51000">
                  <a:schemeClr val="accent1">
                    <a:lumMod val="5000"/>
                    <a:lumOff val="95000"/>
                    <a:alpha val="0"/>
                  </a:schemeClr>
                </a:gs>
                <a:gs pos="88000">
                  <a:schemeClr val="accent1"/>
                </a:gs>
              </a:gsLst>
              <a:lin ang="5400000" scaled="1"/>
              <a:tileRect/>
            </a:gradFill>
          </a:ln>
          <a:effectLst>
            <a:outerShdw blurRad="177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F4C729B-284E-A7BC-3B95-0D9BB3DF281A}"/>
              </a:ext>
            </a:extLst>
          </p:cNvPr>
          <p:cNvGrpSpPr/>
          <p:nvPr userDrawn="1"/>
        </p:nvGrpSpPr>
        <p:grpSpPr>
          <a:xfrm>
            <a:off x="-3135344" y="0"/>
            <a:ext cx="4585245" cy="3318366"/>
            <a:chOff x="-2750071" y="685699"/>
            <a:chExt cx="4585245" cy="3318366"/>
          </a:xfrm>
        </p:grpSpPr>
        <p:sp>
          <p:nvSpPr>
            <p:cNvPr id="5" name="流程图: 决策 4">
              <a:extLst>
                <a:ext uri="{FF2B5EF4-FFF2-40B4-BE49-F238E27FC236}">
                  <a16:creationId xmlns:a16="http://schemas.microsoft.com/office/drawing/2014/main" id="{9C25F8BF-0E4D-8F50-86CE-9E198EDE91FA}"/>
                </a:ext>
              </a:extLst>
            </p:cNvPr>
            <p:cNvSpPr/>
            <p:nvPr/>
          </p:nvSpPr>
          <p:spPr>
            <a:xfrm rot="16200000">
              <a:off x="-1559291" y="609600"/>
              <a:ext cx="3318365" cy="3470564"/>
            </a:xfrm>
            <a:prstGeom prst="flowChartDecision">
              <a:avLst/>
            </a:prstGeom>
            <a:noFill/>
            <a:ln w="57150">
              <a:gradFill flip="none" rotWithShape="1">
                <a:gsLst>
                  <a:gs pos="35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6" name="流程图: 决策 5">
              <a:extLst>
                <a:ext uri="{FF2B5EF4-FFF2-40B4-BE49-F238E27FC236}">
                  <a16:creationId xmlns:a16="http://schemas.microsoft.com/office/drawing/2014/main" id="{C14CA33B-CCAB-B9CF-962A-C39C9BD76A13}"/>
                </a:ext>
              </a:extLst>
            </p:cNvPr>
            <p:cNvSpPr/>
            <p:nvPr/>
          </p:nvSpPr>
          <p:spPr>
            <a:xfrm rot="16200000">
              <a:off x="-2131741" y="609601"/>
              <a:ext cx="3318365" cy="3470564"/>
            </a:xfrm>
            <a:prstGeom prst="flowChartDecision">
              <a:avLst/>
            </a:prstGeom>
            <a:noFill/>
            <a:ln w="38100">
              <a:gradFill flip="none" rotWithShape="1">
                <a:gsLst>
                  <a:gs pos="51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7" name="流程图: 决策 6">
              <a:extLst>
                <a:ext uri="{FF2B5EF4-FFF2-40B4-BE49-F238E27FC236}">
                  <a16:creationId xmlns:a16="http://schemas.microsoft.com/office/drawing/2014/main" id="{8DED7C63-F471-F81A-0745-65740EE40F04}"/>
                </a:ext>
              </a:extLst>
            </p:cNvPr>
            <p:cNvSpPr/>
            <p:nvPr/>
          </p:nvSpPr>
          <p:spPr>
            <a:xfrm rot="16200000">
              <a:off x="-2673972" y="609600"/>
              <a:ext cx="3318365" cy="3470564"/>
            </a:xfrm>
            <a:prstGeom prst="flowChartDecision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419100" dist="127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sp>
        <p:nvSpPr>
          <p:cNvPr id="8" name="流程图: 决策 7">
            <a:extLst>
              <a:ext uri="{FF2B5EF4-FFF2-40B4-BE49-F238E27FC236}">
                <a16:creationId xmlns:a16="http://schemas.microsoft.com/office/drawing/2014/main" id="{440A062F-5AF4-7E2E-CFAB-3D5572A190B6}"/>
              </a:ext>
            </a:extLst>
          </p:cNvPr>
          <p:cNvSpPr/>
          <p:nvPr userDrawn="1"/>
        </p:nvSpPr>
        <p:spPr>
          <a:xfrm rot="16200000">
            <a:off x="710420" y="-2793574"/>
            <a:ext cx="3318365" cy="3470564"/>
          </a:xfrm>
          <a:prstGeom prst="flowChartDecision">
            <a:avLst/>
          </a:prstGeom>
          <a:solidFill>
            <a:schemeClr val="bg1"/>
          </a:solidFill>
          <a:ln w="38100">
            <a:noFill/>
          </a:ln>
          <a:effectLst>
            <a:outerShdw blurRad="4191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2E6F71A-BE55-D380-A1FD-119D1A0BE529}"/>
              </a:ext>
            </a:extLst>
          </p:cNvPr>
          <p:cNvGrpSpPr/>
          <p:nvPr userDrawn="1"/>
        </p:nvGrpSpPr>
        <p:grpSpPr>
          <a:xfrm rot="16200000">
            <a:off x="7054243" y="5988165"/>
            <a:ext cx="4585245" cy="3318366"/>
            <a:chOff x="-2750071" y="685699"/>
            <a:chExt cx="4585245" cy="3318366"/>
          </a:xfrm>
        </p:grpSpPr>
        <p:sp>
          <p:nvSpPr>
            <p:cNvPr id="10" name="流程图: 决策 9">
              <a:extLst>
                <a:ext uri="{FF2B5EF4-FFF2-40B4-BE49-F238E27FC236}">
                  <a16:creationId xmlns:a16="http://schemas.microsoft.com/office/drawing/2014/main" id="{5CD889E3-528C-F26F-13F1-A7CA0290968C}"/>
                </a:ext>
              </a:extLst>
            </p:cNvPr>
            <p:cNvSpPr/>
            <p:nvPr/>
          </p:nvSpPr>
          <p:spPr>
            <a:xfrm rot="16200000">
              <a:off x="-1559291" y="609600"/>
              <a:ext cx="3318365" cy="3470564"/>
            </a:xfrm>
            <a:prstGeom prst="flowChartDecision">
              <a:avLst/>
            </a:prstGeom>
            <a:noFill/>
            <a:ln w="57150">
              <a:gradFill flip="none" rotWithShape="1">
                <a:gsLst>
                  <a:gs pos="35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1" name="流程图: 决策 10">
              <a:extLst>
                <a:ext uri="{FF2B5EF4-FFF2-40B4-BE49-F238E27FC236}">
                  <a16:creationId xmlns:a16="http://schemas.microsoft.com/office/drawing/2014/main" id="{277CE134-7152-501B-1B4C-45EC53EC1635}"/>
                </a:ext>
              </a:extLst>
            </p:cNvPr>
            <p:cNvSpPr/>
            <p:nvPr/>
          </p:nvSpPr>
          <p:spPr>
            <a:xfrm rot="16200000">
              <a:off x="-2131741" y="609601"/>
              <a:ext cx="3318365" cy="3470564"/>
            </a:xfrm>
            <a:prstGeom prst="flowChartDecision">
              <a:avLst/>
            </a:prstGeom>
            <a:noFill/>
            <a:ln w="38100">
              <a:gradFill flip="none" rotWithShape="1">
                <a:gsLst>
                  <a:gs pos="51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2" name="流程图: 决策 11">
              <a:extLst>
                <a:ext uri="{FF2B5EF4-FFF2-40B4-BE49-F238E27FC236}">
                  <a16:creationId xmlns:a16="http://schemas.microsoft.com/office/drawing/2014/main" id="{B969E6B2-8B3C-0F0F-86E7-1655238CD507}"/>
                </a:ext>
              </a:extLst>
            </p:cNvPr>
            <p:cNvSpPr/>
            <p:nvPr/>
          </p:nvSpPr>
          <p:spPr>
            <a:xfrm rot="16200000">
              <a:off x="-2673972" y="609600"/>
              <a:ext cx="3318365" cy="3470564"/>
            </a:xfrm>
            <a:prstGeom prst="flowChartDecision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419100" dist="127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B757FC0-EF5E-2AA0-E15F-A46AE6F8F14C}"/>
              </a:ext>
            </a:extLst>
          </p:cNvPr>
          <p:cNvGrpSpPr/>
          <p:nvPr userDrawn="1"/>
        </p:nvGrpSpPr>
        <p:grpSpPr>
          <a:xfrm flipH="1">
            <a:off x="10629943" y="3695542"/>
            <a:ext cx="4585245" cy="3318366"/>
            <a:chOff x="-2750071" y="685699"/>
            <a:chExt cx="4585245" cy="3318366"/>
          </a:xfrm>
        </p:grpSpPr>
        <p:sp>
          <p:nvSpPr>
            <p:cNvPr id="14" name="流程图: 决策 13">
              <a:extLst>
                <a:ext uri="{FF2B5EF4-FFF2-40B4-BE49-F238E27FC236}">
                  <a16:creationId xmlns:a16="http://schemas.microsoft.com/office/drawing/2014/main" id="{487FE530-BB05-5263-A009-BEA3BE89B8FB}"/>
                </a:ext>
              </a:extLst>
            </p:cNvPr>
            <p:cNvSpPr/>
            <p:nvPr/>
          </p:nvSpPr>
          <p:spPr>
            <a:xfrm rot="16200000">
              <a:off x="-1559291" y="609600"/>
              <a:ext cx="3318365" cy="3470564"/>
            </a:xfrm>
            <a:prstGeom prst="flowChartDecision">
              <a:avLst/>
            </a:prstGeom>
            <a:noFill/>
            <a:ln w="57150">
              <a:gradFill flip="none" rotWithShape="1">
                <a:gsLst>
                  <a:gs pos="35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5" name="流程图: 决策 14">
              <a:extLst>
                <a:ext uri="{FF2B5EF4-FFF2-40B4-BE49-F238E27FC236}">
                  <a16:creationId xmlns:a16="http://schemas.microsoft.com/office/drawing/2014/main" id="{B8F59964-D86A-3C8A-6CFA-CCBED127998C}"/>
                </a:ext>
              </a:extLst>
            </p:cNvPr>
            <p:cNvSpPr/>
            <p:nvPr/>
          </p:nvSpPr>
          <p:spPr>
            <a:xfrm rot="16200000">
              <a:off x="-2131741" y="609601"/>
              <a:ext cx="3318365" cy="3470564"/>
            </a:xfrm>
            <a:prstGeom prst="flowChartDecision">
              <a:avLst/>
            </a:prstGeom>
            <a:noFill/>
            <a:ln w="38100">
              <a:gradFill flip="none" rotWithShape="1">
                <a:gsLst>
                  <a:gs pos="51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6" name="流程图: 决策 15">
              <a:extLst>
                <a:ext uri="{FF2B5EF4-FFF2-40B4-BE49-F238E27FC236}">
                  <a16:creationId xmlns:a16="http://schemas.microsoft.com/office/drawing/2014/main" id="{39A3F77C-4567-14CF-5EB1-C42B5386DBF0}"/>
                </a:ext>
              </a:extLst>
            </p:cNvPr>
            <p:cNvSpPr/>
            <p:nvPr/>
          </p:nvSpPr>
          <p:spPr>
            <a:xfrm rot="16200000">
              <a:off x="-2673972" y="609600"/>
              <a:ext cx="3318365" cy="3470564"/>
            </a:xfrm>
            <a:prstGeom prst="flowChartDecision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419100" dist="127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03C5069-E929-8A80-7238-4CFD1ECA7465}"/>
              </a:ext>
            </a:extLst>
          </p:cNvPr>
          <p:cNvGrpSpPr/>
          <p:nvPr userDrawn="1"/>
        </p:nvGrpSpPr>
        <p:grpSpPr>
          <a:xfrm>
            <a:off x="3351727" y="2160658"/>
            <a:ext cx="5924554" cy="2736735"/>
            <a:chOff x="4385266" y="2433354"/>
            <a:chExt cx="5924554" cy="2736735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4DE8200-39B6-2578-30BF-69D063FAD066}"/>
                </a:ext>
              </a:extLst>
            </p:cNvPr>
            <p:cNvCxnSpPr>
              <a:cxnSpLocks/>
            </p:cNvCxnSpPr>
            <p:nvPr/>
          </p:nvCxnSpPr>
          <p:spPr>
            <a:xfrm>
              <a:off x="4385266" y="2433357"/>
              <a:ext cx="87766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2393DA9-15C4-5629-29AF-F048815EDF7A}"/>
                </a:ext>
              </a:extLst>
            </p:cNvPr>
            <p:cNvCxnSpPr>
              <a:cxnSpLocks/>
            </p:cNvCxnSpPr>
            <p:nvPr/>
          </p:nvCxnSpPr>
          <p:spPr>
            <a:xfrm>
              <a:off x="9491589" y="2433354"/>
              <a:ext cx="81823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0D61C05-0AE0-9D79-5AC3-FB21535345D2}"/>
                </a:ext>
              </a:extLst>
            </p:cNvPr>
            <p:cNvSpPr/>
            <p:nvPr/>
          </p:nvSpPr>
          <p:spPr>
            <a:xfrm>
              <a:off x="4433702" y="4528526"/>
              <a:ext cx="2651834" cy="64156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29CC3ADB-0F06-C021-F666-F00089FCFA3C}"/>
                </a:ext>
              </a:extLst>
            </p:cNvPr>
            <p:cNvSpPr/>
            <p:nvPr/>
          </p:nvSpPr>
          <p:spPr>
            <a:xfrm>
              <a:off x="7657986" y="4528526"/>
              <a:ext cx="2651834" cy="64156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516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F87EBF-0B38-556D-E68B-ECDF52E5F4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064933"/>
            <a:ext cx="12192000" cy="379306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A5B0024-DB74-B170-1705-6562FD43CAC7}"/>
              </a:ext>
            </a:extLst>
          </p:cNvPr>
          <p:cNvSpPr/>
          <p:nvPr userDrawn="1"/>
        </p:nvSpPr>
        <p:spPr>
          <a:xfrm>
            <a:off x="1542898" y="1860021"/>
            <a:ext cx="4145280" cy="1417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9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0D76CCF-E451-CA44-FDD7-F0EC496EAC84}"/>
              </a:ext>
            </a:extLst>
          </p:cNvPr>
          <p:cNvSpPr/>
          <p:nvPr userDrawn="1"/>
        </p:nvSpPr>
        <p:spPr>
          <a:xfrm>
            <a:off x="6532708" y="1860021"/>
            <a:ext cx="4145280" cy="1417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9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1831F74-A23C-9D05-235C-506EF9FE8651}"/>
              </a:ext>
            </a:extLst>
          </p:cNvPr>
          <p:cNvSpPr/>
          <p:nvPr userDrawn="1"/>
        </p:nvSpPr>
        <p:spPr>
          <a:xfrm>
            <a:off x="1542898" y="3703902"/>
            <a:ext cx="4145280" cy="1417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9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4A11D2C-32C9-EF37-CB8C-59B63ECDBAAF}"/>
              </a:ext>
            </a:extLst>
          </p:cNvPr>
          <p:cNvSpPr/>
          <p:nvPr userDrawn="1"/>
        </p:nvSpPr>
        <p:spPr>
          <a:xfrm>
            <a:off x="6532708" y="3703902"/>
            <a:ext cx="4145280" cy="1417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9000"/>
                </a:schemeClr>
              </a:gs>
            </a:gsLst>
            <a:lin ang="108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CD954A3-5395-4FCA-C6E4-7F037723B856}"/>
              </a:ext>
            </a:extLst>
          </p:cNvPr>
          <p:cNvGrpSpPr/>
          <p:nvPr userDrawn="1"/>
        </p:nvGrpSpPr>
        <p:grpSpPr>
          <a:xfrm>
            <a:off x="4812493" y="800100"/>
            <a:ext cx="2651834" cy="641563"/>
            <a:chOff x="4751533" y="1098768"/>
            <a:chExt cx="2651834" cy="64156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E18BFD63-BB9F-FE5F-CAD2-4795F9FEA63C}"/>
                </a:ext>
              </a:extLst>
            </p:cNvPr>
            <p:cNvSpPr/>
            <p:nvPr/>
          </p:nvSpPr>
          <p:spPr>
            <a:xfrm>
              <a:off x="4751533" y="1098768"/>
              <a:ext cx="2651834" cy="64156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sx="98000" sy="98000" algn="t" rotWithShape="0">
                <a:schemeClr val="accent1"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ea typeface="OPPOSans M" panose="00020600040101010101" pitchFamily="18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29EA2E8-62B0-25AA-CD01-63E949A184B6}"/>
                </a:ext>
              </a:extLst>
            </p:cNvPr>
            <p:cNvGrpSpPr/>
            <p:nvPr/>
          </p:nvGrpSpPr>
          <p:grpSpPr>
            <a:xfrm>
              <a:off x="5360549" y="1178406"/>
              <a:ext cx="1433802" cy="461665"/>
              <a:chOff x="5015259" y="1143682"/>
              <a:chExt cx="1433802" cy="461665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D9568310-0B30-FA6E-0371-3926B5CAF56B}"/>
                  </a:ext>
                </a:extLst>
              </p:cNvPr>
              <p:cNvGrpSpPr/>
              <p:nvPr/>
            </p:nvGrpSpPr>
            <p:grpSpPr>
              <a:xfrm>
                <a:off x="5015259" y="1268059"/>
                <a:ext cx="270482" cy="212912"/>
                <a:chOff x="5015259" y="1268059"/>
                <a:chExt cx="270482" cy="212912"/>
              </a:xfrm>
            </p:grpSpPr>
            <p:sp>
              <p:nvSpPr>
                <p:cNvPr id="18" name="箭头: V 形 17">
                  <a:extLst>
                    <a:ext uri="{FF2B5EF4-FFF2-40B4-BE49-F238E27FC236}">
                      <a16:creationId xmlns:a16="http://schemas.microsoft.com/office/drawing/2014/main" id="{0DCC6207-08A8-1B68-4D12-041397FA5F78}"/>
                    </a:ext>
                  </a:extLst>
                </p:cNvPr>
                <p:cNvSpPr/>
                <p:nvPr/>
              </p:nvSpPr>
              <p:spPr>
                <a:xfrm flipH="1">
                  <a:off x="5122826" y="1268059"/>
                  <a:ext cx="162915" cy="212912"/>
                </a:xfrm>
                <a:prstGeom prst="chevron">
                  <a:avLst>
                    <a:gd name="adj" fmla="val 64648"/>
                  </a:avLst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accent1"/>
                    </a:solidFill>
                    <a:ea typeface="OPPOSans M" panose="00020600040101010101" pitchFamily="18" charset="-122"/>
                  </a:endParaRPr>
                </a:p>
              </p:txBody>
            </p:sp>
            <p:sp>
              <p:nvSpPr>
                <p:cNvPr id="19" name="箭头: V 形 18">
                  <a:extLst>
                    <a:ext uri="{FF2B5EF4-FFF2-40B4-BE49-F238E27FC236}">
                      <a16:creationId xmlns:a16="http://schemas.microsoft.com/office/drawing/2014/main" id="{0D319F38-86B0-26A2-C4CA-5A47351867F9}"/>
                    </a:ext>
                  </a:extLst>
                </p:cNvPr>
                <p:cNvSpPr/>
                <p:nvPr/>
              </p:nvSpPr>
              <p:spPr>
                <a:xfrm flipH="1">
                  <a:off x="5015259" y="1268059"/>
                  <a:ext cx="162915" cy="212912"/>
                </a:xfrm>
                <a:prstGeom prst="chevron">
                  <a:avLst>
                    <a:gd name="adj" fmla="val 64648"/>
                  </a:avLst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accent1"/>
                    </a:solidFill>
                    <a:ea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ACB8FEEE-55AC-0C0C-8C2B-680D7D741ACC}"/>
                  </a:ext>
                </a:extLst>
              </p:cNvPr>
              <p:cNvGrpSpPr/>
              <p:nvPr/>
            </p:nvGrpSpPr>
            <p:grpSpPr>
              <a:xfrm flipH="1">
                <a:off x="6178579" y="1278370"/>
                <a:ext cx="270482" cy="212912"/>
                <a:chOff x="5015259" y="1268059"/>
                <a:chExt cx="270482" cy="212912"/>
              </a:xfrm>
            </p:grpSpPr>
            <p:sp>
              <p:nvSpPr>
                <p:cNvPr id="16" name="箭头: V 形 15">
                  <a:extLst>
                    <a:ext uri="{FF2B5EF4-FFF2-40B4-BE49-F238E27FC236}">
                      <a16:creationId xmlns:a16="http://schemas.microsoft.com/office/drawing/2014/main" id="{07D74C67-FBEB-41BF-5F4B-A7BC0A3B22FA}"/>
                    </a:ext>
                  </a:extLst>
                </p:cNvPr>
                <p:cNvSpPr/>
                <p:nvPr/>
              </p:nvSpPr>
              <p:spPr>
                <a:xfrm flipH="1">
                  <a:off x="5122826" y="1268059"/>
                  <a:ext cx="162915" cy="212912"/>
                </a:xfrm>
                <a:prstGeom prst="chevron">
                  <a:avLst>
                    <a:gd name="adj" fmla="val 64648"/>
                  </a:avLst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accent1"/>
                    </a:solidFill>
                    <a:ea typeface="OPPOSans M" panose="00020600040101010101" pitchFamily="18" charset="-122"/>
                  </a:endParaRPr>
                </a:p>
              </p:txBody>
            </p:sp>
            <p:sp>
              <p:nvSpPr>
                <p:cNvPr id="17" name="箭头: V 形 16">
                  <a:extLst>
                    <a:ext uri="{FF2B5EF4-FFF2-40B4-BE49-F238E27FC236}">
                      <a16:creationId xmlns:a16="http://schemas.microsoft.com/office/drawing/2014/main" id="{8A154630-D713-3433-8321-88388E09DD1C}"/>
                    </a:ext>
                  </a:extLst>
                </p:cNvPr>
                <p:cNvSpPr/>
                <p:nvPr/>
              </p:nvSpPr>
              <p:spPr>
                <a:xfrm flipH="1">
                  <a:off x="5015259" y="1268059"/>
                  <a:ext cx="162915" cy="212912"/>
                </a:xfrm>
                <a:prstGeom prst="chevron">
                  <a:avLst>
                    <a:gd name="adj" fmla="val 64648"/>
                  </a:avLst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accent1"/>
                    </a:solidFill>
                    <a:ea typeface="OPPOSans M" panose="00020600040101010101" pitchFamily="18" charset="-122"/>
                  </a:endParaRP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C28FC28-BD6B-158C-D1E8-78118E3EB71C}"/>
                  </a:ext>
                </a:extLst>
              </p:cNvPr>
              <p:cNvSpPr txBox="1"/>
              <p:nvPr/>
            </p:nvSpPr>
            <p:spPr>
              <a:xfrm>
                <a:off x="5332289" y="1143682"/>
                <a:ext cx="7941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2400" b="1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目录</a:t>
                </a:r>
              </a:p>
            </p:txBody>
          </p:sp>
        </p:grpSp>
      </p:grpSp>
      <p:sp>
        <p:nvSpPr>
          <p:cNvPr id="20" name="流程图: 决策 19">
            <a:extLst>
              <a:ext uri="{FF2B5EF4-FFF2-40B4-BE49-F238E27FC236}">
                <a16:creationId xmlns:a16="http://schemas.microsoft.com/office/drawing/2014/main" id="{78F404A8-2BF7-BAB5-4207-E963ABC71C25}"/>
              </a:ext>
            </a:extLst>
          </p:cNvPr>
          <p:cNvSpPr/>
          <p:nvPr userDrawn="1"/>
        </p:nvSpPr>
        <p:spPr>
          <a:xfrm rot="16200000">
            <a:off x="-1833144" y="5664302"/>
            <a:ext cx="4846320" cy="5068600"/>
          </a:xfrm>
          <a:prstGeom prst="flowChartDecision">
            <a:avLst/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effectLst>
            <a:outerShdw blurRad="139700" dir="5400000" sx="98000" sy="98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1" name="流程图: 决策 20">
            <a:extLst>
              <a:ext uri="{FF2B5EF4-FFF2-40B4-BE49-F238E27FC236}">
                <a16:creationId xmlns:a16="http://schemas.microsoft.com/office/drawing/2014/main" id="{D457017F-0AD7-1DF2-6C9F-4ABB92C3F895}"/>
              </a:ext>
            </a:extLst>
          </p:cNvPr>
          <p:cNvSpPr/>
          <p:nvPr userDrawn="1"/>
        </p:nvSpPr>
        <p:spPr>
          <a:xfrm rot="16200000">
            <a:off x="219896" y="5816702"/>
            <a:ext cx="4846320" cy="5068600"/>
          </a:xfrm>
          <a:prstGeom prst="flowChartDecisi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tx2"/>
              </a:gs>
            </a:gsLst>
            <a:lin ang="0" scaled="1"/>
          </a:gradFill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effectLst>
            <a:outerShdw blurRad="139700" dir="5400000" sx="98000" sy="98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2" name="流程图: 决策 21">
            <a:extLst>
              <a:ext uri="{FF2B5EF4-FFF2-40B4-BE49-F238E27FC236}">
                <a16:creationId xmlns:a16="http://schemas.microsoft.com/office/drawing/2014/main" id="{07A62F82-7818-3813-ABB2-442C82E34FFE}"/>
              </a:ext>
            </a:extLst>
          </p:cNvPr>
          <p:cNvSpPr/>
          <p:nvPr userDrawn="1"/>
        </p:nvSpPr>
        <p:spPr>
          <a:xfrm rot="10800000">
            <a:off x="7687684" y="5927176"/>
            <a:ext cx="3318365" cy="3470564"/>
          </a:xfrm>
          <a:prstGeom prst="flowChartDecision">
            <a:avLst/>
          </a:prstGeom>
          <a:noFill/>
          <a:ln w="38100">
            <a:gradFill flip="none" rotWithShape="1">
              <a:gsLst>
                <a:gs pos="51000">
                  <a:schemeClr val="accent1">
                    <a:lumMod val="5000"/>
                    <a:lumOff val="95000"/>
                    <a:alpha val="0"/>
                  </a:schemeClr>
                </a:gs>
                <a:gs pos="88000">
                  <a:schemeClr val="accent1"/>
                </a:gs>
              </a:gsLst>
              <a:lin ang="5400000" scaled="1"/>
              <a:tileRect/>
            </a:gradFill>
          </a:ln>
          <a:effectLst>
            <a:outerShdw blurRad="177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3" name="流程图: 决策 22">
            <a:extLst>
              <a:ext uri="{FF2B5EF4-FFF2-40B4-BE49-F238E27FC236}">
                <a16:creationId xmlns:a16="http://schemas.microsoft.com/office/drawing/2014/main" id="{D23D4A4D-CD2B-5488-4CC3-FA21D328C649}"/>
              </a:ext>
            </a:extLst>
          </p:cNvPr>
          <p:cNvSpPr/>
          <p:nvPr userDrawn="1"/>
        </p:nvSpPr>
        <p:spPr>
          <a:xfrm rot="10800000">
            <a:off x="7687683" y="6423687"/>
            <a:ext cx="3318365" cy="3470564"/>
          </a:xfrm>
          <a:prstGeom prst="flowChartDecision">
            <a:avLst/>
          </a:prstGeom>
          <a:solidFill>
            <a:schemeClr val="bg1"/>
          </a:solidFill>
          <a:ln w="38100">
            <a:noFill/>
          </a:ln>
          <a:effectLst>
            <a:outerShdw blurRad="4191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4" name="流程图: 决策 23">
            <a:extLst>
              <a:ext uri="{FF2B5EF4-FFF2-40B4-BE49-F238E27FC236}">
                <a16:creationId xmlns:a16="http://schemas.microsoft.com/office/drawing/2014/main" id="{12178ECC-1374-D9BB-F382-AE320B1A46E0}"/>
              </a:ext>
            </a:extLst>
          </p:cNvPr>
          <p:cNvSpPr/>
          <p:nvPr userDrawn="1"/>
        </p:nvSpPr>
        <p:spPr>
          <a:xfrm rot="16200000">
            <a:off x="5076233" y="5742745"/>
            <a:ext cx="4846320" cy="5068600"/>
          </a:xfrm>
          <a:prstGeom prst="flowChartDecisi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tx2"/>
              </a:gs>
            </a:gsLst>
            <a:lin ang="0" scaled="1"/>
          </a:gradFill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effectLst>
            <a:outerShdw blurRad="139700" dir="5400000" sx="98000" sy="98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5" name="流程图: 决策 24">
            <a:extLst>
              <a:ext uri="{FF2B5EF4-FFF2-40B4-BE49-F238E27FC236}">
                <a16:creationId xmlns:a16="http://schemas.microsoft.com/office/drawing/2014/main" id="{D13473F9-2022-50E9-2DD1-3A63D801B411}"/>
              </a:ext>
            </a:extLst>
          </p:cNvPr>
          <p:cNvSpPr/>
          <p:nvPr userDrawn="1"/>
        </p:nvSpPr>
        <p:spPr>
          <a:xfrm rot="16200000">
            <a:off x="9116318" y="5624669"/>
            <a:ext cx="4846320" cy="5068600"/>
          </a:xfrm>
          <a:prstGeom prst="flowChartDecision">
            <a:avLst/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effectLst>
            <a:outerShdw blurRad="139700" dir="5400000" sx="98000" sy="98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6" name="流程图: 决策 25">
            <a:extLst>
              <a:ext uri="{FF2B5EF4-FFF2-40B4-BE49-F238E27FC236}">
                <a16:creationId xmlns:a16="http://schemas.microsoft.com/office/drawing/2014/main" id="{D6748B87-AA9E-E7C5-CC04-45AE1FA20DE4}"/>
              </a:ext>
            </a:extLst>
          </p:cNvPr>
          <p:cNvSpPr/>
          <p:nvPr userDrawn="1"/>
        </p:nvSpPr>
        <p:spPr>
          <a:xfrm rot="16200000">
            <a:off x="3696355" y="5917138"/>
            <a:ext cx="3876574" cy="4054376"/>
          </a:xfrm>
          <a:prstGeom prst="flowChartDecision">
            <a:avLst/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effectLst>
            <a:outerShdw blurRad="139700" dir="5400000" sx="98000" sy="98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7" name="流程图: 决策 26">
            <a:extLst>
              <a:ext uri="{FF2B5EF4-FFF2-40B4-BE49-F238E27FC236}">
                <a16:creationId xmlns:a16="http://schemas.microsoft.com/office/drawing/2014/main" id="{F13C37B4-3F88-732A-D09F-EF878C9ABF12}"/>
              </a:ext>
            </a:extLst>
          </p:cNvPr>
          <p:cNvSpPr/>
          <p:nvPr userDrawn="1"/>
        </p:nvSpPr>
        <p:spPr>
          <a:xfrm rot="10800000">
            <a:off x="2528543" y="5775442"/>
            <a:ext cx="3318365" cy="3470564"/>
          </a:xfrm>
          <a:prstGeom prst="flowChartDecision">
            <a:avLst/>
          </a:prstGeom>
          <a:noFill/>
          <a:ln w="38100">
            <a:gradFill flip="none" rotWithShape="1">
              <a:gsLst>
                <a:gs pos="51000">
                  <a:schemeClr val="accent1">
                    <a:lumMod val="5000"/>
                    <a:lumOff val="95000"/>
                    <a:alpha val="0"/>
                  </a:schemeClr>
                </a:gs>
                <a:gs pos="88000">
                  <a:schemeClr val="accent1"/>
                </a:gs>
              </a:gsLst>
              <a:lin ang="5400000" scaled="1"/>
              <a:tileRect/>
            </a:gradFill>
          </a:ln>
          <a:effectLst>
            <a:outerShdw blurRad="177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28" name="流程图: 决策 27">
            <a:extLst>
              <a:ext uri="{FF2B5EF4-FFF2-40B4-BE49-F238E27FC236}">
                <a16:creationId xmlns:a16="http://schemas.microsoft.com/office/drawing/2014/main" id="{0BDDEE58-F08A-515B-8EF1-F7B9BE1C0006}"/>
              </a:ext>
            </a:extLst>
          </p:cNvPr>
          <p:cNvSpPr/>
          <p:nvPr userDrawn="1"/>
        </p:nvSpPr>
        <p:spPr>
          <a:xfrm rot="10800000">
            <a:off x="2528542" y="6271953"/>
            <a:ext cx="3318365" cy="3470564"/>
          </a:xfrm>
          <a:prstGeom prst="flowChartDecision">
            <a:avLst/>
          </a:prstGeom>
          <a:solidFill>
            <a:schemeClr val="bg1"/>
          </a:solidFill>
          <a:ln w="38100">
            <a:noFill/>
          </a:ln>
          <a:effectLst>
            <a:outerShdw blurRad="4191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5B53E75-F5F9-06C1-1C84-7EB4E1103192}"/>
              </a:ext>
            </a:extLst>
          </p:cNvPr>
          <p:cNvSpPr txBox="1"/>
          <p:nvPr/>
        </p:nvSpPr>
        <p:spPr>
          <a:xfrm>
            <a:off x="1891810" y="2176419"/>
            <a:ext cx="962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800" b="1" dirty="0">
                <a:gradFill flip="none" rotWithShape="1">
                  <a:gsLst>
                    <a:gs pos="0">
                      <a:schemeClr val="bg1">
                        <a:alpha val="18000"/>
                      </a:schemeClr>
                    </a:gs>
                    <a:gs pos="94000">
                      <a:schemeClr val="accent1"/>
                    </a:gs>
                  </a:gsLst>
                  <a:lin ang="162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01</a:t>
            </a:r>
            <a:endParaRPr lang="zh-CN" altLang="en-US" sz="4800" b="1" dirty="0">
              <a:gradFill flip="none" rotWithShape="1">
                <a:gsLst>
                  <a:gs pos="0">
                    <a:schemeClr val="bg1">
                      <a:alpha val="18000"/>
                    </a:schemeClr>
                  </a:gs>
                  <a:gs pos="94000">
                    <a:schemeClr val="accent1"/>
                  </a:gs>
                </a:gsLst>
                <a:lin ang="16200000" scaled="1"/>
                <a:tileRect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C1C66B5-427A-ED25-3CC1-7986A0B3AEEC}"/>
              </a:ext>
            </a:extLst>
          </p:cNvPr>
          <p:cNvSpPr txBox="1"/>
          <p:nvPr/>
        </p:nvSpPr>
        <p:spPr>
          <a:xfrm>
            <a:off x="7005622" y="2176419"/>
            <a:ext cx="962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800" b="1" dirty="0">
                <a:gradFill flip="none" rotWithShape="1">
                  <a:gsLst>
                    <a:gs pos="0">
                      <a:schemeClr val="bg1">
                        <a:alpha val="18000"/>
                      </a:schemeClr>
                    </a:gs>
                    <a:gs pos="94000">
                      <a:schemeClr val="accent1"/>
                    </a:gs>
                  </a:gsLst>
                  <a:lin ang="162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02</a:t>
            </a:r>
            <a:endParaRPr lang="zh-CN" altLang="en-US" sz="4800" b="1" dirty="0">
              <a:gradFill flip="none" rotWithShape="1">
                <a:gsLst>
                  <a:gs pos="0">
                    <a:schemeClr val="bg1">
                      <a:alpha val="18000"/>
                    </a:schemeClr>
                  </a:gs>
                  <a:gs pos="94000">
                    <a:schemeClr val="accent1"/>
                  </a:gs>
                </a:gsLst>
                <a:lin ang="16200000" scaled="1"/>
                <a:tileRect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723AC57-A987-31F0-5C6E-5B33F9D16EED}"/>
              </a:ext>
            </a:extLst>
          </p:cNvPr>
          <p:cNvSpPr txBox="1"/>
          <p:nvPr/>
        </p:nvSpPr>
        <p:spPr>
          <a:xfrm>
            <a:off x="1891810" y="3940603"/>
            <a:ext cx="962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800" b="1" dirty="0">
                <a:gradFill flip="none" rotWithShape="1">
                  <a:gsLst>
                    <a:gs pos="0">
                      <a:schemeClr val="bg1">
                        <a:alpha val="18000"/>
                      </a:schemeClr>
                    </a:gs>
                    <a:gs pos="94000">
                      <a:schemeClr val="accent1"/>
                    </a:gs>
                  </a:gsLst>
                  <a:lin ang="162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03</a:t>
            </a:r>
            <a:endParaRPr lang="zh-CN" altLang="en-US" sz="4800" b="1" dirty="0">
              <a:gradFill flip="none" rotWithShape="1">
                <a:gsLst>
                  <a:gs pos="0">
                    <a:schemeClr val="bg1">
                      <a:alpha val="18000"/>
                    </a:schemeClr>
                  </a:gs>
                  <a:gs pos="94000">
                    <a:schemeClr val="accent1"/>
                  </a:gs>
                </a:gsLst>
                <a:lin ang="16200000" scaled="1"/>
                <a:tileRect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FFEF492-BE29-1C22-A742-70103D016D76}"/>
              </a:ext>
            </a:extLst>
          </p:cNvPr>
          <p:cNvSpPr txBox="1"/>
          <p:nvPr/>
        </p:nvSpPr>
        <p:spPr>
          <a:xfrm>
            <a:off x="7005622" y="3940603"/>
            <a:ext cx="962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800" b="1" dirty="0">
                <a:gradFill flip="none" rotWithShape="1">
                  <a:gsLst>
                    <a:gs pos="0">
                      <a:schemeClr val="bg1">
                        <a:alpha val="18000"/>
                      </a:schemeClr>
                    </a:gs>
                    <a:gs pos="94000">
                      <a:schemeClr val="accent1"/>
                    </a:gs>
                  </a:gsLst>
                  <a:lin ang="162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04</a:t>
            </a:r>
            <a:endParaRPr lang="zh-CN" altLang="en-US" sz="4800" b="1" dirty="0">
              <a:gradFill flip="none" rotWithShape="1">
                <a:gsLst>
                  <a:gs pos="0">
                    <a:schemeClr val="bg1">
                      <a:alpha val="18000"/>
                    </a:schemeClr>
                  </a:gs>
                  <a:gs pos="94000">
                    <a:schemeClr val="accent1"/>
                  </a:gs>
                </a:gsLst>
                <a:lin ang="16200000" scaled="1"/>
                <a:tileRect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136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D451882-1F31-9B30-19C7-1BE976B038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064933"/>
            <a:ext cx="12192000" cy="379306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6D69958A-B25B-1FB0-550D-CFB82AC82487}"/>
              </a:ext>
            </a:extLst>
          </p:cNvPr>
          <p:cNvGrpSpPr/>
          <p:nvPr userDrawn="1"/>
        </p:nvGrpSpPr>
        <p:grpSpPr>
          <a:xfrm>
            <a:off x="1733873" y="-741829"/>
            <a:ext cx="8724254" cy="8341658"/>
            <a:chOff x="1733873" y="-360035"/>
            <a:chExt cx="8724254" cy="8341658"/>
          </a:xfrm>
        </p:grpSpPr>
        <p:sp>
          <p:nvSpPr>
            <p:cNvPr id="19" name="流程图: 决策 18">
              <a:extLst>
                <a:ext uri="{FF2B5EF4-FFF2-40B4-BE49-F238E27FC236}">
                  <a16:creationId xmlns:a16="http://schemas.microsoft.com/office/drawing/2014/main" id="{233C0534-455C-AD2F-CE44-03A28C727C2F}"/>
                </a:ext>
              </a:extLst>
            </p:cNvPr>
            <p:cNvSpPr/>
            <p:nvPr/>
          </p:nvSpPr>
          <p:spPr>
            <a:xfrm rot="16200000">
              <a:off x="1925171" y="-551333"/>
              <a:ext cx="8341658" cy="8724254"/>
            </a:xfrm>
            <a:prstGeom prst="flowChartDecision">
              <a:avLst/>
            </a:prstGeom>
            <a:solidFill>
              <a:schemeClr val="bg1"/>
            </a:soli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39700" dir="5400000" sx="98000" sy="98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20" name="流程图: 决策 19">
              <a:extLst>
                <a:ext uri="{FF2B5EF4-FFF2-40B4-BE49-F238E27FC236}">
                  <a16:creationId xmlns:a16="http://schemas.microsoft.com/office/drawing/2014/main" id="{7580EB5C-94A6-3A21-70C3-ACDB1C90F240}"/>
                </a:ext>
              </a:extLst>
            </p:cNvPr>
            <p:cNvSpPr/>
            <p:nvPr/>
          </p:nvSpPr>
          <p:spPr>
            <a:xfrm rot="16200000">
              <a:off x="3672840" y="1276494"/>
              <a:ext cx="4846320" cy="5068600"/>
            </a:xfrm>
            <a:prstGeom prst="flowChartDecision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39700" dir="5400000" sx="98000" sy="98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37351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50634BE-44D8-A09D-B2B4-BA0A293141B8}"/>
              </a:ext>
            </a:extLst>
          </p:cNvPr>
          <p:cNvGrpSpPr/>
          <p:nvPr/>
        </p:nvGrpSpPr>
        <p:grpSpPr>
          <a:xfrm>
            <a:off x="623888" y="462813"/>
            <a:ext cx="270482" cy="212912"/>
            <a:chOff x="5015259" y="1268059"/>
            <a:chExt cx="270482" cy="212912"/>
          </a:xfr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10800000" scaled="1"/>
          </a:gradFill>
        </p:grpSpPr>
        <p:sp>
          <p:nvSpPr>
            <p:cNvPr id="11" name="箭头: V 形 10">
              <a:extLst>
                <a:ext uri="{FF2B5EF4-FFF2-40B4-BE49-F238E27FC236}">
                  <a16:creationId xmlns:a16="http://schemas.microsoft.com/office/drawing/2014/main" id="{4FB3A0A4-C225-4905-F39F-E6BB2B432FFD}"/>
                </a:ext>
              </a:extLst>
            </p:cNvPr>
            <p:cNvSpPr/>
            <p:nvPr/>
          </p:nvSpPr>
          <p:spPr>
            <a:xfrm flipH="1">
              <a:off x="5122826" y="1268059"/>
              <a:ext cx="162915" cy="212912"/>
            </a:xfrm>
            <a:prstGeom prst="chevron">
              <a:avLst>
                <a:gd name="adj" fmla="val 6464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OPPOSans M" panose="00020600040101010101" pitchFamily="18" charset="-122"/>
              </a:endParaRPr>
            </a:p>
          </p:txBody>
        </p:sp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62989479-3943-0447-1822-EA55B2467A94}"/>
                </a:ext>
              </a:extLst>
            </p:cNvPr>
            <p:cNvSpPr/>
            <p:nvPr/>
          </p:nvSpPr>
          <p:spPr>
            <a:xfrm flipH="1">
              <a:off x="5015259" y="1268059"/>
              <a:ext cx="162915" cy="212912"/>
            </a:xfrm>
            <a:prstGeom prst="chevron">
              <a:avLst>
                <a:gd name="adj" fmla="val 6464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OPPOSans M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E055B92-3859-0B0E-2F93-4B9560AC3F39}"/>
              </a:ext>
            </a:extLst>
          </p:cNvPr>
          <p:cNvGrpSpPr/>
          <p:nvPr/>
        </p:nvGrpSpPr>
        <p:grpSpPr>
          <a:xfrm flipH="1">
            <a:off x="3145269" y="462812"/>
            <a:ext cx="270482" cy="212912"/>
            <a:chOff x="5015259" y="1268059"/>
            <a:chExt cx="270482" cy="212912"/>
          </a:xfr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10800000" scaled="1"/>
          </a:gradFill>
        </p:grpSpPr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DDD21998-1D6E-A61C-9653-F69E08CA2251}"/>
                </a:ext>
              </a:extLst>
            </p:cNvPr>
            <p:cNvSpPr/>
            <p:nvPr/>
          </p:nvSpPr>
          <p:spPr>
            <a:xfrm flipH="1">
              <a:off x="5122826" y="1268059"/>
              <a:ext cx="162915" cy="212912"/>
            </a:xfrm>
            <a:prstGeom prst="chevron">
              <a:avLst>
                <a:gd name="adj" fmla="val 6464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OPPOSans M" panose="00020600040101010101" pitchFamily="18" charset="-122"/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381A74C3-D7AE-6E79-CA2D-FFE3A5749F3E}"/>
                </a:ext>
              </a:extLst>
            </p:cNvPr>
            <p:cNvSpPr/>
            <p:nvPr/>
          </p:nvSpPr>
          <p:spPr>
            <a:xfrm flipH="1">
              <a:off x="5015259" y="1268059"/>
              <a:ext cx="162915" cy="212912"/>
            </a:xfrm>
            <a:prstGeom prst="chevron">
              <a:avLst>
                <a:gd name="adj" fmla="val 6464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ea typeface="OPPOSans M" panose="00020600040101010101" pitchFamily="18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ED9A2B4F-D45A-BC33-1EBC-88DF3AA110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064933"/>
            <a:ext cx="12192000" cy="379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57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E685C4-0433-F950-9B14-DF51F4700B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064933"/>
            <a:ext cx="12192000" cy="3793067"/>
          </a:xfrm>
          <a:prstGeom prst="rect">
            <a:avLst/>
          </a:prstGeom>
        </p:spPr>
      </p:pic>
      <p:sp>
        <p:nvSpPr>
          <p:cNvPr id="6" name="流程图: 决策 5">
            <a:extLst>
              <a:ext uri="{FF2B5EF4-FFF2-40B4-BE49-F238E27FC236}">
                <a16:creationId xmlns:a16="http://schemas.microsoft.com/office/drawing/2014/main" id="{32D06EC3-706D-635E-9208-5B8ACDCE76B4}"/>
              </a:ext>
            </a:extLst>
          </p:cNvPr>
          <p:cNvSpPr/>
          <p:nvPr userDrawn="1"/>
        </p:nvSpPr>
        <p:spPr>
          <a:xfrm>
            <a:off x="730568" y="-1735282"/>
            <a:ext cx="3318365" cy="3470564"/>
          </a:xfrm>
          <a:prstGeom prst="flowChartDecision">
            <a:avLst/>
          </a:prstGeom>
          <a:gradFill>
            <a:gsLst>
              <a:gs pos="35000">
                <a:schemeClr val="accent1">
                  <a:lumMod val="5000"/>
                  <a:lumOff val="95000"/>
                  <a:alpha val="0"/>
                </a:schemeClr>
              </a:gs>
              <a:gs pos="72000">
                <a:schemeClr val="bg1"/>
              </a:gs>
            </a:gsLst>
            <a:lin ang="5400000" scaled="1"/>
          </a:gradFill>
          <a:ln w="57150">
            <a:gradFill flip="none" rotWithShape="1">
              <a:gsLst>
                <a:gs pos="35000">
                  <a:schemeClr val="accent1">
                    <a:lumMod val="5000"/>
                    <a:lumOff val="95000"/>
                    <a:alpha val="0"/>
                  </a:schemeClr>
                </a:gs>
                <a:gs pos="88000">
                  <a:schemeClr val="accent1"/>
                </a:gs>
              </a:gsLst>
              <a:lin ang="5400000" scaled="1"/>
              <a:tileRect/>
            </a:gradFill>
          </a:ln>
          <a:effectLst>
            <a:outerShdw blurRad="177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7" name="流程图: 决策 6">
            <a:extLst>
              <a:ext uri="{FF2B5EF4-FFF2-40B4-BE49-F238E27FC236}">
                <a16:creationId xmlns:a16="http://schemas.microsoft.com/office/drawing/2014/main" id="{AB2250CA-A46B-4872-83B6-563DFD71ACD4}"/>
              </a:ext>
            </a:extLst>
          </p:cNvPr>
          <p:cNvSpPr/>
          <p:nvPr userDrawn="1"/>
        </p:nvSpPr>
        <p:spPr>
          <a:xfrm>
            <a:off x="710421" y="-2344882"/>
            <a:ext cx="3318365" cy="3470564"/>
          </a:xfrm>
          <a:prstGeom prst="flowChartDecision">
            <a:avLst/>
          </a:prstGeom>
          <a:gradFill>
            <a:gsLst>
              <a:gs pos="35000">
                <a:schemeClr val="accent1">
                  <a:lumMod val="5000"/>
                  <a:lumOff val="95000"/>
                  <a:alpha val="0"/>
                </a:schemeClr>
              </a:gs>
              <a:gs pos="72000">
                <a:schemeClr val="bg1"/>
              </a:gs>
            </a:gsLst>
            <a:lin ang="5400000" scaled="1"/>
          </a:gradFill>
          <a:ln w="38100">
            <a:gradFill flip="none" rotWithShape="1">
              <a:gsLst>
                <a:gs pos="51000">
                  <a:schemeClr val="accent1">
                    <a:lumMod val="5000"/>
                    <a:lumOff val="95000"/>
                    <a:alpha val="0"/>
                  </a:schemeClr>
                </a:gs>
                <a:gs pos="88000">
                  <a:schemeClr val="accent1"/>
                </a:gs>
              </a:gsLst>
              <a:lin ang="5400000" scaled="1"/>
              <a:tileRect/>
            </a:gradFill>
          </a:ln>
          <a:effectLst>
            <a:outerShdw blurRad="177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8" name="流程图: 决策 7">
            <a:extLst>
              <a:ext uri="{FF2B5EF4-FFF2-40B4-BE49-F238E27FC236}">
                <a16:creationId xmlns:a16="http://schemas.microsoft.com/office/drawing/2014/main" id="{88EC75DC-E118-6B71-1BF8-C5C8F12AA8F0}"/>
              </a:ext>
            </a:extLst>
          </p:cNvPr>
          <p:cNvSpPr/>
          <p:nvPr userDrawn="1"/>
        </p:nvSpPr>
        <p:spPr>
          <a:xfrm rot="16200000">
            <a:off x="710420" y="-2793574"/>
            <a:ext cx="3318365" cy="3470564"/>
          </a:xfrm>
          <a:prstGeom prst="flowChartDecision">
            <a:avLst/>
          </a:prstGeom>
          <a:solidFill>
            <a:schemeClr val="bg1"/>
          </a:solidFill>
          <a:ln w="38100">
            <a:noFill/>
          </a:ln>
          <a:effectLst>
            <a:outerShdw blurRad="4191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8FCE73E-E709-1A4C-22CF-27D28F6900BF}"/>
              </a:ext>
            </a:extLst>
          </p:cNvPr>
          <p:cNvGrpSpPr/>
          <p:nvPr userDrawn="1"/>
        </p:nvGrpSpPr>
        <p:grpSpPr>
          <a:xfrm rot="16200000">
            <a:off x="7054243" y="5988165"/>
            <a:ext cx="4585245" cy="3318366"/>
            <a:chOff x="-2750071" y="685699"/>
            <a:chExt cx="4585245" cy="3318366"/>
          </a:xfrm>
        </p:grpSpPr>
        <p:sp>
          <p:nvSpPr>
            <p:cNvPr id="10" name="流程图: 决策 9">
              <a:extLst>
                <a:ext uri="{FF2B5EF4-FFF2-40B4-BE49-F238E27FC236}">
                  <a16:creationId xmlns:a16="http://schemas.microsoft.com/office/drawing/2014/main" id="{E5619BA9-5B78-2130-C4EF-3ED2A48DBEB3}"/>
                </a:ext>
              </a:extLst>
            </p:cNvPr>
            <p:cNvSpPr/>
            <p:nvPr/>
          </p:nvSpPr>
          <p:spPr>
            <a:xfrm rot="16200000">
              <a:off x="-1559291" y="609600"/>
              <a:ext cx="3318365" cy="3470564"/>
            </a:xfrm>
            <a:prstGeom prst="flowChartDecision">
              <a:avLst/>
            </a:prstGeom>
            <a:noFill/>
            <a:ln w="57150">
              <a:gradFill flip="none" rotWithShape="1">
                <a:gsLst>
                  <a:gs pos="35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1" name="流程图: 决策 10">
              <a:extLst>
                <a:ext uri="{FF2B5EF4-FFF2-40B4-BE49-F238E27FC236}">
                  <a16:creationId xmlns:a16="http://schemas.microsoft.com/office/drawing/2014/main" id="{7094244B-CAF3-A05D-F30E-5983B2B4B85C}"/>
                </a:ext>
              </a:extLst>
            </p:cNvPr>
            <p:cNvSpPr/>
            <p:nvPr/>
          </p:nvSpPr>
          <p:spPr>
            <a:xfrm rot="16200000">
              <a:off x="-2131741" y="609601"/>
              <a:ext cx="3318365" cy="3470564"/>
            </a:xfrm>
            <a:prstGeom prst="flowChartDecision">
              <a:avLst/>
            </a:prstGeom>
            <a:noFill/>
            <a:ln w="38100">
              <a:gradFill flip="none" rotWithShape="1">
                <a:gsLst>
                  <a:gs pos="51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2" name="流程图: 决策 11">
              <a:extLst>
                <a:ext uri="{FF2B5EF4-FFF2-40B4-BE49-F238E27FC236}">
                  <a16:creationId xmlns:a16="http://schemas.microsoft.com/office/drawing/2014/main" id="{4E4ECA0A-15A5-C6E8-3C9F-4CFA68AB1B55}"/>
                </a:ext>
              </a:extLst>
            </p:cNvPr>
            <p:cNvSpPr/>
            <p:nvPr/>
          </p:nvSpPr>
          <p:spPr>
            <a:xfrm rot="16200000">
              <a:off x="-2673972" y="609600"/>
              <a:ext cx="3318365" cy="3470564"/>
            </a:xfrm>
            <a:prstGeom prst="flowChartDecision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419100" dist="127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D4D87C-C43A-B206-A6E0-A82145DDC9DA}"/>
              </a:ext>
            </a:extLst>
          </p:cNvPr>
          <p:cNvGrpSpPr/>
          <p:nvPr userDrawn="1"/>
        </p:nvGrpSpPr>
        <p:grpSpPr>
          <a:xfrm flipH="1">
            <a:off x="10629943" y="3695542"/>
            <a:ext cx="4585245" cy="3318366"/>
            <a:chOff x="-2750071" y="685699"/>
            <a:chExt cx="4585245" cy="3318366"/>
          </a:xfrm>
        </p:grpSpPr>
        <p:sp>
          <p:nvSpPr>
            <p:cNvPr id="14" name="流程图: 决策 13">
              <a:extLst>
                <a:ext uri="{FF2B5EF4-FFF2-40B4-BE49-F238E27FC236}">
                  <a16:creationId xmlns:a16="http://schemas.microsoft.com/office/drawing/2014/main" id="{35A24C60-A804-B2C6-B571-6328FFBA750E}"/>
                </a:ext>
              </a:extLst>
            </p:cNvPr>
            <p:cNvSpPr/>
            <p:nvPr/>
          </p:nvSpPr>
          <p:spPr>
            <a:xfrm rot="16200000">
              <a:off x="-1559291" y="609600"/>
              <a:ext cx="3318365" cy="3470564"/>
            </a:xfrm>
            <a:prstGeom prst="flowChartDecision">
              <a:avLst/>
            </a:prstGeom>
            <a:noFill/>
            <a:ln w="57150">
              <a:gradFill flip="none" rotWithShape="1">
                <a:gsLst>
                  <a:gs pos="35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5" name="流程图: 决策 14">
              <a:extLst>
                <a:ext uri="{FF2B5EF4-FFF2-40B4-BE49-F238E27FC236}">
                  <a16:creationId xmlns:a16="http://schemas.microsoft.com/office/drawing/2014/main" id="{DC4A8CAF-4C09-D363-B20E-99B786310E25}"/>
                </a:ext>
              </a:extLst>
            </p:cNvPr>
            <p:cNvSpPr/>
            <p:nvPr/>
          </p:nvSpPr>
          <p:spPr>
            <a:xfrm rot="16200000">
              <a:off x="-2131741" y="609601"/>
              <a:ext cx="3318365" cy="3470564"/>
            </a:xfrm>
            <a:prstGeom prst="flowChartDecision">
              <a:avLst/>
            </a:prstGeom>
            <a:noFill/>
            <a:ln w="38100">
              <a:gradFill flip="none" rotWithShape="1">
                <a:gsLst>
                  <a:gs pos="51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16" name="流程图: 决策 15">
              <a:extLst>
                <a:ext uri="{FF2B5EF4-FFF2-40B4-BE49-F238E27FC236}">
                  <a16:creationId xmlns:a16="http://schemas.microsoft.com/office/drawing/2014/main" id="{C8C13F8F-3781-5E8A-E7AD-63F526009977}"/>
                </a:ext>
              </a:extLst>
            </p:cNvPr>
            <p:cNvSpPr/>
            <p:nvPr/>
          </p:nvSpPr>
          <p:spPr>
            <a:xfrm rot="16200000">
              <a:off x="-2673972" y="609600"/>
              <a:ext cx="3318365" cy="3470564"/>
            </a:xfrm>
            <a:prstGeom prst="flowChartDecision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419100" dist="127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D9F3221-7785-9573-D562-31AA2CC54879}"/>
              </a:ext>
            </a:extLst>
          </p:cNvPr>
          <p:cNvGrpSpPr/>
          <p:nvPr userDrawn="1"/>
        </p:nvGrpSpPr>
        <p:grpSpPr>
          <a:xfrm>
            <a:off x="2880276" y="2308836"/>
            <a:ext cx="6263724" cy="2822874"/>
            <a:chOff x="2880276" y="2315909"/>
            <a:chExt cx="6263724" cy="282287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AD9FFD6-B275-5807-4669-8D995A0702C2}"/>
                </a:ext>
              </a:extLst>
            </p:cNvPr>
            <p:cNvSpPr txBox="1"/>
            <p:nvPr/>
          </p:nvSpPr>
          <p:spPr>
            <a:xfrm>
              <a:off x="4313264" y="2315909"/>
              <a:ext cx="37690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TANK YOU</a:t>
              </a:r>
              <a:endParaRPr lang="zh-CN" altLang="en-US" sz="20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C6C3704-9C5F-B7AE-DD9E-80B895F2A5B6}"/>
                </a:ext>
              </a:extLst>
            </p:cNvPr>
            <p:cNvCxnSpPr>
              <a:cxnSpLocks/>
            </p:cNvCxnSpPr>
            <p:nvPr/>
          </p:nvCxnSpPr>
          <p:spPr>
            <a:xfrm>
              <a:off x="3067046" y="2507787"/>
              <a:ext cx="11188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92B3464-9588-5629-B32C-27AC46722520}"/>
                </a:ext>
              </a:extLst>
            </p:cNvPr>
            <p:cNvSpPr/>
            <p:nvPr/>
          </p:nvSpPr>
          <p:spPr>
            <a:xfrm>
              <a:off x="2880276" y="4497220"/>
              <a:ext cx="2651834" cy="64156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80FE98D-7E40-F933-B322-9A565DC67275}"/>
                </a:ext>
              </a:extLst>
            </p:cNvPr>
            <p:cNvSpPr/>
            <p:nvPr/>
          </p:nvSpPr>
          <p:spPr>
            <a:xfrm>
              <a:off x="6104560" y="4497220"/>
              <a:ext cx="2651834" cy="64156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ea typeface="OPPOSans M" panose="00020600040101010101" pitchFamily="18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2BD19A4-6768-33FE-E9C5-28EA2EB42FF4}"/>
                </a:ext>
              </a:extLst>
            </p:cNvPr>
            <p:cNvCxnSpPr>
              <a:cxnSpLocks/>
            </p:cNvCxnSpPr>
            <p:nvPr/>
          </p:nvCxnSpPr>
          <p:spPr>
            <a:xfrm>
              <a:off x="8173369" y="2507787"/>
              <a:ext cx="97063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5839F53-37A6-BCAC-CC68-56789CA6C5F0}"/>
              </a:ext>
            </a:extLst>
          </p:cNvPr>
          <p:cNvCxnSpPr>
            <a:cxnSpLocks/>
          </p:cNvCxnSpPr>
          <p:nvPr userDrawn="1"/>
        </p:nvCxnSpPr>
        <p:spPr>
          <a:xfrm>
            <a:off x="1835174" y="4004065"/>
            <a:ext cx="809207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800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D3807B8-8EC6-46AB-93F2-76D5289B5F1E}"/>
              </a:ext>
            </a:extLst>
          </p:cNvPr>
          <p:cNvGrpSpPr/>
          <p:nvPr userDrawn="1"/>
        </p:nvGrpSpPr>
        <p:grpSpPr>
          <a:xfrm>
            <a:off x="-3135344" y="0"/>
            <a:ext cx="4585245" cy="3318366"/>
            <a:chOff x="-2750071" y="685699"/>
            <a:chExt cx="4585245" cy="3318366"/>
          </a:xfrm>
        </p:grpSpPr>
        <p:sp>
          <p:nvSpPr>
            <p:cNvPr id="30" name="流程图: 决策 29">
              <a:extLst>
                <a:ext uri="{FF2B5EF4-FFF2-40B4-BE49-F238E27FC236}">
                  <a16:creationId xmlns:a16="http://schemas.microsoft.com/office/drawing/2014/main" id="{C8D01A7A-B816-D1B2-FBE5-FB0DC0997A59}"/>
                </a:ext>
              </a:extLst>
            </p:cNvPr>
            <p:cNvSpPr/>
            <p:nvPr/>
          </p:nvSpPr>
          <p:spPr>
            <a:xfrm rot="16200000">
              <a:off x="-1559291" y="609600"/>
              <a:ext cx="3318365" cy="3470564"/>
            </a:xfrm>
            <a:prstGeom prst="flowChartDecision">
              <a:avLst/>
            </a:prstGeom>
            <a:noFill/>
            <a:ln w="57150">
              <a:gradFill flip="none" rotWithShape="1">
                <a:gsLst>
                  <a:gs pos="35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31" name="流程图: 决策 30">
              <a:extLst>
                <a:ext uri="{FF2B5EF4-FFF2-40B4-BE49-F238E27FC236}">
                  <a16:creationId xmlns:a16="http://schemas.microsoft.com/office/drawing/2014/main" id="{0E5B6060-2569-59F5-409F-2A05C00B0935}"/>
                </a:ext>
              </a:extLst>
            </p:cNvPr>
            <p:cNvSpPr/>
            <p:nvPr/>
          </p:nvSpPr>
          <p:spPr>
            <a:xfrm rot="16200000">
              <a:off x="-2131741" y="609601"/>
              <a:ext cx="3318365" cy="3470564"/>
            </a:xfrm>
            <a:prstGeom prst="flowChartDecision">
              <a:avLst/>
            </a:prstGeom>
            <a:noFill/>
            <a:ln w="38100">
              <a:gradFill flip="none" rotWithShape="1">
                <a:gsLst>
                  <a:gs pos="51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accent1"/>
                  </a:gs>
                </a:gsLst>
                <a:lin ang="5400000" scaled="1"/>
                <a:tileRect/>
              </a:gradFill>
            </a:ln>
            <a:effectLst>
              <a:outerShdw blurRad="177800" dist="381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32" name="流程图: 决策 31">
              <a:extLst>
                <a:ext uri="{FF2B5EF4-FFF2-40B4-BE49-F238E27FC236}">
                  <a16:creationId xmlns:a16="http://schemas.microsoft.com/office/drawing/2014/main" id="{9E3EBFE5-BB58-765B-74B7-0B39AFF3C56D}"/>
                </a:ext>
              </a:extLst>
            </p:cNvPr>
            <p:cNvSpPr/>
            <p:nvPr/>
          </p:nvSpPr>
          <p:spPr>
            <a:xfrm rot="16200000">
              <a:off x="-2673972" y="609600"/>
              <a:ext cx="3318365" cy="3470564"/>
            </a:xfrm>
            <a:prstGeom prst="flowChartDecision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419100" dist="12700" dir="5400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6657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794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7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ea typeface="OPPOSans M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5" y="5250404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768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ea typeface="OPPOSans M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800" dirty="0">
                <a:solidFill>
                  <a:srgbClr val="00FF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6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8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5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7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ea typeface="OPPOSans M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768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8" y="4809683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ea typeface="OPPOSans M" panose="00020600040101010101" pitchFamily="18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5" y="4779765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768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5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ea typeface="OPPOSans M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799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733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4980BC-0E11-41D1-AE14-ECF434AD9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M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24371798-400F-405C-F348-F1C3ADD0A1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34AE563-8054-609C-0E4D-7FDFB36A267B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F2693BC5-ECE4-C67E-51E4-213072F68FF0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F4498E38-EC34-1360-C14F-6AFC1114A6E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A4E39087-F97D-670D-4EFE-A33AFAB0F0A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FC99CA75-4264-23A2-30F1-7D1F6C34697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D4AAEA7A-B874-C976-32CC-F1A11170DCE0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789FE0D3-44AD-C267-A6A0-9B0764F9B1A7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490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03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64" r:id="rId4"/>
    <p:sldLayoutId id="2147483665" r:id="rId5"/>
    <p:sldLayoutId id="2147483662" r:id="rId6"/>
    <p:sldLayoutId id="2147483660" r:id="rId7"/>
    <p:sldLayoutId id="214748366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4F23E74B-CC21-B619-47AE-DE62DFCF9F1E}"/>
              </a:ext>
            </a:extLst>
          </p:cNvPr>
          <p:cNvSpPr txBox="1"/>
          <p:nvPr/>
        </p:nvSpPr>
        <p:spPr>
          <a:xfrm>
            <a:off x="2207278" y="2385108"/>
            <a:ext cx="87375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600" b="1" dirty="0">
                <a:gradFill flip="none" rotWithShape="1">
                  <a:gsLst>
                    <a:gs pos="0">
                      <a:schemeClr val="tx1">
                        <a:alpha val="78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简约商务工作汇报模板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576ED3E-A791-CF8C-B26E-8904348EB5EB}"/>
              </a:ext>
            </a:extLst>
          </p:cNvPr>
          <p:cNvSpPr txBox="1"/>
          <p:nvPr/>
        </p:nvSpPr>
        <p:spPr>
          <a:xfrm>
            <a:off x="4183486" y="1960606"/>
            <a:ext cx="4381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20XX SHANGWUHUIBAOMOBAN</a:t>
            </a:r>
            <a:endParaRPr lang="zh-CN" altLang="en-US" sz="20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83FB21A-62A0-62F5-4EBE-7859DD535F66}"/>
              </a:ext>
            </a:extLst>
          </p:cNvPr>
          <p:cNvSpPr txBox="1"/>
          <p:nvPr/>
        </p:nvSpPr>
        <p:spPr>
          <a:xfrm>
            <a:off x="3550993" y="4407334"/>
            <a:ext cx="23551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Sean@</a:t>
            </a:r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刘航博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116E53B-0F4E-9BC7-3A5E-9823381FD53A}"/>
              </a:ext>
            </a:extLst>
          </p:cNvPr>
          <p:cNvSpPr txBox="1"/>
          <p:nvPr/>
        </p:nvSpPr>
        <p:spPr>
          <a:xfrm>
            <a:off x="6808881" y="4407334"/>
            <a:ext cx="2063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2022-XX-XX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852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6E64081-D609-ED20-1367-75630340AC8A}"/>
              </a:ext>
            </a:extLst>
          </p:cNvPr>
          <p:cNvSpPr txBox="1"/>
          <p:nvPr/>
        </p:nvSpPr>
        <p:spPr>
          <a:xfrm>
            <a:off x="2880276" y="2857720"/>
            <a:ext cx="6634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5400" b="1" dirty="0">
                <a:gradFill flip="none" rotWithShape="1">
                  <a:gsLst>
                    <a:gs pos="0">
                      <a:schemeClr val="tx1">
                        <a:alpha val="78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演示完毕，谢谢观看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C54D9C-1ED6-B9D3-029D-EB8D56964CF5}"/>
              </a:ext>
            </a:extLst>
          </p:cNvPr>
          <p:cNvSpPr txBox="1"/>
          <p:nvPr/>
        </p:nvSpPr>
        <p:spPr>
          <a:xfrm>
            <a:off x="3031106" y="4641651"/>
            <a:ext cx="23551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Sean@</a:t>
            </a:r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刘航博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D6A1F2-14AD-7E75-994E-55127135C0F9}"/>
              </a:ext>
            </a:extLst>
          </p:cNvPr>
          <p:cNvSpPr txBox="1"/>
          <p:nvPr/>
        </p:nvSpPr>
        <p:spPr>
          <a:xfrm>
            <a:off x="6288994" y="4641651"/>
            <a:ext cx="2063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2022-XX-XX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367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620" y="5285065"/>
            <a:ext cx="6859874" cy="28619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OPPOSans M" panose="00020600040101010101" pitchFamily="18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53" y="5250275"/>
            <a:ext cx="4497478" cy="211430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768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30" y="902197"/>
            <a:ext cx="60082" cy="114311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41" y="1349149"/>
            <a:ext cx="138185" cy="13818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41" y="1736216"/>
            <a:ext cx="138185" cy="13818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41" y="2123283"/>
            <a:ext cx="138185" cy="13818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41" y="2510350"/>
            <a:ext cx="138185" cy="13818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8">
                <a:defRPr/>
              </a:pPr>
              <a:endParaRPr lang="en-US" sz="1400" dirty="0">
                <a:solidFill>
                  <a:srgbClr val="0F6FC6"/>
                </a:solidFill>
                <a:latin typeface="OPPOSans M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6923" y="5627076"/>
            <a:ext cx="5023078" cy="263923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483" y="3580724"/>
            <a:ext cx="1830277" cy="1830274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7092" y="3508795"/>
            <a:ext cx="2009064" cy="1985919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53" y="3513599"/>
            <a:ext cx="2986540" cy="533060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>
                <a:prstTxWarp prst="textNoShape">
                  <a:avLst/>
                </a:prstTxWarp>
              </a:bodyPr>
              <a:lstStyle/>
              <a:p>
                <a:pPr defTabSz="914358">
                  <a:defRPr/>
                </a:pPr>
                <a:endParaRPr lang="zh-CN" altLang="en-US" dirty="0">
                  <a:solidFill>
                    <a:prstClr val="black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620" y="4338980"/>
            <a:ext cx="7102916" cy="28619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OPPOSans M" panose="00020600040101010101" pitchFamily="18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53" y="4276532"/>
            <a:ext cx="4782983" cy="212531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768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621" y="4809586"/>
            <a:ext cx="6993848" cy="28619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OPPOSans M" panose="00020600040101010101" pitchFamily="18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54" y="4779670"/>
            <a:ext cx="4980827" cy="201299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768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61" y="4818937"/>
            <a:ext cx="691295" cy="223128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805" y="3265435"/>
            <a:ext cx="10641308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F0E5F5-59BD-79AA-D4FA-E823E9260659}"/>
              </a:ext>
            </a:extLst>
          </p:cNvPr>
          <p:cNvSpPr/>
          <p:nvPr/>
        </p:nvSpPr>
        <p:spPr>
          <a:xfrm flipH="1" flipV="1">
            <a:off x="428" y="2678609"/>
            <a:ext cx="4915726" cy="263923"/>
          </a:xfrm>
          <a:custGeom>
            <a:avLst/>
            <a:gdLst>
              <a:gd name="connsiteX0" fmla="*/ 8106396 w 8106396"/>
              <a:gd name="connsiteY0" fmla="*/ 435229 h 435229"/>
              <a:gd name="connsiteX1" fmla="*/ 0 w 8106396"/>
              <a:gd name="connsiteY1" fmla="*/ 435229 h 435229"/>
              <a:gd name="connsiteX2" fmla="*/ 108807 w 8106396"/>
              <a:gd name="connsiteY2" fmla="*/ 0 h 435229"/>
              <a:gd name="connsiteX3" fmla="*/ 8106396 w 8106396"/>
              <a:gd name="connsiteY3" fmla="*/ 0 h 435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6396" h="435229">
                <a:moveTo>
                  <a:pt x="8106396" y="435229"/>
                </a:moveTo>
                <a:lnTo>
                  <a:pt x="0" y="435229"/>
                </a:lnTo>
                <a:lnTo>
                  <a:pt x="108807" y="0"/>
                </a:lnTo>
                <a:lnTo>
                  <a:pt x="8106396" y="0"/>
                </a:lnTo>
                <a:close/>
              </a:path>
            </a:pathLst>
          </a:cu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ea typeface="OPPOSans M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305599E-0F15-1EF5-38FD-5481A41327E3}"/>
              </a:ext>
            </a:extLst>
          </p:cNvPr>
          <p:cNvSpPr/>
          <p:nvPr/>
        </p:nvSpPr>
        <p:spPr>
          <a:xfrm flipH="1" flipV="1">
            <a:off x="428" y="3014457"/>
            <a:ext cx="4541617" cy="72227"/>
          </a:xfrm>
          <a:custGeom>
            <a:avLst/>
            <a:gdLst>
              <a:gd name="connsiteX0" fmla="*/ 7489463 w 7489463"/>
              <a:gd name="connsiteY0" fmla="*/ 119108 h 119108"/>
              <a:gd name="connsiteX1" fmla="*/ 0 w 7489463"/>
              <a:gd name="connsiteY1" fmla="*/ 119108 h 119108"/>
              <a:gd name="connsiteX2" fmla="*/ 29778 w 7489463"/>
              <a:gd name="connsiteY2" fmla="*/ 0 h 119108"/>
              <a:gd name="connsiteX3" fmla="*/ 7489463 w 7489463"/>
              <a:gd name="connsiteY3" fmla="*/ 0 h 119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9463" h="119108">
                <a:moveTo>
                  <a:pt x="7489463" y="119108"/>
                </a:moveTo>
                <a:lnTo>
                  <a:pt x="0" y="119108"/>
                </a:lnTo>
                <a:lnTo>
                  <a:pt x="29778" y="0"/>
                </a:lnTo>
                <a:lnTo>
                  <a:pt x="7489463" y="0"/>
                </a:lnTo>
                <a:close/>
              </a:path>
            </a:pathLst>
          </a:cu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ea typeface="OPPOSans M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C50AC02-2F55-6E77-45C8-526F06D213B3}"/>
              </a:ext>
            </a:extLst>
          </p:cNvPr>
          <p:cNvSpPr/>
          <p:nvPr/>
        </p:nvSpPr>
        <p:spPr>
          <a:xfrm flipH="1" flipV="1">
            <a:off x="428" y="5972255"/>
            <a:ext cx="4541617" cy="72227"/>
          </a:xfrm>
          <a:custGeom>
            <a:avLst/>
            <a:gdLst>
              <a:gd name="connsiteX0" fmla="*/ 7489463 w 7489463"/>
              <a:gd name="connsiteY0" fmla="*/ 119108 h 119108"/>
              <a:gd name="connsiteX1" fmla="*/ 0 w 7489463"/>
              <a:gd name="connsiteY1" fmla="*/ 119108 h 119108"/>
              <a:gd name="connsiteX2" fmla="*/ 29778 w 7489463"/>
              <a:gd name="connsiteY2" fmla="*/ 0 h 119108"/>
              <a:gd name="connsiteX3" fmla="*/ 7489463 w 7489463"/>
              <a:gd name="connsiteY3" fmla="*/ 0 h 119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9463" h="119108">
                <a:moveTo>
                  <a:pt x="7489463" y="119108"/>
                </a:moveTo>
                <a:lnTo>
                  <a:pt x="0" y="119108"/>
                </a:lnTo>
                <a:lnTo>
                  <a:pt x="29778" y="0"/>
                </a:lnTo>
                <a:lnTo>
                  <a:pt x="7489463" y="0"/>
                </a:lnTo>
                <a:close/>
              </a:path>
            </a:pathLst>
          </a:cu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ea typeface="OPPOSans M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43" y="735009"/>
            <a:ext cx="2670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</a:rPr>
              <a:t>Sean@</a:t>
            </a: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</a:rPr>
              <a:t>刘航博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8101185" y="941837"/>
            <a:ext cx="19623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ea typeface="OPPOSans M" panose="00020600040101010101" pitchFamily="18" charset="-122"/>
              </a:rPr>
              <a:t>LIU HANG BO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ea typeface="OPPOSans M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3036" y="1232917"/>
            <a:ext cx="499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商业计划书咨询师、创业大赛路演辅导评委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27" y="1611159"/>
            <a:ext cx="2600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7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年职场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工作经验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27" y="1995152"/>
            <a:ext cx="282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微软认证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27" y="2379146"/>
            <a:ext cx="5168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ea typeface="OPPOSans M" panose="00020600040101010101" pitchFamily="18" charset="-122"/>
              </a:rPr>
              <a:t>先后服务过上市公司、国企等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317" y="2670341"/>
            <a:ext cx="2114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hangbo95</a:t>
            </a:r>
            <a:endParaRPr lang="zh-CN" altLang="en-US" sz="1400" spc="100" dirty="0">
              <a:solidFill>
                <a:srgbClr val="00FFFF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7092" y="619624"/>
            <a:ext cx="2009064" cy="1985919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889" y="385807"/>
            <a:ext cx="1245045" cy="56946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34" tIns="45717" rIns="91434" bIns="457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799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pic>
        <p:nvPicPr>
          <p:cNvPr id="3" name="图片 2" descr="男人在树林间的小路上&#10;&#10;中度可信度描述已自动生成">
            <a:extLst>
              <a:ext uri="{FF2B5EF4-FFF2-40B4-BE49-F238E27FC236}">
                <a16:creationId xmlns:a16="http://schemas.microsoft.com/office/drawing/2014/main" id="{51D88800-FC45-C36B-20B4-5D74E6B94D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6403" y="691550"/>
            <a:ext cx="1826321" cy="1819366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428155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D4D9E4F-3230-BACF-53CF-D8E293E4544A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Sean@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刘航博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53C1A1-5811-D05D-697C-61498ADD7E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88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09F315A5-FA90-1D2E-63A2-A816309EB899}"/>
              </a:ext>
            </a:extLst>
          </p:cNvPr>
          <p:cNvSpPr txBox="1"/>
          <p:nvPr/>
        </p:nvSpPr>
        <p:spPr>
          <a:xfrm>
            <a:off x="2854329" y="2299530"/>
            <a:ext cx="1906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938CC0-FBCF-4D9F-97BE-08C360142E22}"/>
              </a:ext>
            </a:extLst>
          </p:cNvPr>
          <p:cNvSpPr txBox="1"/>
          <p:nvPr/>
        </p:nvSpPr>
        <p:spPr>
          <a:xfrm>
            <a:off x="7968141" y="2299530"/>
            <a:ext cx="1906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25333A6-BA1C-2A16-B105-20F667BDA416}"/>
              </a:ext>
            </a:extLst>
          </p:cNvPr>
          <p:cNvSpPr txBox="1"/>
          <p:nvPr/>
        </p:nvSpPr>
        <p:spPr>
          <a:xfrm>
            <a:off x="2854329" y="4063714"/>
            <a:ext cx="1906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6097FF8-2839-F1DB-6200-E1FD4F11057F}"/>
              </a:ext>
            </a:extLst>
          </p:cNvPr>
          <p:cNvSpPr txBox="1"/>
          <p:nvPr/>
        </p:nvSpPr>
        <p:spPr>
          <a:xfrm>
            <a:off x="7968141" y="4063714"/>
            <a:ext cx="1906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54098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3CB8EB1-9496-A731-ECBE-258EDFE1CE18}"/>
              </a:ext>
            </a:extLst>
          </p:cNvPr>
          <p:cNvSpPr txBox="1"/>
          <p:nvPr/>
        </p:nvSpPr>
        <p:spPr>
          <a:xfrm>
            <a:off x="5623208" y="2386006"/>
            <a:ext cx="962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800" b="1" dirty="0">
                <a:gradFill flip="none" rotWithShape="1">
                  <a:gsLst>
                    <a:gs pos="0">
                      <a:schemeClr val="bg1">
                        <a:alpha val="18000"/>
                      </a:schemeClr>
                    </a:gs>
                    <a:gs pos="94000">
                      <a:schemeClr val="accent1"/>
                    </a:gs>
                  </a:gsLst>
                  <a:lin ang="162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01</a:t>
            </a:r>
            <a:endParaRPr lang="zh-CN" altLang="en-US" sz="4800" b="1" dirty="0">
              <a:gradFill flip="none" rotWithShape="1">
                <a:gsLst>
                  <a:gs pos="0">
                    <a:schemeClr val="bg1">
                      <a:alpha val="18000"/>
                    </a:schemeClr>
                  </a:gs>
                  <a:gs pos="94000">
                    <a:schemeClr val="accent1"/>
                  </a:gs>
                </a:gsLst>
                <a:lin ang="16200000" scaled="1"/>
                <a:tileRect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DBE2F4-CDB3-094C-8ACC-D15D76EA00BE}"/>
              </a:ext>
            </a:extLst>
          </p:cNvPr>
          <p:cNvSpPr txBox="1"/>
          <p:nvPr/>
        </p:nvSpPr>
        <p:spPr>
          <a:xfrm>
            <a:off x="4845950" y="3690677"/>
            <a:ext cx="2517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tx1">
                    <a:alpha val="6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ZHE LI SHU RU BIAO TI</a:t>
            </a:r>
            <a:endParaRPr lang="zh-CN" altLang="en-US" sz="1600" dirty="0">
              <a:solidFill>
                <a:schemeClr val="tx1">
                  <a:alpha val="6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A7672-43D7-6F76-06E7-01CAACF76082}"/>
              </a:ext>
            </a:extLst>
          </p:cNvPr>
          <p:cNvSpPr txBox="1"/>
          <p:nvPr/>
        </p:nvSpPr>
        <p:spPr>
          <a:xfrm>
            <a:off x="4877837" y="3117778"/>
            <a:ext cx="2453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gradFill flip="none" rotWithShape="1">
                  <a:gsLst>
                    <a:gs pos="0">
                      <a:schemeClr val="tx1">
                        <a:alpha val="78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</a:rPr>
              <a:t>这里输入标题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D51D7D-99F0-BC43-92F1-B2398023F7DA}"/>
              </a:ext>
            </a:extLst>
          </p:cNvPr>
          <p:cNvSpPr txBox="1"/>
          <p:nvPr/>
        </p:nvSpPr>
        <p:spPr>
          <a:xfrm>
            <a:off x="3048786" y="4163993"/>
            <a:ext cx="6094428" cy="1013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/>
              <a:t>51PPT模板网，幻灯片演示模板及素材免费下载！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772008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13147A3A-715F-7970-47C2-37F5BA97430D}"/>
              </a:ext>
            </a:extLst>
          </p:cNvPr>
          <p:cNvSpPr/>
          <p:nvPr/>
        </p:nvSpPr>
        <p:spPr>
          <a:xfrm>
            <a:off x="623888" y="1515560"/>
            <a:ext cx="4480560" cy="1686560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dist="12700" dir="2700000" sx="99000" sy="99000" algn="tl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68BDC17-D032-8775-F09D-23B9DA56ED2D}"/>
              </a:ext>
            </a:extLst>
          </p:cNvPr>
          <p:cNvSpPr/>
          <p:nvPr/>
        </p:nvSpPr>
        <p:spPr>
          <a:xfrm>
            <a:off x="623888" y="3830320"/>
            <a:ext cx="4480560" cy="1686560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dist="12700" dir="2700000" sx="99000" sy="99000" algn="tl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175EA2D-3295-D92C-0E18-98DA4B50B33E}"/>
              </a:ext>
            </a:extLst>
          </p:cNvPr>
          <p:cNvSpPr/>
          <p:nvPr/>
        </p:nvSpPr>
        <p:spPr>
          <a:xfrm>
            <a:off x="6465888" y="1534160"/>
            <a:ext cx="4480560" cy="1686560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dist="12700" dir="2700000" sx="99000" sy="99000" algn="tl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B0DDAB8-61F8-4253-9E2C-20A2B08D6E78}"/>
              </a:ext>
            </a:extLst>
          </p:cNvPr>
          <p:cNvSpPr/>
          <p:nvPr/>
        </p:nvSpPr>
        <p:spPr>
          <a:xfrm>
            <a:off x="6465888" y="3830320"/>
            <a:ext cx="4480560" cy="1686560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dist="12700" dir="2700000" sx="99000" sy="99000" algn="tl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CEF792E-079B-60B1-1DD5-0E93FCFC4852}"/>
              </a:ext>
            </a:extLst>
          </p:cNvPr>
          <p:cNvGrpSpPr/>
          <p:nvPr/>
        </p:nvGrpSpPr>
        <p:grpSpPr>
          <a:xfrm>
            <a:off x="4728528" y="2318544"/>
            <a:ext cx="2220912" cy="2220912"/>
            <a:chOff x="4494848" y="2103120"/>
            <a:chExt cx="2651760" cy="265176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77E5257-DFC8-23FD-E44E-5F23A6BD3B3C}"/>
                </a:ext>
              </a:extLst>
            </p:cNvPr>
            <p:cNvSpPr/>
            <p:nvPr/>
          </p:nvSpPr>
          <p:spPr>
            <a:xfrm>
              <a:off x="4494848" y="2103120"/>
              <a:ext cx="2651760" cy="2651760"/>
            </a:xfrm>
            <a:prstGeom prst="ellips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794FB8C-1F72-0E12-732F-EA7CA96794D9}"/>
                </a:ext>
              </a:extLst>
            </p:cNvPr>
            <p:cNvSpPr/>
            <p:nvPr/>
          </p:nvSpPr>
          <p:spPr>
            <a:xfrm>
              <a:off x="4703129" y="2311401"/>
              <a:ext cx="2235198" cy="22351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F049DE9-64E3-ACC9-4595-68EBB9BDDEC8}"/>
              </a:ext>
            </a:extLst>
          </p:cNvPr>
          <p:cNvSpPr txBox="1"/>
          <p:nvPr/>
        </p:nvSpPr>
        <p:spPr>
          <a:xfrm>
            <a:off x="4957127" y="3175616"/>
            <a:ext cx="1763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输入关键字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3DDE12-72FD-A49D-1BA0-95832E8CB4CB}"/>
              </a:ext>
            </a:extLst>
          </p:cNvPr>
          <p:cNvSpPr txBox="1"/>
          <p:nvPr/>
        </p:nvSpPr>
        <p:spPr>
          <a:xfrm>
            <a:off x="1100592" y="238019"/>
            <a:ext cx="1999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F21E24B-C41B-003C-432B-02E1AA57F924}"/>
              </a:ext>
            </a:extLst>
          </p:cNvPr>
          <p:cNvGrpSpPr/>
          <p:nvPr/>
        </p:nvGrpSpPr>
        <p:grpSpPr>
          <a:xfrm>
            <a:off x="762372" y="1666240"/>
            <a:ext cx="3647068" cy="1420802"/>
            <a:chOff x="762372" y="1656080"/>
            <a:chExt cx="3647068" cy="142080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7F1781E-7837-961D-8D92-34B5667BBC26}"/>
                </a:ext>
              </a:extLst>
            </p:cNvPr>
            <p:cNvSpPr txBox="1"/>
            <p:nvPr/>
          </p:nvSpPr>
          <p:spPr>
            <a:xfrm>
              <a:off x="762372" y="1656080"/>
              <a:ext cx="12289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输入标题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DB03907-2C83-9028-8909-602B346E77CE}"/>
                </a:ext>
              </a:extLst>
            </p:cNvPr>
            <p:cNvCxnSpPr/>
            <p:nvPr/>
          </p:nvCxnSpPr>
          <p:spPr>
            <a:xfrm>
              <a:off x="853440" y="2076510"/>
              <a:ext cx="35560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1EEA654-4529-F170-B637-8373300ACA68}"/>
                </a:ext>
              </a:extLst>
            </p:cNvPr>
            <p:cNvSpPr txBox="1"/>
            <p:nvPr/>
          </p:nvSpPr>
          <p:spPr>
            <a:xfrm>
              <a:off x="766602" y="2178110"/>
              <a:ext cx="3642838" cy="898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请在此输入文字内容，请在此输入文字内容，请在此输入文字内容，请在此输入文字内容，请在此输入文字内容，请在此输入文字内容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6397D69-7825-FED3-5046-71F64178C691}"/>
              </a:ext>
            </a:extLst>
          </p:cNvPr>
          <p:cNvGrpSpPr/>
          <p:nvPr/>
        </p:nvGrpSpPr>
        <p:grpSpPr>
          <a:xfrm>
            <a:off x="6949439" y="1682277"/>
            <a:ext cx="3647068" cy="1420802"/>
            <a:chOff x="914772" y="1808480"/>
            <a:chExt cx="3647068" cy="142080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B5B4999-C41B-7980-31B1-00BDCD1092A8}"/>
                </a:ext>
              </a:extLst>
            </p:cNvPr>
            <p:cNvSpPr txBox="1"/>
            <p:nvPr/>
          </p:nvSpPr>
          <p:spPr>
            <a:xfrm>
              <a:off x="914772" y="1808480"/>
              <a:ext cx="12289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输入标题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642AD73-2EA1-1016-D647-95BFE5A7B888}"/>
                </a:ext>
              </a:extLst>
            </p:cNvPr>
            <p:cNvCxnSpPr/>
            <p:nvPr/>
          </p:nvCxnSpPr>
          <p:spPr>
            <a:xfrm>
              <a:off x="1005840" y="2228910"/>
              <a:ext cx="35560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EC70179-686D-C67B-F916-3EAE25AF906F}"/>
                </a:ext>
              </a:extLst>
            </p:cNvPr>
            <p:cNvSpPr txBox="1"/>
            <p:nvPr/>
          </p:nvSpPr>
          <p:spPr>
            <a:xfrm>
              <a:off x="919002" y="2330510"/>
              <a:ext cx="3642838" cy="898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请在此输入文字内容，请在此输入文字内容，请在此输入文字内容，请在此输入文字内容，请在此输入文字内容，请在此输入文字内容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713BE11-64B2-E927-4D72-58FA15B9DFA8}"/>
              </a:ext>
            </a:extLst>
          </p:cNvPr>
          <p:cNvGrpSpPr/>
          <p:nvPr/>
        </p:nvGrpSpPr>
        <p:grpSpPr>
          <a:xfrm>
            <a:off x="764487" y="3980937"/>
            <a:ext cx="3647068" cy="1420802"/>
            <a:chOff x="762372" y="1656080"/>
            <a:chExt cx="3647068" cy="142080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551EF1F-E100-1433-D88C-0B6A9DEDE3DC}"/>
                </a:ext>
              </a:extLst>
            </p:cNvPr>
            <p:cNvSpPr txBox="1"/>
            <p:nvPr/>
          </p:nvSpPr>
          <p:spPr>
            <a:xfrm>
              <a:off x="762372" y="1656080"/>
              <a:ext cx="12289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输入标题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C87AFE9A-5FD2-DFC1-1D9F-EDF92B3B77CF}"/>
                </a:ext>
              </a:extLst>
            </p:cNvPr>
            <p:cNvCxnSpPr/>
            <p:nvPr/>
          </p:nvCxnSpPr>
          <p:spPr>
            <a:xfrm>
              <a:off x="853440" y="2076510"/>
              <a:ext cx="35560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DF560B1-D1DA-0E7C-61C3-3EDD6AB9389B}"/>
                </a:ext>
              </a:extLst>
            </p:cNvPr>
            <p:cNvSpPr txBox="1"/>
            <p:nvPr/>
          </p:nvSpPr>
          <p:spPr>
            <a:xfrm>
              <a:off x="766602" y="2178110"/>
              <a:ext cx="3642838" cy="898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请在此输入文字内容，请在此输入文字内容，请在此输入文字内容，请在此输入文字内容，请在此输入文字内容，请在此输入文字内容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BFEE06C-CA62-D80C-4DB1-8F60D26D5925}"/>
              </a:ext>
            </a:extLst>
          </p:cNvPr>
          <p:cNvGrpSpPr/>
          <p:nvPr/>
        </p:nvGrpSpPr>
        <p:grpSpPr>
          <a:xfrm>
            <a:off x="6774999" y="3980937"/>
            <a:ext cx="3647068" cy="1420802"/>
            <a:chOff x="914772" y="1808480"/>
            <a:chExt cx="3647068" cy="142080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D462353-DD30-1A29-8B08-BB8BE3B6F2CA}"/>
                </a:ext>
              </a:extLst>
            </p:cNvPr>
            <p:cNvSpPr txBox="1"/>
            <p:nvPr/>
          </p:nvSpPr>
          <p:spPr>
            <a:xfrm>
              <a:off x="914772" y="1808480"/>
              <a:ext cx="12289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输入标题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BB32015-168F-F1E4-8769-8573CD6264C7}"/>
                </a:ext>
              </a:extLst>
            </p:cNvPr>
            <p:cNvCxnSpPr/>
            <p:nvPr/>
          </p:nvCxnSpPr>
          <p:spPr>
            <a:xfrm>
              <a:off x="1005840" y="2228910"/>
              <a:ext cx="355600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4DC4C11-F81C-FB18-467E-A728B4AB1C8B}"/>
                </a:ext>
              </a:extLst>
            </p:cNvPr>
            <p:cNvSpPr txBox="1"/>
            <p:nvPr/>
          </p:nvSpPr>
          <p:spPr>
            <a:xfrm>
              <a:off x="919002" y="2330510"/>
              <a:ext cx="3642838" cy="898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模板网 官网唯一网址：</a:t>
              </a:r>
              <a:r>
                <a:rPr lang="en-US" altLang="zh-CN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tx1">
                    <a:alpha val="87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7618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53CE88-6E76-A6C4-2B73-82EAA8EC1BEB}"/>
              </a:ext>
            </a:extLst>
          </p:cNvPr>
          <p:cNvSpPr txBox="1"/>
          <p:nvPr/>
        </p:nvSpPr>
        <p:spPr>
          <a:xfrm>
            <a:off x="1039632" y="215993"/>
            <a:ext cx="1999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输入标题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DA45284-2945-B85C-FF10-E80DF71983D4}"/>
              </a:ext>
            </a:extLst>
          </p:cNvPr>
          <p:cNvSpPr/>
          <p:nvPr/>
        </p:nvSpPr>
        <p:spPr>
          <a:xfrm>
            <a:off x="1192192" y="1748870"/>
            <a:ext cx="5382228" cy="1686560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dist="12700" dir="2700000" sx="99000" sy="99000" algn="tl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E6AE1D4-FB0C-2054-5C58-B92CCF11D1CE}"/>
              </a:ext>
            </a:extLst>
          </p:cNvPr>
          <p:cNvSpPr/>
          <p:nvPr/>
        </p:nvSpPr>
        <p:spPr>
          <a:xfrm>
            <a:off x="1192192" y="3635223"/>
            <a:ext cx="5382228" cy="1686560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dist="12700" dir="2700000" sx="99000" sy="99000" algn="tl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ED83FAB-FC64-A92D-1BF8-49BE6158BE4B}"/>
              </a:ext>
            </a:extLst>
          </p:cNvPr>
          <p:cNvSpPr/>
          <p:nvPr/>
        </p:nvSpPr>
        <p:spPr>
          <a:xfrm>
            <a:off x="623889" y="1736678"/>
            <a:ext cx="1662111" cy="425553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521351-E210-E337-2C86-27EC50420BBA}"/>
              </a:ext>
            </a:extLst>
          </p:cNvPr>
          <p:cNvSpPr txBox="1"/>
          <p:nvPr/>
        </p:nvSpPr>
        <p:spPr>
          <a:xfrm>
            <a:off x="1302232" y="2314258"/>
            <a:ext cx="5162148" cy="89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alpha val="87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请在此输入文字内容，请在此输入文字内容，请在此输入文字内容，请在此输入文字内容，请在此输入文字内容，请在此输入文字内容，请在此输入文字内容，请在此输入文字内容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2840A5-6D61-663A-8B55-5BA020089854}"/>
              </a:ext>
            </a:extLst>
          </p:cNvPr>
          <p:cNvSpPr txBox="1"/>
          <p:nvPr/>
        </p:nvSpPr>
        <p:spPr>
          <a:xfrm>
            <a:off x="840450" y="1749399"/>
            <a:ext cx="12289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9FF1C18-566A-9179-1D05-91A8FBE47ED9}"/>
              </a:ext>
            </a:extLst>
          </p:cNvPr>
          <p:cNvSpPr/>
          <p:nvPr/>
        </p:nvSpPr>
        <p:spPr>
          <a:xfrm>
            <a:off x="610690" y="3638592"/>
            <a:ext cx="1662111" cy="425553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7F65990-CC83-4187-CA58-52A3E7F3F7F6}"/>
              </a:ext>
            </a:extLst>
          </p:cNvPr>
          <p:cNvSpPr txBox="1"/>
          <p:nvPr/>
        </p:nvSpPr>
        <p:spPr>
          <a:xfrm>
            <a:off x="1289033" y="4216172"/>
            <a:ext cx="5162148" cy="89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alpha val="87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请在此输入文字内容，请在此输入文字内容，请在此输入文字内容，请在此输入文字内容，请在此输入文字内容，请在此输入文字内容，请在此输入文字内容，请在此输入文字内容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7279D83-189F-2093-DA2E-F75B0A59E43F}"/>
              </a:ext>
            </a:extLst>
          </p:cNvPr>
          <p:cNvSpPr txBox="1"/>
          <p:nvPr/>
        </p:nvSpPr>
        <p:spPr>
          <a:xfrm>
            <a:off x="827251" y="3651313"/>
            <a:ext cx="12289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pic>
        <p:nvPicPr>
          <p:cNvPr id="17" name="图片 16" descr="窗户外有许多人&#10;&#10;描述已自动生成">
            <a:extLst>
              <a:ext uri="{FF2B5EF4-FFF2-40B4-BE49-F238E27FC236}">
                <a16:creationId xmlns:a16="http://schemas.microsoft.com/office/drawing/2014/main" id="{4785D2FD-7A9F-AD65-E75B-25E3739029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180" y="2158079"/>
            <a:ext cx="5162147" cy="2903707"/>
          </a:xfrm>
          <a:prstGeom prst="rect">
            <a:avLst/>
          </a:prstGeom>
          <a:ln w="3175">
            <a:solidFill>
              <a:schemeClr val="accent1"/>
            </a:solidFill>
          </a:ln>
          <a:effectLst>
            <a:outerShdw blurRad="50800" dist="12700" dir="8100000" algn="tr" rotWithShape="0">
              <a:schemeClr val="accent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0701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DE5E4BB-72CD-E763-3FDF-E74E96137FA5}"/>
              </a:ext>
            </a:extLst>
          </p:cNvPr>
          <p:cNvSpPr/>
          <p:nvPr/>
        </p:nvSpPr>
        <p:spPr>
          <a:xfrm>
            <a:off x="0" y="4336652"/>
            <a:ext cx="12192000" cy="252134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27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M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0A37A2D-31D7-CE2B-C0B4-F9954D7C7A7F}"/>
              </a:ext>
            </a:extLst>
          </p:cNvPr>
          <p:cNvSpPr txBox="1"/>
          <p:nvPr/>
        </p:nvSpPr>
        <p:spPr>
          <a:xfrm>
            <a:off x="1039632" y="215993"/>
            <a:ext cx="1999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EEDFDD1-5293-7D38-19A1-AF734C56C4D3}"/>
              </a:ext>
            </a:extLst>
          </p:cNvPr>
          <p:cNvGrpSpPr/>
          <p:nvPr/>
        </p:nvGrpSpPr>
        <p:grpSpPr>
          <a:xfrm>
            <a:off x="1122744" y="1572322"/>
            <a:ext cx="2777924" cy="3593940"/>
            <a:chOff x="1122744" y="1572322"/>
            <a:chExt cx="2777924" cy="359394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449B90CE-D636-182C-80B1-A81D497480F6}"/>
                </a:ext>
              </a:extLst>
            </p:cNvPr>
            <p:cNvSpPr/>
            <p:nvPr/>
          </p:nvSpPr>
          <p:spPr>
            <a:xfrm>
              <a:off x="1122744" y="1572322"/>
              <a:ext cx="2777924" cy="3593940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65100" dist="38100" dir="5400000" sx="98000" sy="98000" algn="t" rotWithShape="0">
                <a:schemeClr val="accent1">
                  <a:alpha val="27000"/>
                </a:schemeClr>
              </a:outerShdw>
              <a:reflection blurRad="114300" stA="40000" endPos="23000" dist="381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189E0DA-1472-5794-3EF6-1ADF16FA6505}"/>
                </a:ext>
              </a:extLst>
            </p:cNvPr>
            <p:cNvSpPr txBox="1"/>
            <p:nvPr/>
          </p:nvSpPr>
          <p:spPr>
            <a:xfrm>
              <a:off x="1926513" y="2800301"/>
              <a:ext cx="1170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3B5CC2E-7E37-9F3E-46F2-D8DB28A7D100}"/>
                </a:ext>
              </a:extLst>
            </p:cNvPr>
            <p:cNvSpPr txBox="1"/>
            <p:nvPr/>
          </p:nvSpPr>
          <p:spPr>
            <a:xfrm>
              <a:off x="1299403" y="3194767"/>
              <a:ext cx="2424606" cy="1452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+mn-ea"/>
                </a:rPr>
                <a:t>请在此输入文字内容，请在此输入文字内容，请在此输入文字内容，请在此输入文字内容，请在此输入文字内容，请在此输入文字内容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EAFE08F-FD14-10AD-B420-E8960E0AC746}"/>
                </a:ext>
              </a:extLst>
            </p:cNvPr>
            <p:cNvGrpSpPr/>
            <p:nvPr/>
          </p:nvGrpSpPr>
          <p:grpSpPr>
            <a:xfrm>
              <a:off x="2157287" y="1923224"/>
              <a:ext cx="720025" cy="720025"/>
              <a:chOff x="2004887" y="1734613"/>
              <a:chExt cx="979593" cy="979593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B873D3AF-5374-8D29-D943-F7C0BD4FAA33}"/>
                  </a:ext>
                </a:extLst>
              </p:cNvPr>
              <p:cNvSpPr/>
              <p:nvPr/>
            </p:nvSpPr>
            <p:spPr>
              <a:xfrm>
                <a:off x="2004887" y="1734613"/>
                <a:ext cx="979593" cy="979593"/>
              </a:xfrm>
              <a:prstGeom prst="ellipse">
                <a:avLst/>
              </a:prstGeom>
              <a:solidFill>
                <a:schemeClr val="accent1"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CB9BA60A-4BCD-C3E5-B2E6-1086F5A8E9BC}"/>
                  </a:ext>
                </a:extLst>
              </p:cNvPr>
              <p:cNvSpPr/>
              <p:nvPr/>
            </p:nvSpPr>
            <p:spPr>
              <a:xfrm>
                <a:off x="2051134" y="1780860"/>
                <a:ext cx="887099" cy="88709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20" name="working-with-laptop_10910">
                <a:extLst>
                  <a:ext uri="{FF2B5EF4-FFF2-40B4-BE49-F238E27FC236}">
                    <a16:creationId xmlns:a16="http://schemas.microsoft.com/office/drawing/2014/main" id="{3B535834-075B-919F-C1D9-B0CE365DD980}"/>
                  </a:ext>
                </a:extLst>
              </p:cNvPr>
              <p:cNvSpPr/>
              <p:nvPr/>
            </p:nvSpPr>
            <p:spPr>
              <a:xfrm>
                <a:off x="2269366" y="1995194"/>
                <a:ext cx="415863" cy="392441"/>
              </a:xfrm>
              <a:custGeom>
                <a:avLst/>
                <a:gdLst>
                  <a:gd name="connsiteX0" fmla="*/ 0 w 608909"/>
                  <a:gd name="connsiteY0" fmla="*/ 237594 h 574614"/>
                  <a:gd name="connsiteX1" fmla="*/ 309923 w 608909"/>
                  <a:gd name="connsiteY1" fmla="*/ 237594 h 574614"/>
                  <a:gd name="connsiteX2" fmla="*/ 309923 w 608909"/>
                  <a:gd name="connsiteY2" fmla="*/ 270691 h 574614"/>
                  <a:gd name="connsiteX3" fmla="*/ 245580 w 608909"/>
                  <a:gd name="connsiteY3" fmla="*/ 270691 h 574614"/>
                  <a:gd name="connsiteX4" fmla="*/ 245580 w 608909"/>
                  <a:gd name="connsiteY4" fmla="*/ 571721 h 574614"/>
                  <a:gd name="connsiteX5" fmla="*/ 26461 w 608909"/>
                  <a:gd name="connsiteY5" fmla="*/ 571721 h 574614"/>
                  <a:gd name="connsiteX6" fmla="*/ 26461 w 608909"/>
                  <a:gd name="connsiteY6" fmla="*/ 270691 h 574614"/>
                  <a:gd name="connsiteX7" fmla="*/ 0 w 608909"/>
                  <a:gd name="connsiteY7" fmla="*/ 270691 h 574614"/>
                  <a:gd name="connsiteX8" fmla="*/ 569722 w 608909"/>
                  <a:gd name="connsiteY8" fmla="*/ 204710 h 574614"/>
                  <a:gd name="connsiteX9" fmla="*/ 606495 w 608909"/>
                  <a:gd name="connsiteY9" fmla="*/ 204710 h 574614"/>
                  <a:gd name="connsiteX10" fmla="*/ 608259 w 608909"/>
                  <a:gd name="connsiteY10" fmla="*/ 205452 h 574614"/>
                  <a:gd name="connsiteX11" fmla="*/ 608909 w 608909"/>
                  <a:gd name="connsiteY11" fmla="*/ 207213 h 574614"/>
                  <a:gd name="connsiteX12" fmla="*/ 599995 w 608909"/>
                  <a:gd name="connsiteY12" fmla="*/ 322820 h 574614"/>
                  <a:gd name="connsiteX13" fmla="*/ 521899 w 608909"/>
                  <a:gd name="connsiteY13" fmla="*/ 438241 h 574614"/>
                  <a:gd name="connsiteX14" fmla="*/ 521899 w 608909"/>
                  <a:gd name="connsiteY14" fmla="*/ 524830 h 574614"/>
                  <a:gd name="connsiteX15" fmla="*/ 540843 w 608909"/>
                  <a:gd name="connsiteY15" fmla="*/ 524830 h 574614"/>
                  <a:gd name="connsiteX16" fmla="*/ 586437 w 608909"/>
                  <a:gd name="connsiteY16" fmla="*/ 572204 h 574614"/>
                  <a:gd name="connsiteX17" fmla="*/ 584023 w 608909"/>
                  <a:gd name="connsiteY17" fmla="*/ 574614 h 574614"/>
                  <a:gd name="connsiteX18" fmla="*/ 560158 w 608909"/>
                  <a:gd name="connsiteY18" fmla="*/ 574614 h 574614"/>
                  <a:gd name="connsiteX19" fmla="*/ 557743 w 608909"/>
                  <a:gd name="connsiteY19" fmla="*/ 572204 h 574614"/>
                  <a:gd name="connsiteX20" fmla="*/ 540843 w 608909"/>
                  <a:gd name="connsiteY20" fmla="*/ 554775 h 574614"/>
                  <a:gd name="connsiteX21" fmla="*/ 462376 w 608909"/>
                  <a:gd name="connsiteY21" fmla="*/ 554775 h 574614"/>
                  <a:gd name="connsiteX22" fmla="*/ 445383 w 608909"/>
                  <a:gd name="connsiteY22" fmla="*/ 572204 h 574614"/>
                  <a:gd name="connsiteX23" fmla="*/ 442968 w 608909"/>
                  <a:gd name="connsiteY23" fmla="*/ 574614 h 574614"/>
                  <a:gd name="connsiteX24" fmla="*/ 419103 w 608909"/>
                  <a:gd name="connsiteY24" fmla="*/ 574614 h 574614"/>
                  <a:gd name="connsiteX25" fmla="*/ 416689 w 608909"/>
                  <a:gd name="connsiteY25" fmla="*/ 572204 h 574614"/>
                  <a:gd name="connsiteX26" fmla="*/ 462376 w 608909"/>
                  <a:gd name="connsiteY26" fmla="*/ 524830 h 574614"/>
                  <a:gd name="connsiteX27" fmla="*/ 481320 w 608909"/>
                  <a:gd name="connsiteY27" fmla="*/ 524830 h 574614"/>
                  <a:gd name="connsiteX28" fmla="*/ 481320 w 608909"/>
                  <a:gd name="connsiteY28" fmla="*/ 442691 h 574614"/>
                  <a:gd name="connsiteX29" fmla="*/ 421054 w 608909"/>
                  <a:gd name="connsiteY29" fmla="*/ 442691 h 574614"/>
                  <a:gd name="connsiteX30" fmla="*/ 418639 w 608909"/>
                  <a:gd name="connsiteY30" fmla="*/ 440280 h 574614"/>
                  <a:gd name="connsiteX31" fmla="*/ 418639 w 608909"/>
                  <a:gd name="connsiteY31" fmla="*/ 404495 h 574614"/>
                  <a:gd name="connsiteX32" fmla="*/ 419382 w 608909"/>
                  <a:gd name="connsiteY32" fmla="*/ 402826 h 574614"/>
                  <a:gd name="connsiteX33" fmla="*/ 421054 w 608909"/>
                  <a:gd name="connsiteY33" fmla="*/ 402085 h 574614"/>
                  <a:gd name="connsiteX34" fmla="*/ 487448 w 608909"/>
                  <a:gd name="connsiteY34" fmla="*/ 402270 h 574614"/>
                  <a:gd name="connsiteX35" fmla="*/ 559043 w 608909"/>
                  <a:gd name="connsiteY35" fmla="*/ 322727 h 574614"/>
                  <a:gd name="connsiteX36" fmla="*/ 567308 w 608909"/>
                  <a:gd name="connsiteY36" fmla="*/ 207028 h 574614"/>
                  <a:gd name="connsiteX37" fmla="*/ 569722 w 608909"/>
                  <a:gd name="connsiteY37" fmla="*/ 204710 h 574614"/>
                  <a:gd name="connsiteX38" fmla="*/ 487853 w 608909"/>
                  <a:gd name="connsiteY38" fmla="*/ 137803 h 574614"/>
                  <a:gd name="connsiteX39" fmla="*/ 498019 w 608909"/>
                  <a:gd name="connsiteY39" fmla="*/ 137965 h 574614"/>
                  <a:gd name="connsiteX40" fmla="*/ 512966 w 608909"/>
                  <a:gd name="connsiteY40" fmla="*/ 141488 h 574614"/>
                  <a:gd name="connsiteX41" fmla="*/ 513152 w 608909"/>
                  <a:gd name="connsiteY41" fmla="*/ 141580 h 574614"/>
                  <a:gd name="connsiteX42" fmla="*/ 553909 w 608909"/>
                  <a:gd name="connsiteY42" fmla="*/ 197944 h 574614"/>
                  <a:gd name="connsiteX43" fmla="*/ 537476 w 608909"/>
                  <a:gd name="connsiteY43" fmla="*/ 345157 h 574614"/>
                  <a:gd name="connsiteX44" fmla="*/ 470445 w 608909"/>
                  <a:gd name="connsiteY44" fmla="*/ 387986 h 574614"/>
                  <a:gd name="connsiteX45" fmla="*/ 470166 w 608909"/>
                  <a:gd name="connsiteY45" fmla="*/ 387894 h 574614"/>
                  <a:gd name="connsiteX46" fmla="*/ 366834 w 608909"/>
                  <a:gd name="connsiteY46" fmla="*/ 403746 h 574614"/>
                  <a:gd name="connsiteX47" fmla="*/ 320877 w 608909"/>
                  <a:gd name="connsiteY47" fmla="*/ 546973 h 574614"/>
                  <a:gd name="connsiteX48" fmla="*/ 288661 w 608909"/>
                  <a:gd name="connsiteY48" fmla="*/ 572003 h 574614"/>
                  <a:gd name="connsiteX49" fmla="*/ 280584 w 608909"/>
                  <a:gd name="connsiteY49" fmla="*/ 570983 h 574614"/>
                  <a:gd name="connsiteX50" fmla="*/ 256446 w 608909"/>
                  <a:gd name="connsiteY50" fmla="*/ 530750 h 574614"/>
                  <a:gd name="connsiteX51" fmla="*/ 313079 w 608909"/>
                  <a:gd name="connsiteY51" fmla="*/ 356560 h 574614"/>
                  <a:gd name="connsiteX52" fmla="*/ 415854 w 608909"/>
                  <a:gd name="connsiteY52" fmla="*/ 322909 h 574614"/>
                  <a:gd name="connsiteX53" fmla="*/ 426252 w 608909"/>
                  <a:gd name="connsiteY53" fmla="*/ 229093 h 574614"/>
                  <a:gd name="connsiteX54" fmla="*/ 426438 w 608909"/>
                  <a:gd name="connsiteY54" fmla="*/ 226960 h 574614"/>
                  <a:gd name="connsiteX55" fmla="*/ 368319 w 608909"/>
                  <a:gd name="connsiteY55" fmla="*/ 233728 h 574614"/>
                  <a:gd name="connsiteX56" fmla="*/ 292654 w 608909"/>
                  <a:gd name="connsiteY56" fmla="*/ 225663 h 574614"/>
                  <a:gd name="connsiteX57" fmla="*/ 268979 w 608909"/>
                  <a:gd name="connsiteY57" fmla="*/ 190343 h 574614"/>
                  <a:gd name="connsiteX58" fmla="*/ 304352 w 608909"/>
                  <a:gd name="connsiteY58" fmla="*/ 166796 h 574614"/>
                  <a:gd name="connsiteX59" fmla="*/ 449277 w 608909"/>
                  <a:gd name="connsiteY59" fmla="*/ 152427 h 574614"/>
                  <a:gd name="connsiteX60" fmla="*/ 483257 w 608909"/>
                  <a:gd name="connsiteY60" fmla="*/ 138336 h 574614"/>
                  <a:gd name="connsiteX61" fmla="*/ 487853 w 608909"/>
                  <a:gd name="connsiteY61" fmla="*/ 137803 h 574614"/>
                  <a:gd name="connsiteX62" fmla="*/ 97694 w 608909"/>
                  <a:gd name="connsiteY62" fmla="*/ 60400 h 574614"/>
                  <a:gd name="connsiteX63" fmla="*/ 100014 w 608909"/>
                  <a:gd name="connsiteY63" fmla="*/ 61698 h 574614"/>
                  <a:gd name="connsiteX64" fmla="*/ 138444 w 608909"/>
                  <a:gd name="connsiteY64" fmla="*/ 202291 h 574614"/>
                  <a:gd name="connsiteX65" fmla="*/ 251968 w 608909"/>
                  <a:gd name="connsiteY65" fmla="*/ 202291 h 574614"/>
                  <a:gd name="connsiteX66" fmla="*/ 253824 w 608909"/>
                  <a:gd name="connsiteY66" fmla="*/ 204144 h 574614"/>
                  <a:gd name="connsiteX67" fmla="*/ 253824 w 608909"/>
                  <a:gd name="connsiteY67" fmla="*/ 225367 h 574614"/>
                  <a:gd name="connsiteX68" fmla="*/ 251968 w 608909"/>
                  <a:gd name="connsiteY68" fmla="*/ 227221 h 574614"/>
                  <a:gd name="connsiteX69" fmla="*/ 120807 w 608909"/>
                  <a:gd name="connsiteY69" fmla="*/ 227221 h 574614"/>
                  <a:gd name="connsiteX70" fmla="*/ 119043 w 608909"/>
                  <a:gd name="connsiteY70" fmla="*/ 225831 h 574614"/>
                  <a:gd name="connsiteX71" fmla="*/ 75973 w 608909"/>
                  <a:gd name="connsiteY71" fmla="*/ 68278 h 574614"/>
                  <a:gd name="connsiteX72" fmla="*/ 76158 w 608909"/>
                  <a:gd name="connsiteY72" fmla="*/ 66888 h 574614"/>
                  <a:gd name="connsiteX73" fmla="*/ 77272 w 608909"/>
                  <a:gd name="connsiteY73" fmla="*/ 66053 h 574614"/>
                  <a:gd name="connsiteX74" fmla="*/ 490077 w 608909"/>
                  <a:gd name="connsiteY74" fmla="*/ 0 h 574614"/>
                  <a:gd name="connsiteX75" fmla="*/ 557326 w 608909"/>
                  <a:gd name="connsiteY75" fmla="*/ 67143 h 574614"/>
                  <a:gd name="connsiteX76" fmla="*/ 490077 w 608909"/>
                  <a:gd name="connsiteY76" fmla="*/ 134286 h 574614"/>
                  <a:gd name="connsiteX77" fmla="*/ 422828 w 608909"/>
                  <a:gd name="connsiteY77" fmla="*/ 67143 h 574614"/>
                  <a:gd name="connsiteX78" fmla="*/ 490077 w 608909"/>
                  <a:gd name="connsiteY78" fmla="*/ 0 h 5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8909" h="574614">
                    <a:moveTo>
                      <a:pt x="0" y="237594"/>
                    </a:moveTo>
                    <a:lnTo>
                      <a:pt x="309923" y="237594"/>
                    </a:lnTo>
                    <a:lnTo>
                      <a:pt x="309923" y="270691"/>
                    </a:lnTo>
                    <a:lnTo>
                      <a:pt x="245580" y="270691"/>
                    </a:lnTo>
                    <a:lnTo>
                      <a:pt x="245580" y="571721"/>
                    </a:lnTo>
                    <a:lnTo>
                      <a:pt x="26461" y="571721"/>
                    </a:lnTo>
                    <a:lnTo>
                      <a:pt x="26461" y="270691"/>
                    </a:lnTo>
                    <a:lnTo>
                      <a:pt x="0" y="270691"/>
                    </a:lnTo>
                    <a:close/>
                    <a:moveTo>
                      <a:pt x="569722" y="204710"/>
                    </a:moveTo>
                    <a:lnTo>
                      <a:pt x="606495" y="204710"/>
                    </a:lnTo>
                    <a:cubicBezTo>
                      <a:pt x="607145" y="204710"/>
                      <a:pt x="607795" y="204988"/>
                      <a:pt x="608259" y="205452"/>
                    </a:cubicBezTo>
                    <a:cubicBezTo>
                      <a:pt x="608723" y="205915"/>
                      <a:pt x="608909" y="206564"/>
                      <a:pt x="608909" y="207213"/>
                    </a:cubicBezTo>
                    <a:lnTo>
                      <a:pt x="599995" y="322820"/>
                    </a:lnTo>
                    <a:cubicBezTo>
                      <a:pt x="594794" y="378166"/>
                      <a:pt x="581051" y="436665"/>
                      <a:pt x="521899" y="438241"/>
                    </a:cubicBezTo>
                    <a:lnTo>
                      <a:pt x="521899" y="524830"/>
                    </a:lnTo>
                    <a:lnTo>
                      <a:pt x="540843" y="524830"/>
                    </a:lnTo>
                    <a:cubicBezTo>
                      <a:pt x="565544" y="524830"/>
                      <a:pt x="586437" y="546524"/>
                      <a:pt x="586437" y="572204"/>
                    </a:cubicBezTo>
                    <a:cubicBezTo>
                      <a:pt x="586437" y="573502"/>
                      <a:pt x="585416" y="574614"/>
                      <a:pt x="584023" y="574614"/>
                    </a:cubicBezTo>
                    <a:lnTo>
                      <a:pt x="560158" y="574614"/>
                    </a:lnTo>
                    <a:cubicBezTo>
                      <a:pt x="558858" y="574614"/>
                      <a:pt x="557743" y="573502"/>
                      <a:pt x="557743" y="572204"/>
                    </a:cubicBezTo>
                    <a:cubicBezTo>
                      <a:pt x="557743" y="562747"/>
                      <a:pt x="550036" y="554775"/>
                      <a:pt x="540843" y="554775"/>
                    </a:cubicBezTo>
                    <a:lnTo>
                      <a:pt x="462376" y="554775"/>
                    </a:lnTo>
                    <a:cubicBezTo>
                      <a:pt x="453183" y="554775"/>
                      <a:pt x="445383" y="562747"/>
                      <a:pt x="445383" y="572204"/>
                    </a:cubicBezTo>
                    <a:cubicBezTo>
                      <a:pt x="445383" y="573502"/>
                      <a:pt x="444361" y="574614"/>
                      <a:pt x="442968" y="574614"/>
                    </a:cubicBezTo>
                    <a:lnTo>
                      <a:pt x="419103" y="574614"/>
                    </a:lnTo>
                    <a:cubicBezTo>
                      <a:pt x="417803" y="574614"/>
                      <a:pt x="416689" y="573502"/>
                      <a:pt x="416689" y="572204"/>
                    </a:cubicBezTo>
                    <a:cubicBezTo>
                      <a:pt x="416689" y="546524"/>
                      <a:pt x="437675" y="524830"/>
                      <a:pt x="462376" y="524830"/>
                    </a:cubicBezTo>
                    <a:lnTo>
                      <a:pt x="481320" y="524830"/>
                    </a:lnTo>
                    <a:lnTo>
                      <a:pt x="481320" y="442691"/>
                    </a:lnTo>
                    <a:lnTo>
                      <a:pt x="421054" y="442691"/>
                    </a:lnTo>
                    <a:cubicBezTo>
                      <a:pt x="419754" y="442691"/>
                      <a:pt x="418639" y="441578"/>
                      <a:pt x="418639" y="440280"/>
                    </a:cubicBezTo>
                    <a:lnTo>
                      <a:pt x="418639" y="404495"/>
                    </a:lnTo>
                    <a:cubicBezTo>
                      <a:pt x="418639" y="403846"/>
                      <a:pt x="418918" y="403290"/>
                      <a:pt x="419382" y="402826"/>
                    </a:cubicBezTo>
                    <a:cubicBezTo>
                      <a:pt x="419846" y="402363"/>
                      <a:pt x="420404" y="402085"/>
                      <a:pt x="421054" y="402085"/>
                    </a:cubicBezTo>
                    <a:cubicBezTo>
                      <a:pt x="421054" y="402085"/>
                      <a:pt x="486520" y="402270"/>
                      <a:pt x="487448" y="402270"/>
                    </a:cubicBezTo>
                    <a:cubicBezTo>
                      <a:pt x="547436" y="402270"/>
                      <a:pt x="557929" y="358419"/>
                      <a:pt x="559043" y="322727"/>
                    </a:cubicBezTo>
                    <a:lnTo>
                      <a:pt x="567308" y="207028"/>
                    </a:lnTo>
                    <a:cubicBezTo>
                      <a:pt x="567401" y="205730"/>
                      <a:pt x="568422" y="204710"/>
                      <a:pt x="569722" y="204710"/>
                    </a:cubicBezTo>
                    <a:close/>
                    <a:moveTo>
                      <a:pt x="487853" y="137803"/>
                    </a:moveTo>
                    <a:cubicBezTo>
                      <a:pt x="490615" y="137594"/>
                      <a:pt x="494305" y="137502"/>
                      <a:pt x="498019" y="137965"/>
                    </a:cubicBezTo>
                    <a:cubicBezTo>
                      <a:pt x="505168" y="138985"/>
                      <a:pt x="512966" y="141488"/>
                      <a:pt x="512966" y="141488"/>
                    </a:cubicBezTo>
                    <a:lnTo>
                      <a:pt x="513152" y="141580"/>
                    </a:lnTo>
                    <a:cubicBezTo>
                      <a:pt x="535063" y="149553"/>
                      <a:pt x="556973" y="170504"/>
                      <a:pt x="553909" y="197944"/>
                    </a:cubicBezTo>
                    <a:lnTo>
                      <a:pt x="537476" y="345157"/>
                    </a:lnTo>
                    <a:cubicBezTo>
                      <a:pt x="533856" y="377140"/>
                      <a:pt x="510831" y="389099"/>
                      <a:pt x="470445" y="387986"/>
                    </a:cubicBezTo>
                    <a:cubicBezTo>
                      <a:pt x="470352" y="387986"/>
                      <a:pt x="470259" y="387894"/>
                      <a:pt x="470166" y="387894"/>
                    </a:cubicBezTo>
                    <a:cubicBezTo>
                      <a:pt x="427645" y="385576"/>
                      <a:pt x="374818" y="386503"/>
                      <a:pt x="366834" y="403746"/>
                    </a:cubicBezTo>
                    <a:cubicBezTo>
                      <a:pt x="357271" y="423677"/>
                      <a:pt x="336196" y="486438"/>
                      <a:pt x="320877" y="546973"/>
                    </a:cubicBezTo>
                    <a:cubicBezTo>
                      <a:pt x="317164" y="561991"/>
                      <a:pt x="303609" y="572003"/>
                      <a:pt x="288661" y="572003"/>
                    </a:cubicBezTo>
                    <a:cubicBezTo>
                      <a:pt x="286062" y="572003"/>
                      <a:pt x="283277" y="571632"/>
                      <a:pt x="280584" y="570983"/>
                    </a:cubicBezTo>
                    <a:cubicBezTo>
                      <a:pt x="262759" y="566534"/>
                      <a:pt x="251989" y="548549"/>
                      <a:pt x="256446" y="530750"/>
                    </a:cubicBezTo>
                    <a:cubicBezTo>
                      <a:pt x="265173" y="496357"/>
                      <a:pt x="294789" y="384371"/>
                      <a:pt x="313079" y="356560"/>
                    </a:cubicBezTo>
                    <a:cubicBezTo>
                      <a:pt x="326634" y="336072"/>
                      <a:pt x="361078" y="324855"/>
                      <a:pt x="415854" y="322909"/>
                    </a:cubicBezTo>
                    <a:lnTo>
                      <a:pt x="426252" y="229093"/>
                    </a:lnTo>
                    <a:lnTo>
                      <a:pt x="426438" y="226960"/>
                    </a:lnTo>
                    <a:cubicBezTo>
                      <a:pt x="408520" y="231410"/>
                      <a:pt x="389487" y="233728"/>
                      <a:pt x="368319" y="233728"/>
                    </a:cubicBezTo>
                    <a:cubicBezTo>
                      <a:pt x="345016" y="233728"/>
                      <a:pt x="319763" y="231132"/>
                      <a:pt x="292654" y="225663"/>
                    </a:cubicBezTo>
                    <a:cubicBezTo>
                      <a:pt x="276314" y="222418"/>
                      <a:pt x="265730" y="206658"/>
                      <a:pt x="268979" y="190343"/>
                    </a:cubicBezTo>
                    <a:cubicBezTo>
                      <a:pt x="272229" y="174119"/>
                      <a:pt x="288012" y="163459"/>
                      <a:pt x="304352" y="166796"/>
                    </a:cubicBezTo>
                    <a:cubicBezTo>
                      <a:pt x="369155" y="179589"/>
                      <a:pt x="417897" y="174768"/>
                      <a:pt x="449277" y="152427"/>
                    </a:cubicBezTo>
                    <a:cubicBezTo>
                      <a:pt x="449277" y="152427"/>
                      <a:pt x="466174" y="140375"/>
                      <a:pt x="483257" y="138336"/>
                    </a:cubicBezTo>
                    <a:cubicBezTo>
                      <a:pt x="483257" y="138336"/>
                      <a:pt x="485091" y="138012"/>
                      <a:pt x="487853" y="137803"/>
                    </a:cubicBezTo>
                    <a:close/>
                    <a:moveTo>
                      <a:pt x="97694" y="60400"/>
                    </a:moveTo>
                    <a:cubicBezTo>
                      <a:pt x="98715" y="60122"/>
                      <a:pt x="99736" y="60771"/>
                      <a:pt x="100014" y="61698"/>
                    </a:cubicBezTo>
                    <a:lnTo>
                      <a:pt x="138444" y="202291"/>
                    </a:lnTo>
                    <a:lnTo>
                      <a:pt x="251968" y="202291"/>
                    </a:lnTo>
                    <a:cubicBezTo>
                      <a:pt x="252989" y="202291"/>
                      <a:pt x="253824" y="203125"/>
                      <a:pt x="253824" y="204144"/>
                    </a:cubicBezTo>
                    <a:lnTo>
                      <a:pt x="253824" y="225367"/>
                    </a:lnTo>
                    <a:cubicBezTo>
                      <a:pt x="253824" y="226387"/>
                      <a:pt x="252989" y="227221"/>
                      <a:pt x="251968" y="227221"/>
                    </a:cubicBezTo>
                    <a:lnTo>
                      <a:pt x="120807" y="227221"/>
                    </a:lnTo>
                    <a:cubicBezTo>
                      <a:pt x="119971" y="227221"/>
                      <a:pt x="119229" y="226665"/>
                      <a:pt x="119043" y="225831"/>
                    </a:cubicBezTo>
                    <a:lnTo>
                      <a:pt x="75973" y="68278"/>
                    </a:lnTo>
                    <a:cubicBezTo>
                      <a:pt x="75787" y="67814"/>
                      <a:pt x="75880" y="67258"/>
                      <a:pt x="76158" y="66888"/>
                    </a:cubicBezTo>
                    <a:cubicBezTo>
                      <a:pt x="76344" y="66424"/>
                      <a:pt x="76808" y="66146"/>
                      <a:pt x="77272" y="66053"/>
                    </a:cubicBezTo>
                    <a:close/>
                    <a:moveTo>
                      <a:pt x="490077" y="0"/>
                    </a:moveTo>
                    <a:cubicBezTo>
                      <a:pt x="527218" y="0"/>
                      <a:pt x="557326" y="30061"/>
                      <a:pt x="557326" y="67143"/>
                    </a:cubicBezTo>
                    <a:cubicBezTo>
                      <a:pt x="557326" y="104225"/>
                      <a:pt x="527218" y="134286"/>
                      <a:pt x="490077" y="134286"/>
                    </a:cubicBezTo>
                    <a:cubicBezTo>
                      <a:pt x="452936" y="134286"/>
                      <a:pt x="422828" y="104225"/>
                      <a:pt x="422828" y="67143"/>
                    </a:cubicBezTo>
                    <a:cubicBezTo>
                      <a:pt x="422828" y="30061"/>
                      <a:pt x="452936" y="0"/>
                      <a:pt x="4900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8F3A75A-A55E-458E-A687-A2376171C1F4}"/>
              </a:ext>
            </a:extLst>
          </p:cNvPr>
          <p:cNvGrpSpPr/>
          <p:nvPr/>
        </p:nvGrpSpPr>
        <p:grpSpPr>
          <a:xfrm>
            <a:off x="4446607" y="1572322"/>
            <a:ext cx="2777924" cy="3593940"/>
            <a:chOff x="4446607" y="1572322"/>
            <a:chExt cx="2777924" cy="359394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D32D170-893E-BE0A-411C-4F35AE8B23F6}"/>
                </a:ext>
              </a:extLst>
            </p:cNvPr>
            <p:cNvSpPr/>
            <p:nvPr/>
          </p:nvSpPr>
          <p:spPr>
            <a:xfrm>
              <a:off x="4446607" y="1572322"/>
              <a:ext cx="2777924" cy="3593940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65100" dist="38100" dir="5400000" sx="98000" sy="98000" algn="t" rotWithShape="0">
                <a:schemeClr val="accent1">
                  <a:alpha val="27000"/>
                </a:schemeClr>
              </a:outerShdw>
              <a:reflection blurRad="114300" stA="40000" endPos="23000" dist="381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33FA25A-0F08-5212-3225-D9FA85C45962}"/>
                </a:ext>
              </a:extLst>
            </p:cNvPr>
            <p:cNvSpPr txBox="1"/>
            <p:nvPr/>
          </p:nvSpPr>
          <p:spPr>
            <a:xfrm>
              <a:off x="5250376" y="2800301"/>
              <a:ext cx="1170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F98FB52-9531-CE42-E4ED-C4FC5CA7040C}"/>
                </a:ext>
              </a:extLst>
            </p:cNvPr>
            <p:cNvSpPr txBox="1"/>
            <p:nvPr/>
          </p:nvSpPr>
          <p:spPr>
            <a:xfrm>
              <a:off x="4623266" y="3194767"/>
              <a:ext cx="2424606" cy="1175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alpha val="87000"/>
                    </a:schemeClr>
                  </a:solidFill>
                  <a:latin typeface="+mn-ea"/>
                </a:rPr>
                <a:t>51PPT</a:t>
              </a: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+mn-ea"/>
                </a:rPr>
                <a:t>模板网，幻灯片演示模板及素材免费下载！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alpha val="87000"/>
                    </a:schemeClr>
                  </a:solidFill>
                  <a:latin typeface="+mn-ea"/>
                </a:rPr>
                <a:t>51PPT</a:t>
              </a: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+mn-ea"/>
                </a:rPr>
                <a:t>模板网 官网唯一网址：</a:t>
              </a:r>
              <a:r>
                <a:rPr lang="en-US" altLang="zh-CN" sz="1200" dirty="0">
                  <a:solidFill>
                    <a:schemeClr val="tx1">
                      <a:alpha val="87000"/>
                    </a:schemeClr>
                  </a:solidFill>
                  <a:latin typeface="+mn-ea"/>
                </a:rPr>
                <a:t>www.51pptmoban.com</a:t>
              </a:r>
              <a:endParaRPr lang="zh-CN" altLang="en-US" sz="1200" dirty="0">
                <a:solidFill>
                  <a:schemeClr val="tx1">
                    <a:alpha val="87000"/>
                  </a:schemeClr>
                </a:solidFill>
                <a:latin typeface="+mn-ea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C5F845F-D244-A9B4-7903-7ED5084DFF20}"/>
                </a:ext>
              </a:extLst>
            </p:cNvPr>
            <p:cNvGrpSpPr/>
            <p:nvPr/>
          </p:nvGrpSpPr>
          <p:grpSpPr>
            <a:xfrm>
              <a:off x="5475557" y="1923224"/>
              <a:ext cx="720025" cy="720025"/>
              <a:chOff x="2004887" y="1734613"/>
              <a:chExt cx="979593" cy="979593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77FEB76-FEBA-5031-0F54-8717CF07F5E0}"/>
                  </a:ext>
                </a:extLst>
              </p:cNvPr>
              <p:cNvSpPr/>
              <p:nvPr/>
            </p:nvSpPr>
            <p:spPr>
              <a:xfrm>
                <a:off x="2004887" y="1734613"/>
                <a:ext cx="979593" cy="979593"/>
              </a:xfrm>
              <a:prstGeom prst="ellipse">
                <a:avLst/>
              </a:prstGeom>
              <a:solidFill>
                <a:schemeClr val="accent1"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931FD5A-CDA8-4A5D-0AAF-DCF341841931}"/>
                  </a:ext>
                </a:extLst>
              </p:cNvPr>
              <p:cNvSpPr/>
              <p:nvPr/>
            </p:nvSpPr>
            <p:spPr>
              <a:xfrm>
                <a:off x="2051134" y="1780860"/>
                <a:ext cx="887099" cy="88709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28" name="working-with-laptop_10910">
                <a:extLst>
                  <a:ext uri="{FF2B5EF4-FFF2-40B4-BE49-F238E27FC236}">
                    <a16:creationId xmlns:a16="http://schemas.microsoft.com/office/drawing/2014/main" id="{488AB772-914C-5349-9BEE-C379F5A69606}"/>
                  </a:ext>
                </a:extLst>
              </p:cNvPr>
              <p:cNvSpPr/>
              <p:nvPr/>
            </p:nvSpPr>
            <p:spPr>
              <a:xfrm>
                <a:off x="2269366" y="1995194"/>
                <a:ext cx="415863" cy="392441"/>
              </a:xfrm>
              <a:custGeom>
                <a:avLst/>
                <a:gdLst>
                  <a:gd name="connsiteX0" fmla="*/ 0 w 608909"/>
                  <a:gd name="connsiteY0" fmla="*/ 237594 h 574614"/>
                  <a:gd name="connsiteX1" fmla="*/ 309923 w 608909"/>
                  <a:gd name="connsiteY1" fmla="*/ 237594 h 574614"/>
                  <a:gd name="connsiteX2" fmla="*/ 309923 w 608909"/>
                  <a:gd name="connsiteY2" fmla="*/ 270691 h 574614"/>
                  <a:gd name="connsiteX3" fmla="*/ 245580 w 608909"/>
                  <a:gd name="connsiteY3" fmla="*/ 270691 h 574614"/>
                  <a:gd name="connsiteX4" fmla="*/ 245580 w 608909"/>
                  <a:gd name="connsiteY4" fmla="*/ 571721 h 574614"/>
                  <a:gd name="connsiteX5" fmla="*/ 26461 w 608909"/>
                  <a:gd name="connsiteY5" fmla="*/ 571721 h 574614"/>
                  <a:gd name="connsiteX6" fmla="*/ 26461 w 608909"/>
                  <a:gd name="connsiteY6" fmla="*/ 270691 h 574614"/>
                  <a:gd name="connsiteX7" fmla="*/ 0 w 608909"/>
                  <a:gd name="connsiteY7" fmla="*/ 270691 h 574614"/>
                  <a:gd name="connsiteX8" fmla="*/ 569722 w 608909"/>
                  <a:gd name="connsiteY8" fmla="*/ 204710 h 574614"/>
                  <a:gd name="connsiteX9" fmla="*/ 606495 w 608909"/>
                  <a:gd name="connsiteY9" fmla="*/ 204710 h 574614"/>
                  <a:gd name="connsiteX10" fmla="*/ 608259 w 608909"/>
                  <a:gd name="connsiteY10" fmla="*/ 205452 h 574614"/>
                  <a:gd name="connsiteX11" fmla="*/ 608909 w 608909"/>
                  <a:gd name="connsiteY11" fmla="*/ 207213 h 574614"/>
                  <a:gd name="connsiteX12" fmla="*/ 599995 w 608909"/>
                  <a:gd name="connsiteY12" fmla="*/ 322820 h 574614"/>
                  <a:gd name="connsiteX13" fmla="*/ 521899 w 608909"/>
                  <a:gd name="connsiteY13" fmla="*/ 438241 h 574614"/>
                  <a:gd name="connsiteX14" fmla="*/ 521899 w 608909"/>
                  <a:gd name="connsiteY14" fmla="*/ 524830 h 574614"/>
                  <a:gd name="connsiteX15" fmla="*/ 540843 w 608909"/>
                  <a:gd name="connsiteY15" fmla="*/ 524830 h 574614"/>
                  <a:gd name="connsiteX16" fmla="*/ 586437 w 608909"/>
                  <a:gd name="connsiteY16" fmla="*/ 572204 h 574614"/>
                  <a:gd name="connsiteX17" fmla="*/ 584023 w 608909"/>
                  <a:gd name="connsiteY17" fmla="*/ 574614 h 574614"/>
                  <a:gd name="connsiteX18" fmla="*/ 560158 w 608909"/>
                  <a:gd name="connsiteY18" fmla="*/ 574614 h 574614"/>
                  <a:gd name="connsiteX19" fmla="*/ 557743 w 608909"/>
                  <a:gd name="connsiteY19" fmla="*/ 572204 h 574614"/>
                  <a:gd name="connsiteX20" fmla="*/ 540843 w 608909"/>
                  <a:gd name="connsiteY20" fmla="*/ 554775 h 574614"/>
                  <a:gd name="connsiteX21" fmla="*/ 462376 w 608909"/>
                  <a:gd name="connsiteY21" fmla="*/ 554775 h 574614"/>
                  <a:gd name="connsiteX22" fmla="*/ 445383 w 608909"/>
                  <a:gd name="connsiteY22" fmla="*/ 572204 h 574614"/>
                  <a:gd name="connsiteX23" fmla="*/ 442968 w 608909"/>
                  <a:gd name="connsiteY23" fmla="*/ 574614 h 574614"/>
                  <a:gd name="connsiteX24" fmla="*/ 419103 w 608909"/>
                  <a:gd name="connsiteY24" fmla="*/ 574614 h 574614"/>
                  <a:gd name="connsiteX25" fmla="*/ 416689 w 608909"/>
                  <a:gd name="connsiteY25" fmla="*/ 572204 h 574614"/>
                  <a:gd name="connsiteX26" fmla="*/ 462376 w 608909"/>
                  <a:gd name="connsiteY26" fmla="*/ 524830 h 574614"/>
                  <a:gd name="connsiteX27" fmla="*/ 481320 w 608909"/>
                  <a:gd name="connsiteY27" fmla="*/ 524830 h 574614"/>
                  <a:gd name="connsiteX28" fmla="*/ 481320 w 608909"/>
                  <a:gd name="connsiteY28" fmla="*/ 442691 h 574614"/>
                  <a:gd name="connsiteX29" fmla="*/ 421054 w 608909"/>
                  <a:gd name="connsiteY29" fmla="*/ 442691 h 574614"/>
                  <a:gd name="connsiteX30" fmla="*/ 418639 w 608909"/>
                  <a:gd name="connsiteY30" fmla="*/ 440280 h 574614"/>
                  <a:gd name="connsiteX31" fmla="*/ 418639 w 608909"/>
                  <a:gd name="connsiteY31" fmla="*/ 404495 h 574614"/>
                  <a:gd name="connsiteX32" fmla="*/ 419382 w 608909"/>
                  <a:gd name="connsiteY32" fmla="*/ 402826 h 574614"/>
                  <a:gd name="connsiteX33" fmla="*/ 421054 w 608909"/>
                  <a:gd name="connsiteY33" fmla="*/ 402085 h 574614"/>
                  <a:gd name="connsiteX34" fmla="*/ 487448 w 608909"/>
                  <a:gd name="connsiteY34" fmla="*/ 402270 h 574614"/>
                  <a:gd name="connsiteX35" fmla="*/ 559043 w 608909"/>
                  <a:gd name="connsiteY35" fmla="*/ 322727 h 574614"/>
                  <a:gd name="connsiteX36" fmla="*/ 567308 w 608909"/>
                  <a:gd name="connsiteY36" fmla="*/ 207028 h 574614"/>
                  <a:gd name="connsiteX37" fmla="*/ 569722 w 608909"/>
                  <a:gd name="connsiteY37" fmla="*/ 204710 h 574614"/>
                  <a:gd name="connsiteX38" fmla="*/ 487853 w 608909"/>
                  <a:gd name="connsiteY38" fmla="*/ 137803 h 574614"/>
                  <a:gd name="connsiteX39" fmla="*/ 498019 w 608909"/>
                  <a:gd name="connsiteY39" fmla="*/ 137965 h 574614"/>
                  <a:gd name="connsiteX40" fmla="*/ 512966 w 608909"/>
                  <a:gd name="connsiteY40" fmla="*/ 141488 h 574614"/>
                  <a:gd name="connsiteX41" fmla="*/ 513152 w 608909"/>
                  <a:gd name="connsiteY41" fmla="*/ 141580 h 574614"/>
                  <a:gd name="connsiteX42" fmla="*/ 553909 w 608909"/>
                  <a:gd name="connsiteY42" fmla="*/ 197944 h 574614"/>
                  <a:gd name="connsiteX43" fmla="*/ 537476 w 608909"/>
                  <a:gd name="connsiteY43" fmla="*/ 345157 h 574614"/>
                  <a:gd name="connsiteX44" fmla="*/ 470445 w 608909"/>
                  <a:gd name="connsiteY44" fmla="*/ 387986 h 574614"/>
                  <a:gd name="connsiteX45" fmla="*/ 470166 w 608909"/>
                  <a:gd name="connsiteY45" fmla="*/ 387894 h 574614"/>
                  <a:gd name="connsiteX46" fmla="*/ 366834 w 608909"/>
                  <a:gd name="connsiteY46" fmla="*/ 403746 h 574614"/>
                  <a:gd name="connsiteX47" fmla="*/ 320877 w 608909"/>
                  <a:gd name="connsiteY47" fmla="*/ 546973 h 574614"/>
                  <a:gd name="connsiteX48" fmla="*/ 288661 w 608909"/>
                  <a:gd name="connsiteY48" fmla="*/ 572003 h 574614"/>
                  <a:gd name="connsiteX49" fmla="*/ 280584 w 608909"/>
                  <a:gd name="connsiteY49" fmla="*/ 570983 h 574614"/>
                  <a:gd name="connsiteX50" fmla="*/ 256446 w 608909"/>
                  <a:gd name="connsiteY50" fmla="*/ 530750 h 574614"/>
                  <a:gd name="connsiteX51" fmla="*/ 313079 w 608909"/>
                  <a:gd name="connsiteY51" fmla="*/ 356560 h 574614"/>
                  <a:gd name="connsiteX52" fmla="*/ 415854 w 608909"/>
                  <a:gd name="connsiteY52" fmla="*/ 322909 h 574614"/>
                  <a:gd name="connsiteX53" fmla="*/ 426252 w 608909"/>
                  <a:gd name="connsiteY53" fmla="*/ 229093 h 574614"/>
                  <a:gd name="connsiteX54" fmla="*/ 426438 w 608909"/>
                  <a:gd name="connsiteY54" fmla="*/ 226960 h 574614"/>
                  <a:gd name="connsiteX55" fmla="*/ 368319 w 608909"/>
                  <a:gd name="connsiteY55" fmla="*/ 233728 h 574614"/>
                  <a:gd name="connsiteX56" fmla="*/ 292654 w 608909"/>
                  <a:gd name="connsiteY56" fmla="*/ 225663 h 574614"/>
                  <a:gd name="connsiteX57" fmla="*/ 268979 w 608909"/>
                  <a:gd name="connsiteY57" fmla="*/ 190343 h 574614"/>
                  <a:gd name="connsiteX58" fmla="*/ 304352 w 608909"/>
                  <a:gd name="connsiteY58" fmla="*/ 166796 h 574614"/>
                  <a:gd name="connsiteX59" fmla="*/ 449277 w 608909"/>
                  <a:gd name="connsiteY59" fmla="*/ 152427 h 574614"/>
                  <a:gd name="connsiteX60" fmla="*/ 483257 w 608909"/>
                  <a:gd name="connsiteY60" fmla="*/ 138336 h 574614"/>
                  <a:gd name="connsiteX61" fmla="*/ 487853 w 608909"/>
                  <a:gd name="connsiteY61" fmla="*/ 137803 h 574614"/>
                  <a:gd name="connsiteX62" fmla="*/ 97694 w 608909"/>
                  <a:gd name="connsiteY62" fmla="*/ 60400 h 574614"/>
                  <a:gd name="connsiteX63" fmla="*/ 100014 w 608909"/>
                  <a:gd name="connsiteY63" fmla="*/ 61698 h 574614"/>
                  <a:gd name="connsiteX64" fmla="*/ 138444 w 608909"/>
                  <a:gd name="connsiteY64" fmla="*/ 202291 h 574614"/>
                  <a:gd name="connsiteX65" fmla="*/ 251968 w 608909"/>
                  <a:gd name="connsiteY65" fmla="*/ 202291 h 574614"/>
                  <a:gd name="connsiteX66" fmla="*/ 253824 w 608909"/>
                  <a:gd name="connsiteY66" fmla="*/ 204144 h 574614"/>
                  <a:gd name="connsiteX67" fmla="*/ 253824 w 608909"/>
                  <a:gd name="connsiteY67" fmla="*/ 225367 h 574614"/>
                  <a:gd name="connsiteX68" fmla="*/ 251968 w 608909"/>
                  <a:gd name="connsiteY68" fmla="*/ 227221 h 574614"/>
                  <a:gd name="connsiteX69" fmla="*/ 120807 w 608909"/>
                  <a:gd name="connsiteY69" fmla="*/ 227221 h 574614"/>
                  <a:gd name="connsiteX70" fmla="*/ 119043 w 608909"/>
                  <a:gd name="connsiteY70" fmla="*/ 225831 h 574614"/>
                  <a:gd name="connsiteX71" fmla="*/ 75973 w 608909"/>
                  <a:gd name="connsiteY71" fmla="*/ 68278 h 574614"/>
                  <a:gd name="connsiteX72" fmla="*/ 76158 w 608909"/>
                  <a:gd name="connsiteY72" fmla="*/ 66888 h 574614"/>
                  <a:gd name="connsiteX73" fmla="*/ 77272 w 608909"/>
                  <a:gd name="connsiteY73" fmla="*/ 66053 h 574614"/>
                  <a:gd name="connsiteX74" fmla="*/ 490077 w 608909"/>
                  <a:gd name="connsiteY74" fmla="*/ 0 h 574614"/>
                  <a:gd name="connsiteX75" fmla="*/ 557326 w 608909"/>
                  <a:gd name="connsiteY75" fmla="*/ 67143 h 574614"/>
                  <a:gd name="connsiteX76" fmla="*/ 490077 w 608909"/>
                  <a:gd name="connsiteY76" fmla="*/ 134286 h 574614"/>
                  <a:gd name="connsiteX77" fmla="*/ 422828 w 608909"/>
                  <a:gd name="connsiteY77" fmla="*/ 67143 h 574614"/>
                  <a:gd name="connsiteX78" fmla="*/ 490077 w 608909"/>
                  <a:gd name="connsiteY78" fmla="*/ 0 h 5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8909" h="574614">
                    <a:moveTo>
                      <a:pt x="0" y="237594"/>
                    </a:moveTo>
                    <a:lnTo>
                      <a:pt x="309923" y="237594"/>
                    </a:lnTo>
                    <a:lnTo>
                      <a:pt x="309923" y="270691"/>
                    </a:lnTo>
                    <a:lnTo>
                      <a:pt x="245580" y="270691"/>
                    </a:lnTo>
                    <a:lnTo>
                      <a:pt x="245580" y="571721"/>
                    </a:lnTo>
                    <a:lnTo>
                      <a:pt x="26461" y="571721"/>
                    </a:lnTo>
                    <a:lnTo>
                      <a:pt x="26461" y="270691"/>
                    </a:lnTo>
                    <a:lnTo>
                      <a:pt x="0" y="270691"/>
                    </a:lnTo>
                    <a:close/>
                    <a:moveTo>
                      <a:pt x="569722" y="204710"/>
                    </a:moveTo>
                    <a:lnTo>
                      <a:pt x="606495" y="204710"/>
                    </a:lnTo>
                    <a:cubicBezTo>
                      <a:pt x="607145" y="204710"/>
                      <a:pt x="607795" y="204988"/>
                      <a:pt x="608259" y="205452"/>
                    </a:cubicBezTo>
                    <a:cubicBezTo>
                      <a:pt x="608723" y="205915"/>
                      <a:pt x="608909" y="206564"/>
                      <a:pt x="608909" y="207213"/>
                    </a:cubicBezTo>
                    <a:lnTo>
                      <a:pt x="599995" y="322820"/>
                    </a:lnTo>
                    <a:cubicBezTo>
                      <a:pt x="594794" y="378166"/>
                      <a:pt x="581051" y="436665"/>
                      <a:pt x="521899" y="438241"/>
                    </a:cubicBezTo>
                    <a:lnTo>
                      <a:pt x="521899" y="524830"/>
                    </a:lnTo>
                    <a:lnTo>
                      <a:pt x="540843" y="524830"/>
                    </a:lnTo>
                    <a:cubicBezTo>
                      <a:pt x="565544" y="524830"/>
                      <a:pt x="586437" y="546524"/>
                      <a:pt x="586437" y="572204"/>
                    </a:cubicBezTo>
                    <a:cubicBezTo>
                      <a:pt x="586437" y="573502"/>
                      <a:pt x="585416" y="574614"/>
                      <a:pt x="584023" y="574614"/>
                    </a:cubicBezTo>
                    <a:lnTo>
                      <a:pt x="560158" y="574614"/>
                    </a:lnTo>
                    <a:cubicBezTo>
                      <a:pt x="558858" y="574614"/>
                      <a:pt x="557743" y="573502"/>
                      <a:pt x="557743" y="572204"/>
                    </a:cubicBezTo>
                    <a:cubicBezTo>
                      <a:pt x="557743" y="562747"/>
                      <a:pt x="550036" y="554775"/>
                      <a:pt x="540843" y="554775"/>
                    </a:cubicBezTo>
                    <a:lnTo>
                      <a:pt x="462376" y="554775"/>
                    </a:lnTo>
                    <a:cubicBezTo>
                      <a:pt x="453183" y="554775"/>
                      <a:pt x="445383" y="562747"/>
                      <a:pt x="445383" y="572204"/>
                    </a:cubicBezTo>
                    <a:cubicBezTo>
                      <a:pt x="445383" y="573502"/>
                      <a:pt x="444361" y="574614"/>
                      <a:pt x="442968" y="574614"/>
                    </a:cubicBezTo>
                    <a:lnTo>
                      <a:pt x="419103" y="574614"/>
                    </a:lnTo>
                    <a:cubicBezTo>
                      <a:pt x="417803" y="574614"/>
                      <a:pt x="416689" y="573502"/>
                      <a:pt x="416689" y="572204"/>
                    </a:cubicBezTo>
                    <a:cubicBezTo>
                      <a:pt x="416689" y="546524"/>
                      <a:pt x="437675" y="524830"/>
                      <a:pt x="462376" y="524830"/>
                    </a:cubicBezTo>
                    <a:lnTo>
                      <a:pt x="481320" y="524830"/>
                    </a:lnTo>
                    <a:lnTo>
                      <a:pt x="481320" y="442691"/>
                    </a:lnTo>
                    <a:lnTo>
                      <a:pt x="421054" y="442691"/>
                    </a:lnTo>
                    <a:cubicBezTo>
                      <a:pt x="419754" y="442691"/>
                      <a:pt x="418639" y="441578"/>
                      <a:pt x="418639" y="440280"/>
                    </a:cubicBezTo>
                    <a:lnTo>
                      <a:pt x="418639" y="404495"/>
                    </a:lnTo>
                    <a:cubicBezTo>
                      <a:pt x="418639" y="403846"/>
                      <a:pt x="418918" y="403290"/>
                      <a:pt x="419382" y="402826"/>
                    </a:cubicBezTo>
                    <a:cubicBezTo>
                      <a:pt x="419846" y="402363"/>
                      <a:pt x="420404" y="402085"/>
                      <a:pt x="421054" y="402085"/>
                    </a:cubicBezTo>
                    <a:cubicBezTo>
                      <a:pt x="421054" y="402085"/>
                      <a:pt x="486520" y="402270"/>
                      <a:pt x="487448" y="402270"/>
                    </a:cubicBezTo>
                    <a:cubicBezTo>
                      <a:pt x="547436" y="402270"/>
                      <a:pt x="557929" y="358419"/>
                      <a:pt x="559043" y="322727"/>
                    </a:cubicBezTo>
                    <a:lnTo>
                      <a:pt x="567308" y="207028"/>
                    </a:lnTo>
                    <a:cubicBezTo>
                      <a:pt x="567401" y="205730"/>
                      <a:pt x="568422" y="204710"/>
                      <a:pt x="569722" y="204710"/>
                    </a:cubicBezTo>
                    <a:close/>
                    <a:moveTo>
                      <a:pt x="487853" y="137803"/>
                    </a:moveTo>
                    <a:cubicBezTo>
                      <a:pt x="490615" y="137594"/>
                      <a:pt x="494305" y="137502"/>
                      <a:pt x="498019" y="137965"/>
                    </a:cubicBezTo>
                    <a:cubicBezTo>
                      <a:pt x="505168" y="138985"/>
                      <a:pt x="512966" y="141488"/>
                      <a:pt x="512966" y="141488"/>
                    </a:cubicBezTo>
                    <a:lnTo>
                      <a:pt x="513152" y="141580"/>
                    </a:lnTo>
                    <a:cubicBezTo>
                      <a:pt x="535063" y="149553"/>
                      <a:pt x="556973" y="170504"/>
                      <a:pt x="553909" y="197944"/>
                    </a:cubicBezTo>
                    <a:lnTo>
                      <a:pt x="537476" y="345157"/>
                    </a:lnTo>
                    <a:cubicBezTo>
                      <a:pt x="533856" y="377140"/>
                      <a:pt x="510831" y="389099"/>
                      <a:pt x="470445" y="387986"/>
                    </a:cubicBezTo>
                    <a:cubicBezTo>
                      <a:pt x="470352" y="387986"/>
                      <a:pt x="470259" y="387894"/>
                      <a:pt x="470166" y="387894"/>
                    </a:cubicBezTo>
                    <a:cubicBezTo>
                      <a:pt x="427645" y="385576"/>
                      <a:pt x="374818" y="386503"/>
                      <a:pt x="366834" y="403746"/>
                    </a:cubicBezTo>
                    <a:cubicBezTo>
                      <a:pt x="357271" y="423677"/>
                      <a:pt x="336196" y="486438"/>
                      <a:pt x="320877" y="546973"/>
                    </a:cubicBezTo>
                    <a:cubicBezTo>
                      <a:pt x="317164" y="561991"/>
                      <a:pt x="303609" y="572003"/>
                      <a:pt x="288661" y="572003"/>
                    </a:cubicBezTo>
                    <a:cubicBezTo>
                      <a:pt x="286062" y="572003"/>
                      <a:pt x="283277" y="571632"/>
                      <a:pt x="280584" y="570983"/>
                    </a:cubicBezTo>
                    <a:cubicBezTo>
                      <a:pt x="262759" y="566534"/>
                      <a:pt x="251989" y="548549"/>
                      <a:pt x="256446" y="530750"/>
                    </a:cubicBezTo>
                    <a:cubicBezTo>
                      <a:pt x="265173" y="496357"/>
                      <a:pt x="294789" y="384371"/>
                      <a:pt x="313079" y="356560"/>
                    </a:cubicBezTo>
                    <a:cubicBezTo>
                      <a:pt x="326634" y="336072"/>
                      <a:pt x="361078" y="324855"/>
                      <a:pt x="415854" y="322909"/>
                    </a:cubicBezTo>
                    <a:lnTo>
                      <a:pt x="426252" y="229093"/>
                    </a:lnTo>
                    <a:lnTo>
                      <a:pt x="426438" y="226960"/>
                    </a:lnTo>
                    <a:cubicBezTo>
                      <a:pt x="408520" y="231410"/>
                      <a:pt x="389487" y="233728"/>
                      <a:pt x="368319" y="233728"/>
                    </a:cubicBezTo>
                    <a:cubicBezTo>
                      <a:pt x="345016" y="233728"/>
                      <a:pt x="319763" y="231132"/>
                      <a:pt x="292654" y="225663"/>
                    </a:cubicBezTo>
                    <a:cubicBezTo>
                      <a:pt x="276314" y="222418"/>
                      <a:pt x="265730" y="206658"/>
                      <a:pt x="268979" y="190343"/>
                    </a:cubicBezTo>
                    <a:cubicBezTo>
                      <a:pt x="272229" y="174119"/>
                      <a:pt x="288012" y="163459"/>
                      <a:pt x="304352" y="166796"/>
                    </a:cubicBezTo>
                    <a:cubicBezTo>
                      <a:pt x="369155" y="179589"/>
                      <a:pt x="417897" y="174768"/>
                      <a:pt x="449277" y="152427"/>
                    </a:cubicBezTo>
                    <a:cubicBezTo>
                      <a:pt x="449277" y="152427"/>
                      <a:pt x="466174" y="140375"/>
                      <a:pt x="483257" y="138336"/>
                    </a:cubicBezTo>
                    <a:cubicBezTo>
                      <a:pt x="483257" y="138336"/>
                      <a:pt x="485091" y="138012"/>
                      <a:pt x="487853" y="137803"/>
                    </a:cubicBezTo>
                    <a:close/>
                    <a:moveTo>
                      <a:pt x="97694" y="60400"/>
                    </a:moveTo>
                    <a:cubicBezTo>
                      <a:pt x="98715" y="60122"/>
                      <a:pt x="99736" y="60771"/>
                      <a:pt x="100014" y="61698"/>
                    </a:cubicBezTo>
                    <a:lnTo>
                      <a:pt x="138444" y="202291"/>
                    </a:lnTo>
                    <a:lnTo>
                      <a:pt x="251968" y="202291"/>
                    </a:lnTo>
                    <a:cubicBezTo>
                      <a:pt x="252989" y="202291"/>
                      <a:pt x="253824" y="203125"/>
                      <a:pt x="253824" y="204144"/>
                    </a:cubicBezTo>
                    <a:lnTo>
                      <a:pt x="253824" y="225367"/>
                    </a:lnTo>
                    <a:cubicBezTo>
                      <a:pt x="253824" y="226387"/>
                      <a:pt x="252989" y="227221"/>
                      <a:pt x="251968" y="227221"/>
                    </a:cubicBezTo>
                    <a:lnTo>
                      <a:pt x="120807" y="227221"/>
                    </a:lnTo>
                    <a:cubicBezTo>
                      <a:pt x="119971" y="227221"/>
                      <a:pt x="119229" y="226665"/>
                      <a:pt x="119043" y="225831"/>
                    </a:cubicBezTo>
                    <a:lnTo>
                      <a:pt x="75973" y="68278"/>
                    </a:lnTo>
                    <a:cubicBezTo>
                      <a:pt x="75787" y="67814"/>
                      <a:pt x="75880" y="67258"/>
                      <a:pt x="76158" y="66888"/>
                    </a:cubicBezTo>
                    <a:cubicBezTo>
                      <a:pt x="76344" y="66424"/>
                      <a:pt x="76808" y="66146"/>
                      <a:pt x="77272" y="66053"/>
                    </a:cubicBezTo>
                    <a:close/>
                    <a:moveTo>
                      <a:pt x="490077" y="0"/>
                    </a:moveTo>
                    <a:cubicBezTo>
                      <a:pt x="527218" y="0"/>
                      <a:pt x="557326" y="30061"/>
                      <a:pt x="557326" y="67143"/>
                    </a:cubicBezTo>
                    <a:cubicBezTo>
                      <a:pt x="557326" y="104225"/>
                      <a:pt x="527218" y="134286"/>
                      <a:pt x="490077" y="134286"/>
                    </a:cubicBezTo>
                    <a:cubicBezTo>
                      <a:pt x="452936" y="134286"/>
                      <a:pt x="422828" y="104225"/>
                      <a:pt x="422828" y="67143"/>
                    </a:cubicBezTo>
                    <a:cubicBezTo>
                      <a:pt x="422828" y="30061"/>
                      <a:pt x="452936" y="0"/>
                      <a:pt x="4900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8A5D108-29CD-41DA-DD3A-43AB1F4C855C}"/>
              </a:ext>
            </a:extLst>
          </p:cNvPr>
          <p:cNvGrpSpPr/>
          <p:nvPr/>
        </p:nvGrpSpPr>
        <p:grpSpPr>
          <a:xfrm>
            <a:off x="7770470" y="1566921"/>
            <a:ext cx="2777924" cy="3593940"/>
            <a:chOff x="7770470" y="1566921"/>
            <a:chExt cx="2777924" cy="359394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9D47636E-F9C7-7F79-4C05-CA09262A0E9C}"/>
                </a:ext>
              </a:extLst>
            </p:cNvPr>
            <p:cNvSpPr/>
            <p:nvPr/>
          </p:nvSpPr>
          <p:spPr>
            <a:xfrm>
              <a:off x="7770470" y="1566921"/>
              <a:ext cx="2777924" cy="3593940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65100" dist="38100" dir="5400000" sx="98000" sy="98000" algn="t" rotWithShape="0">
                <a:schemeClr val="accent1">
                  <a:alpha val="27000"/>
                </a:schemeClr>
              </a:outerShdw>
              <a:reflection blurRad="114300" stA="40000" endPos="23000" dist="381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95C89EF-05ED-0E7D-2513-2561D28F9A21}"/>
                </a:ext>
              </a:extLst>
            </p:cNvPr>
            <p:cNvSpPr txBox="1"/>
            <p:nvPr/>
          </p:nvSpPr>
          <p:spPr>
            <a:xfrm>
              <a:off x="8574239" y="2800301"/>
              <a:ext cx="1170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700B53F-5493-AA43-9585-EA208B103225}"/>
                </a:ext>
              </a:extLst>
            </p:cNvPr>
            <p:cNvSpPr txBox="1"/>
            <p:nvPr/>
          </p:nvSpPr>
          <p:spPr>
            <a:xfrm>
              <a:off x="7947129" y="3194767"/>
              <a:ext cx="2424606" cy="1452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+mn-ea"/>
                </a:rPr>
                <a:t>请在此输入文字内容，请在此输入文字内容，请在此输入文字内容，请在此输入文字内容，请在此输入文字内容，请在此输入文字内容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6FD076E-0F43-FB5C-D62F-1E0955DA725A}"/>
                </a:ext>
              </a:extLst>
            </p:cNvPr>
            <p:cNvGrpSpPr/>
            <p:nvPr/>
          </p:nvGrpSpPr>
          <p:grpSpPr>
            <a:xfrm>
              <a:off x="8799419" y="1889232"/>
              <a:ext cx="720025" cy="720025"/>
              <a:chOff x="2004887" y="1734613"/>
              <a:chExt cx="979593" cy="979593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68461B2-57B3-AD24-E442-50D0CB86B3E8}"/>
                  </a:ext>
                </a:extLst>
              </p:cNvPr>
              <p:cNvSpPr/>
              <p:nvPr/>
            </p:nvSpPr>
            <p:spPr>
              <a:xfrm>
                <a:off x="2004887" y="1734613"/>
                <a:ext cx="979593" cy="979593"/>
              </a:xfrm>
              <a:prstGeom prst="ellipse">
                <a:avLst/>
              </a:prstGeom>
              <a:solidFill>
                <a:schemeClr val="accent1"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3C819FB9-E211-91D5-DD50-A6689C23B31F}"/>
                  </a:ext>
                </a:extLst>
              </p:cNvPr>
              <p:cNvSpPr/>
              <p:nvPr/>
            </p:nvSpPr>
            <p:spPr>
              <a:xfrm>
                <a:off x="2051134" y="1780860"/>
                <a:ext cx="887099" cy="88709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2" name="working-with-laptop_10910">
                <a:extLst>
                  <a:ext uri="{FF2B5EF4-FFF2-40B4-BE49-F238E27FC236}">
                    <a16:creationId xmlns:a16="http://schemas.microsoft.com/office/drawing/2014/main" id="{E7CD5B93-F8B0-B050-06AB-0E8D9384FE49}"/>
                  </a:ext>
                </a:extLst>
              </p:cNvPr>
              <p:cNvSpPr/>
              <p:nvPr/>
            </p:nvSpPr>
            <p:spPr>
              <a:xfrm>
                <a:off x="2269366" y="1995194"/>
                <a:ext cx="415863" cy="392441"/>
              </a:xfrm>
              <a:custGeom>
                <a:avLst/>
                <a:gdLst>
                  <a:gd name="connsiteX0" fmla="*/ 0 w 608909"/>
                  <a:gd name="connsiteY0" fmla="*/ 237594 h 574614"/>
                  <a:gd name="connsiteX1" fmla="*/ 309923 w 608909"/>
                  <a:gd name="connsiteY1" fmla="*/ 237594 h 574614"/>
                  <a:gd name="connsiteX2" fmla="*/ 309923 w 608909"/>
                  <a:gd name="connsiteY2" fmla="*/ 270691 h 574614"/>
                  <a:gd name="connsiteX3" fmla="*/ 245580 w 608909"/>
                  <a:gd name="connsiteY3" fmla="*/ 270691 h 574614"/>
                  <a:gd name="connsiteX4" fmla="*/ 245580 w 608909"/>
                  <a:gd name="connsiteY4" fmla="*/ 571721 h 574614"/>
                  <a:gd name="connsiteX5" fmla="*/ 26461 w 608909"/>
                  <a:gd name="connsiteY5" fmla="*/ 571721 h 574614"/>
                  <a:gd name="connsiteX6" fmla="*/ 26461 w 608909"/>
                  <a:gd name="connsiteY6" fmla="*/ 270691 h 574614"/>
                  <a:gd name="connsiteX7" fmla="*/ 0 w 608909"/>
                  <a:gd name="connsiteY7" fmla="*/ 270691 h 574614"/>
                  <a:gd name="connsiteX8" fmla="*/ 569722 w 608909"/>
                  <a:gd name="connsiteY8" fmla="*/ 204710 h 574614"/>
                  <a:gd name="connsiteX9" fmla="*/ 606495 w 608909"/>
                  <a:gd name="connsiteY9" fmla="*/ 204710 h 574614"/>
                  <a:gd name="connsiteX10" fmla="*/ 608259 w 608909"/>
                  <a:gd name="connsiteY10" fmla="*/ 205452 h 574614"/>
                  <a:gd name="connsiteX11" fmla="*/ 608909 w 608909"/>
                  <a:gd name="connsiteY11" fmla="*/ 207213 h 574614"/>
                  <a:gd name="connsiteX12" fmla="*/ 599995 w 608909"/>
                  <a:gd name="connsiteY12" fmla="*/ 322820 h 574614"/>
                  <a:gd name="connsiteX13" fmla="*/ 521899 w 608909"/>
                  <a:gd name="connsiteY13" fmla="*/ 438241 h 574614"/>
                  <a:gd name="connsiteX14" fmla="*/ 521899 w 608909"/>
                  <a:gd name="connsiteY14" fmla="*/ 524830 h 574614"/>
                  <a:gd name="connsiteX15" fmla="*/ 540843 w 608909"/>
                  <a:gd name="connsiteY15" fmla="*/ 524830 h 574614"/>
                  <a:gd name="connsiteX16" fmla="*/ 586437 w 608909"/>
                  <a:gd name="connsiteY16" fmla="*/ 572204 h 574614"/>
                  <a:gd name="connsiteX17" fmla="*/ 584023 w 608909"/>
                  <a:gd name="connsiteY17" fmla="*/ 574614 h 574614"/>
                  <a:gd name="connsiteX18" fmla="*/ 560158 w 608909"/>
                  <a:gd name="connsiteY18" fmla="*/ 574614 h 574614"/>
                  <a:gd name="connsiteX19" fmla="*/ 557743 w 608909"/>
                  <a:gd name="connsiteY19" fmla="*/ 572204 h 574614"/>
                  <a:gd name="connsiteX20" fmla="*/ 540843 w 608909"/>
                  <a:gd name="connsiteY20" fmla="*/ 554775 h 574614"/>
                  <a:gd name="connsiteX21" fmla="*/ 462376 w 608909"/>
                  <a:gd name="connsiteY21" fmla="*/ 554775 h 574614"/>
                  <a:gd name="connsiteX22" fmla="*/ 445383 w 608909"/>
                  <a:gd name="connsiteY22" fmla="*/ 572204 h 574614"/>
                  <a:gd name="connsiteX23" fmla="*/ 442968 w 608909"/>
                  <a:gd name="connsiteY23" fmla="*/ 574614 h 574614"/>
                  <a:gd name="connsiteX24" fmla="*/ 419103 w 608909"/>
                  <a:gd name="connsiteY24" fmla="*/ 574614 h 574614"/>
                  <a:gd name="connsiteX25" fmla="*/ 416689 w 608909"/>
                  <a:gd name="connsiteY25" fmla="*/ 572204 h 574614"/>
                  <a:gd name="connsiteX26" fmla="*/ 462376 w 608909"/>
                  <a:gd name="connsiteY26" fmla="*/ 524830 h 574614"/>
                  <a:gd name="connsiteX27" fmla="*/ 481320 w 608909"/>
                  <a:gd name="connsiteY27" fmla="*/ 524830 h 574614"/>
                  <a:gd name="connsiteX28" fmla="*/ 481320 w 608909"/>
                  <a:gd name="connsiteY28" fmla="*/ 442691 h 574614"/>
                  <a:gd name="connsiteX29" fmla="*/ 421054 w 608909"/>
                  <a:gd name="connsiteY29" fmla="*/ 442691 h 574614"/>
                  <a:gd name="connsiteX30" fmla="*/ 418639 w 608909"/>
                  <a:gd name="connsiteY30" fmla="*/ 440280 h 574614"/>
                  <a:gd name="connsiteX31" fmla="*/ 418639 w 608909"/>
                  <a:gd name="connsiteY31" fmla="*/ 404495 h 574614"/>
                  <a:gd name="connsiteX32" fmla="*/ 419382 w 608909"/>
                  <a:gd name="connsiteY32" fmla="*/ 402826 h 574614"/>
                  <a:gd name="connsiteX33" fmla="*/ 421054 w 608909"/>
                  <a:gd name="connsiteY33" fmla="*/ 402085 h 574614"/>
                  <a:gd name="connsiteX34" fmla="*/ 487448 w 608909"/>
                  <a:gd name="connsiteY34" fmla="*/ 402270 h 574614"/>
                  <a:gd name="connsiteX35" fmla="*/ 559043 w 608909"/>
                  <a:gd name="connsiteY35" fmla="*/ 322727 h 574614"/>
                  <a:gd name="connsiteX36" fmla="*/ 567308 w 608909"/>
                  <a:gd name="connsiteY36" fmla="*/ 207028 h 574614"/>
                  <a:gd name="connsiteX37" fmla="*/ 569722 w 608909"/>
                  <a:gd name="connsiteY37" fmla="*/ 204710 h 574614"/>
                  <a:gd name="connsiteX38" fmla="*/ 487853 w 608909"/>
                  <a:gd name="connsiteY38" fmla="*/ 137803 h 574614"/>
                  <a:gd name="connsiteX39" fmla="*/ 498019 w 608909"/>
                  <a:gd name="connsiteY39" fmla="*/ 137965 h 574614"/>
                  <a:gd name="connsiteX40" fmla="*/ 512966 w 608909"/>
                  <a:gd name="connsiteY40" fmla="*/ 141488 h 574614"/>
                  <a:gd name="connsiteX41" fmla="*/ 513152 w 608909"/>
                  <a:gd name="connsiteY41" fmla="*/ 141580 h 574614"/>
                  <a:gd name="connsiteX42" fmla="*/ 553909 w 608909"/>
                  <a:gd name="connsiteY42" fmla="*/ 197944 h 574614"/>
                  <a:gd name="connsiteX43" fmla="*/ 537476 w 608909"/>
                  <a:gd name="connsiteY43" fmla="*/ 345157 h 574614"/>
                  <a:gd name="connsiteX44" fmla="*/ 470445 w 608909"/>
                  <a:gd name="connsiteY44" fmla="*/ 387986 h 574614"/>
                  <a:gd name="connsiteX45" fmla="*/ 470166 w 608909"/>
                  <a:gd name="connsiteY45" fmla="*/ 387894 h 574614"/>
                  <a:gd name="connsiteX46" fmla="*/ 366834 w 608909"/>
                  <a:gd name="connsiteY46" fmla="*/ 403746 h 574614"/>
                  <a:gd name="connsiteX47" fmla="*/ 320877 w 608909"/>
                  <a:gd name="connsiteY47" fmla="*/ 546973 h 574614"/>
                  <a:gd name="connsiteX48" fmla="*/ 288661 w 608909"/>
                  <a:gd name="connsiteY48" fmla="*/ 572003 h 574614"/>
                  <a:gd name="connsiteX49" fmla="*/ 280584 w 608909"/>
                  <a:gd name="connsiteY49" fmla="*/ 570983 h 574614"/>
                  <a:gd name="connsiteX50" fmla="*/ 256446 w 608909"/>
                  <a:gd name="connsiteY50" fmla="*/ 530750 h 574614"/>
                  <a:gd name="connsiteX51" fmla="*/ 313079 w 608909"/>
                  <a:gd name="connsiteY51" fmla="*/ 356560 h 574614"/>
                  <a:gd name="connsiteX52" fmla="*/ 415854 w 608909"/>
                  <a:gd name="connsiteY52" fmla="*/ 322909 h 574614"/>
                  <a:gd name="connsiteX53" fmla="*/ 426252 w 608909"/>
                  <a:gd name="connsiteY53" fmla="*/ 229093 h 574614"/>
                  <a:gd name="connsiteX54" fmla="*/ 426438 w 608909"/>
                  <a:gd name="connsiteY54" fmla="*/ 226960 h 574614"/>
                  <a:gd name="connsiteX55" fmla="*/ 368319 w 608909"/>
                  <a:gd name="connsiteY55" fmla="*/ 233728 h 574614"/>
                  <a:gd name="connsiteX56" fmla="*/ 292654 w 608909"/>
                  <a:gd name="connsiteY56" fmla="*/ 225663 h 574614"/>
                  <a:gd name="connsiteX57" fmla="*/ 268979 w 608909"/>
                  <a:gd name="connsiteY57" fmla="*/ 190343 h 574614"/>
                  <a:gd name="connsiteX58" fmla="*/ 304352 w 608909"/>
                  <a:gd name="connsiteY58" fmla="*/ 166796 h 574614"/>
                  <a:gd name="connsiteX59" fmla="*/ 449277 w 608909"/>
                  <a:gd name="connsiteY59" fmla="*/ 152427 h 574614"/>
                  <a:gd name="connsiteX60" fmla="*/ 483257 w 608909"/>
                  <a:gd name="connsiteY60" fmla="*/ 138336 h 574614"/>
                  <a:gd name="connsiteX61" fmla="*/ 487853 w 608909"/>
                  <a:gd name="connsiteY61" fmla="*/ 137803 h 574614"/>
                  <a:gd name="connsiteX62" fmla="*/ 97694 w 608909"/>
                  <a:gd name="connsiteY62" fmla="*/ 60400 h 574614"/>
                  <a:gd name="connsiteX63" fmla="*/ 100014 w 608909"/>
                  <a:gd name="connsiteY63" fmla="*/ 61698 h 574614"/>
                  <a:gd name="connsiteX64" fmla="*/ 138444 w 608909"/>
                  <a:gd name="connsiteY64" fmla="*/ 202291 h 574614"/>
                  <a:gd name="connsiteX65" fmla="*/ 251968 w 608909"/>
                  <a:gd name="connsiteY65" fmla="*/ 202291 h 574614"/>
                  <a:gd name="connsiteX66" fmla="*/ 253824 w 608909"/>
                  <a:gd name="connsiteY66" fmla="*/ 204144 h 574614"/>
                  <a:gd name="connsiteX67" fmla="*/ 253824 w 608909"/>
                  <a:gd name="connsiteY67" fmla="*/ 225367 h 574614"/>
                  <a:gd name="connsiteX68" fmla="*/ 251968 w 608909"/>
                  <a:gd name="connsiteY68" fmla="*/ 227221 h 574614"/>
                  <a:gd name="connsiteX69" fmla="*/ 120807 w 608909"/>
                  <a:gd name="connsiteY69" fmla="*/ 227221 h 574614"/>
                  <a:gd name="connsiteX70" fmla="*/ 119043 w 608909"/>
                  <a:gd name="connsiteY70" fmla="*/ 225831 h 574614"/>
                  <a:gd name="connsiteX71" fmla="*/ 75973 w 608909"/>
                  <a:gd name="connsiteY71" fmla="*/ 68278 h 574614"/>
                  <a:gd name="connsiteX72" fmla="*/ 76158 w 608909"/>
                  <a:gd name="connsiteY72" fmla="*/ 66888 h 574614"/>
                  <a:gd name="connsiteX73" fmla="*/ 77272 w 608909"/>
                  <a:gd name="connsiteY73" fmla="*/ 66053 h 574614"/>
                  <a:gd name="connsiteX74" fmla="*/ 490077 w 608909"/>
                  <a:gd name="connsiteY74" fmla="*/ 0 h 574614"/>
                  <a:gd name="connsiteX75" fmla="*/ 557326 w 608909"/>
                  <a:gd name="connsiteY75" fmla="*/ 67143 h 574614"/>
                  <a:gd name="connsiteX76" fmla="*/ 490077 w 608909"/>
                  <a:gd name="connsiteY76" fmla="*/ 134286 h 574614"/>
                  <a:gd name="connsiteX77" fmla="*/ 422828 w 608909"/>
                  <a:gd name="connsiteY77" fmla="*/ 67143 h 574614"/>
                  <a:gd name="connsiteX78" fmla="*/ 490077 w 608909"/>
                  <a:gd name="connsiteY78" fmla="*/ 0 h 5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8909" h="574614">
                    <a:moveTo>
                      <a:pt x="0" y="237594"/>
                    </a:moveTo>
                    <a:lnTo>
                      <a:pt x="309923" y="237594"/>
                    </a:lnTo>
                    <a:lnTo>
                      <a:pt x="309923" y="270691"/>
                    </a:lnTo>
                    <a:lnTo>
                      <a:pt x="245580" y="270691"/>
                    </a:lnTo>
                    <a:lnTo>
                      <a:pt x="245580" y="571721"/>
                    </a:lnTo>
                    <a:lnTo>
                      <a:pt x="26461" y="571721"/>
                    </a:lnTo>
                    <a:lnTo>
                      <a:pt x="26461" y="270691"/>
                    </a:lnTo>
                    <a:lnTo>
                      <a:pt x="0" y="270691"/>
                    </a:lnTo>
                    <a:close/>
                    <a:moveTo>
                      <a:pt x="569722" y="204710"/>
                    </a:moveTo>
                    <a:lnTo>
                      <a:pt x="606495" y="204710"/>
                    </a:lnTo>
                    <a:cubicBezTo>
                      <a:pt x="607145" y="204710"/>
                      <a:pt x="607795" y="204988"/>
                      <a:pt x="608259" y="205452"/>
                    </a:cubicBezTo>
                    <a:cubicBezTo>
                      <a:pt x="608723" y="205915"/>
                      <a:pt x="608909" y="206564"/>
                      <a:pt x="608909" y="207213"/>
                    </a:cubicBezTo>
                    <a:lnTo>
                      <a:pt x="599995" y="322820"/>
                    </a:lnTo>
                    <a:cubicBezTo>
                      <a:pt x="594794" y="378166"/>
                      <a:pt x="581051" y="436665"/>
                      <a:pt x="521899" y="438241"/>
                    </a:cubicBezTo>
                    <a:lnTo>
                      <a:pt x="521899" y="524830"/>
                    </a:lnTo>
                    <a:lnTo>
                      <a:pt x="540843" y="524830"/>
                    </a:lnTo>
                    <a:cubicBezTo>
                      <a:pt x="565544" y="524830"/>
                      <a:pt x="586437" y="546524"/>
                      <a:pt x="586437" y="572204"/>
                    </a:cubicBezTo>
                    <a:cubicBezTo>
                      <a:pt x="586437" y="573502"/>
                      <a:pt x="585416" y="574614"/>
                      <a:pt x="584023" y="574614"/>
                    </a:cubicBezTo>
                    <a:lnTo>
                      <a:pt x="560158" y="574614"/>
                    </a:lnTo>
                    <a:cubicBezTo>
                      <a:pt x="558858" y="574614"/>
                      <a:pt x="557743" y="573502"/>
                      <a:pt x="557743" y="572204"/>
                    </a:cubicBezTo>
                    <a:cubicBezTo>
                      <a:pt x="557743" y="562747"/>
                      <a:pt x="550036" y="554775"/>
                      <a:pt x="540843" y="554775"/>
                    </a:cubicBezTo>
                    <a:lnTo>
                      <a:pt x="462376" y="554775"/>
                    </a:lnTo>
                    <a:cubicBezTo>
                      <a:pt x="453183" y="554775"/>
                      <a:pt x="445383" y="562747"/>
                      <a:pt x="445383" y="572204"/>
                    </a:cubicBezTo>
                    <a:cubicBezTo>
                      <a:pt x="445383" y="573502"/>
                      <a:pt x="444361" y="574614"/>
                      <a:pt x="442968" y="574614"/>
                    </a:cubicBezTo>
                    <a:lnTo>
                      <a:pt x="419103" y="574614"/>
                    </a:lnTo>
                    <a:cubicBezTo>
                      <a:pt x="417803" y="574614"/>
                      <a:pt x="416689" y="573502"/>
                      <a:pt x="416689" y="572204"/>
                    </a:cubicBezTo>
                    <a:cubicBezTo>
                      <a:pt x="416689" y="546524"/>
                      <a:pt x="437675" y="524830"/>
                      <a:pt x="462376" y="524830"/>
                    </a:cubicBezTo>
                    <a:lnTo>
                      <a:pt x="481320" y="524830"/>
                    </a:lnTo>
                    <a:lnTo>
                      <a:pt x="481320" y="442691"/>
                    </a:lnTo>
                    <a:lnTo>
                      <a:pt x="421054" y="442691"/>
                    </a:lnTo>
                    <a:cubicBezTo>
                      <a:pt x="419754" y="442691"/>
                      <a:pt x="418639" y="441578"/>
                      <a:pt x="418639" y="440280"/>
                    </a:cubicBezTo>
                    <a:lnTo>
                      <a:pt x="418639" y="404495"/>
                    </a:lnTo>
                    <a:cubicBezTo>
                      <a:pt x="418639" y="403846"/>
                      <a:pt x="418918" y="403290"/>
                      <a:pt x="419382" y="402826"/>
                    </a:cubicBezTo>
                    <a:cubicBezTo>
                      <a:pt x="419846" y="402363"/>
                      <a:pt x="420404" y="402085"/>
                      <a:pt x="421054" y="402085"/>
                    </a:cubicBezTo>
                    <a:cubicBezTo>
                      <a:pt x="421054" y="402085"/>
                      <a:pt x="486520" y="402270"/>
                      <a:pt x="487448" y="402270"/>
                    </a:cubicBezTo>
                    <a:cubicBezTo>
                      <a:pt x="547436" y="402270"/>
                      <a:pt x="557929" y="358419"/>
                      <a:pt x="559043" y="322727"/>
                    </a:cubicBezTo>
                    <a:lnTo>
                      <a:pt x="567308" y="207028"/>
                    </a:lnTo>
                    <a:cubicBezTo>
                      <a:pt x="567401" y="205730"/>
                      <a:pt x="568422" y="204710"/>
                      <a:pt x="569722" y="204710"/>
                    </a:cubicBezTo>
                    <a:close/>
                    <a:moveTo>
                      <a:pt x="487853" y="137803"/>
                    </a:moveTo>
                    <a:cubicBezTo>
                      <a:pt x="490615" y="137594"/>
                      <a:pt x="494305" y="137502"/>
                      <a:pt x="498019" y="137965"/>
                    </a:cubicBezTo>
                    <a:cubicBezTo>
                      <a:pt x="505168" y="138985"/>
                      <a:pt x="512966" y="141488"/>
                      <a:pt x="512966" y="141488"/>
                    </a:cubicBezTo>
                    <a:lnTo>
                      <a:pt x="513152" y="141580"/>
                    </a:lnTo>
                    <a:cubicBezTo>
                      <a:pt x="535063" y="149553"/>
                      <a:pt x="556973" y="170504"/>
                      <a:pt x="553909" y="197944"/>
                    </a:cubicBezTo>
                    <a:lnTo>
                      <a:pt x="537476" y="345157"/>
                    </a:lnTo>
                    <a:cubicBezTo>
                      <a:pt x="533856" y="377140"/>
                      <a:pt x="510831" y="389099"/>
                      <a:pt x="470445" y="387986"/>
                    </a:cubicBezTo>
                    <a:cubicBezTo>
                      <a:pt x="470352" y="387986"/>
                      <a:pt x="470259" y="387894"/>
                      <a:pt x="470166" y="387894"/>
                    </a:cubicBezTo>
                    <a:cubicBezTo>
                      <a:pt x="427645" y="385576"/>
                      <a:pt x="374818" y="386503"/>
                      <a:pt x="366834" y="403746"/>
                    </a:cubicBezTo>
                    <a:cubicBezTo>
                      <a:pt x="357271" y="423677"/>
                      <a:pt x="336196" y="486438"/>
                      <a:pt x="320877" y="546973"/>
                    </a:cubicBezTo>
                    <a:cubicBezTo>
                      <a:pt x="317164" y="561991"/>
                      <a:pt x="303609" y="572003"/>
                      <a:pt x="288661" y="572003"/>
                    </a:cubicBezTo>
                    <a:cubicBezTo>
                      <a:pt x="286062" y="572003"/>
                      <a:pt x="283277" y="571632"/>
                      <a:pt x="280584" y="570983"/>
                    </a:cubicBezTo>
                    <a:cubicBezTo>
                      <a:pt x="262759" y="566534"/>
                      <a:pt x="251989" y="548549"/>
                      <a:pt x="256446" y="530750"/>
                    </a:cubicBezTo>
                    <a:cubicBezTo>
                      <a:pt x="265173" y="496357"/>
                      <a:pt x="294789" y="384371"/>
                      <a:pt x="313079" y="356560"/>
                    </a:cubicBezTo>
                    <a:cubicBezTo>
                      <a:pt x="326634" y="336072"/>
                      <a:pt x="361078" y="324855"/>
                      <a:pt x="415854" y="322909"/>
                    </a:cubicBezTo>
                    <a:lnTo>
                      <a:pt x="426252" y="229093"/>
                    </a:lnTo>
                    <a:lnTo>
                      <a:pt x="426438" y="226960"/>
                    </a:lnTo>
                    <a:cubicBezTo>
                      <a:pt x="408520" y="231410"/>
                      <a:pt x="389487" y="233728"/>
                      <a:pt x="368319" y="233728"/>
                    </a:cubicBezTo>
                    <a:cubicBezTo>
                      <a:pt x="345016" y="233728"/>
                      <a:pt x="319763" y="231132"/>
                      <a:pt x="292654" y="225663"/>
                    </a:cubicBezTo>
                    <a:cubicBezTo>
                      <a:pt x="276314" y="222418"/>
                      <a:pt x="265730" y="206658"/>
                      <a:pt x="268979" y="190343"/>
                    </a:cubicBezTo>
                    <a:cubicBezTo>
                      <a:pt x="272229" y="174119"/>
                      <a:pt x="288012" y="163459"/>
                      <a:pt x="304352" y="166796"/>
                    </a:cubicBezTo>
                    <a:cubicBezTo>
                      <a:pt x="369155" y="179589"/>
                      <a:pt x="417897" y="174768"/>
                      <a:pt x="449277" y="152427"/>
                    </a:cubicBezTo>
                    <a:cubicBezTo>
                      <a:pt x="449277" y="152427"/>
                      <a:pt x="466174" y="140375"/>
                      <a:pt x="483257" y="138336"/>
                    </a:cubicBezTo>
                    <a:cubicBezTo>
                      <a:pt x="483257" y="138336"/>
                      <a:pt x="485091" y="138012"/>
                      <a:pt x="487853" y="137803"/>
                    </a:cubicBezTo>
                    <a:close/>
                    <a:moveTo>
                      <a:pt x="97694" y="60400"/>
                    </a:moveTo>
                    <a:cubicBezTo>
                      <a:pt x="98715" y="60122"/>
                      <a:pt x="99736" y="60771"/>
                      <a:pt x="100014" y="61698"/>
                    </a:cubicBezTo>
                    <a:lnTo>
                      <a:pt x="138444" y="202291"/>
                    </a:lnTo>
                    <a:lnTo>
                      <a:pt x="251968" y="202291"/>
                    </a:lnTo>
                    <a:cubicBezTo>
                      <a:pt x="252989" y="202291"/>
                      <a:pt x="253824" y="203125"/>
                      <a:pt x="253824" y="204144"/>
                    </a:cubicBezTo>
                    <a:lnTo>
                      <a:pt x="253824" y="225367"/>
                    </a:lnTo>
                    <a:cubicBezTo>
                      <a:pt x="253824" y="226387"/>
                      <a:pt x="252989" y="227221"/>
                      <a:pt x="251968" y="227221"/>
                    </a:cubicBezTo>
                    <a:lnTo>
                      <a:pt x="120807" y="227221"/>
                    </a:lnTo>
                    <a:cubicBezTo>
                      <a:pt x="119971" y="227221"/>
                      <a:pt x="119229" y="226665"/>
                      <a:pt x="119043" y="225831"/>
                    </a:cubicBezTo>
                    <a:lnTo>
                      <a:pt x="75973" y="68278"/>
                    </a:lnTo>
                    <a:cubicBezTo>
                      <a:pt x="75787" y="67814"/>
                      <a:pt x="75880" y="67258"/>
                      <a:pt x="76158" y="66888"/>
                    </a:cubicBezTo>
                    <a:cubicBezTo>
                      <a:pt x="76344" y="66424"/>
                      <a:pt x="76808" y="66146"/>
                      <a:pt x="77272" y="66053"/>
                    </a:cubicBezTo>
                    <a:close/>
                    <a:moveTo>
                      <a:pt x="490077" y="0"/>
                    </a:moveTo>
                    <a:cubicBezTo>
                      <a:pt x="527218" y="0"/>
                      <a:pt x="557326" y="30061"/>
                      <a:pt x="557326" y="67143"/>
                    </a:cubicBezTo>
                    <a:cubicBezTo>
                      <a:pt x="557326" y="104225"/>
                      <a:pt x="527218" y="134286"/>
                      <a:pt x="490077" y="134286"/>
                    </a:cubicBezTo>
                    <a:cubicBezTo>
                      <a:pt x="452936" y="134286"/>
                      <a:pt x="422828" y="104225"/>
                      <a:pt x="422828" y="67143"/>
                    </a:cubicBezTo>
                    <a:cubicBezTo>
                      <a:pt x="422828" y="30061"/>
                      <a:pt x="452936" y="0"/>
                      <a:pt x="4900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3114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18C0C107-2B55-E823-5467-FAEFC90B3137}"/>
              </a:ext>
            </a:extLst>
          </p:cNvPr>
          <p:cNvGrpSpPr/>
          <p:nvPr/>
        </p:nvGrpSpPr>
        <p:grpSpPr>
          <a:xfrm>
            <a:off x="621681" y="1083515"/>
            <a:ext cx="10982944" cy="977117"/>
            <a:chOff x="621681" y="1083515"/>
            <a:chExt cx="4639415" cy="977117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D50970CA-D607-57D9-2A71-7D61A36B537E}"/>
                </a:ext>
              </a:extLst>
            </p:cNvPr>
            <p:cNvSpPr/>
            <p:nvPr/>
          </p:nvSpPr>
          <p:spPr>
            <a:xfrm>
              <a:off x="657960" y="1146232"/>
              <a:ext cx="4603136" cy="9144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3E40779-EE68-7CAE-999A-FC7818EFAD71}"/>
                </a:ext>
              </a:extLst>
            </p:cNvPr>
            <p:cNvSpPr/>
            <p:nvPr/>
          </p:nvSpPr>
          <p:spPr>
            <a:xfrm>
              <a:off x="621681" y="1083515"/>
              <a:ext cx="4603136" cy="914400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89F41DB-CFEE-E453-5464-5D757025E137}"/>
              </a:ext>
            </a:extLst>
          </p:cNvPr>
          <p:cNvSpPr txBox="1"/>
          <p:nvPr/>
        </p:nvSpPr>
        <p:spPr>
          <a:xfrm>
            <a:off x="1039632" y="215993"/>
            <a:ext cx="1999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输入标题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B169F8E-D7C7-F5F0-380E-2797493C1D73}"/>
              </a:ext>
            </a:extLst>
          </p:cNvPr>
          <p:cNvGrpSpPr/>
          <p:nvPr/>
        </p:nvGrpSpPr>
        <p:grpSpPr>
          <a:xfrm>
            <a:off x="905478" y="2292081"/>
            <a:ext cx="1436551" cy="1408144"/>
            <a:chOff x="1151372" y="4123747"/>
            <a:chExt cx="1436551" cy="1408144"/>
          </a:xfrm>
        </p:grpSpPr>
        <p:graphicFrame>
          <p:nvGraphicFramePr>
            <p:cNvPr id="5" name="Chart 14_1">
              <a:extLst>
                <a:ext uri="{FF2B5EF4-FFF2-40B4-BE49-F238E27FC236}">
                  <a16:creationId xmlns:a16="http://schemas.microsoft.com/office/drawing/2014/main" id="{D3C44AEE-5038-65A0-4FA9-A67866A69E5F}"/>
                </a:ext>
              </a:extLst>
            </p:cNvPr>
            <p:cNvGraphicFramePr/>
            <p:nvPr/>
          </p:nvGraphicFramePr>
          <p:xfrm>
            <a:off x="1151372" y="4123747"/>
            <a:ext cx="1436551" cy="14081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61_1_2">
              <a:extLst>
                <a:ext uri="{FF2B5EF4-FFF2-40B4-BE49-F238E27FC236}">
                  <a16:creationId xmlns:a16="http://schemas.microsoft.com/office/drawing/2014/main" id="{FD8D2EB4-A240-0D59-6ECA-EA932DE1BBB8}"/>
                </a:ext>
              </a:extLst>
            </p:cNvPr>
            <p:cNvSpPr txBox="1"/>
            <p:nvPr/>
          </p:nvSpPr>
          <p:spPr>
            <a:xfrm>
              <a:off x="1300408" y="4575950"/>
              <a:ext cx="1138478" cy="463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OPPOSans M" panose="00020600040101010101" pitchFamily="18" charset="-122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60%</a:t>
              </a:r>
              <a:endParaRPr lang="zh-CN" altLang="en-US" sz="2400" b="1" dirty="0">
                <a:solidFill>
                  <a:schemeClr val="accent1"/>
                </a:solidFill>
                <a:latin typeface="OPPOSans M" panose="00020600040101010101" pitchFamily="18" charset="-122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5DCA4F5-3992-7C62-2D8D-3F343C68FE41}"/>
              </a:ext>
            </a:extLst>
          </p:cNvPr>
          <p:cNvGrpSpPr/>
          <p:nvPr/>
        </p:nvGrpSpPr>
        <p:grpSpPr>
          <a:xfrm>
            <a:off x="2985781" y="2272135"/>
            <a:ext cx="1436551" cy="1408144"/>
            <a:chOff x="3079286" y="4123747"/>
            <a:chExt cx="1436551" cy="1408144"/>
          </a:xfrm>
        </p:grpSpPr>
        <p:graphicFrame>
          <p:nvGraphicFramePr>
            <p:cNvPr id="8" name="Chart 14_1">
              <a:extLst>
                <a:ext uri="{FF2B5EF4-FFF2-40B4-BE49-F238E27FC236}">
                  <a16:creationId xmlns:a16="http://schemas.microsoft.com/office/drawing/2014/main" id="{04053C90-D654-0646-8453-09704CEA6B7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71324732"/>
                </p:ext>
              </p:extLst>
            </p:nvPr>
          </p:nvGraphicFramePr>
          <p:xfrm>
            <a:off x="3079286" y="4123747"/>
            <a:ext cx="1436551" cy="14081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TextBox 61_1_2_1">
              <a:extLst>
                <a:ext uri="{FF2B5EF4-FFF2-40B4-BE49-F238E27FC236}">
                  <a16:creationId xmlns:a16="http://schemas.microsoft.com/office/drawing/2014/main" id="{F2F5D6E2-4C22-7244-BA66-FF71007E636A}"/>
                </a:ext>
              </a:extLst>
            </p:cNvPr>
            <p:cNvSpPr txBox="1"/>
            <p:nvPr/>
          </p:nvSpPr>
          <p:spPr>
            <a:xfrm>
              <a:off x="3235488" y="4588258"/>
              <a:ext cx="1124147" cy="463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latin typeface="OPPOSans M" panose="00020600040101010101" pitchFamily="18" charset="-122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70%</a:t>
              </a:r>
              <a:endParaRPr lang="zh-CN" altLang="en-US" sz="2400" b="1" dirty="0">
                <a:solidFill>
                  <a:schemeClr val="accent2"/>
                </a:solidFill>
                <a:latin typeface="OPPOSans M" panose="00020600040101010101" pitchFamily="18" charset="-122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8_1_1">
            <a:extLst>
              <a:ext uri="{FF2B5EF4-FFF2-40B4-BE49-F238E27FC236}">
                <a16:creationId xmlns:a16="http://schemas.microsoft.com/office/drawing/2014/main" id="{8EF678B5-A15B-DD2D-E8E3-A47ED0BBDFDC}"/>
              </a:ext>
            </a:extLst>
          </p:cNvPr>
          <p:cNvGrpSpPr/>
          <p:nvPr/>
        </p:nvGrpSpPr>
        <p:grpSpPr>
          <a:xfrm>
            <a:off x="5066083" y="2272135"/>
            <a:ext cx="1436551" cy="1408144"/>
            <a:chOff x="1189689" y="4123747"/>
            <a:chExt cx="1436551" cy="1408144"/>
          </a:xfrm>
        </p:grpSpPr>
        <p:graphicFrame>
          <p:nvGraphicFramePr>
            <p:cNvPr id="11" name="Chart 14_1">
              <a:extLst>
                <a:ext uri="{FF2B5EF4-FFF2-40B4-BE49-F238E27FC236}">
                  <a16:creationId xmlns:a16="http://schemas.microsoft.com/office/drawing/2014/main" id="{0ECD67E9-B776-1FB2-BA00-07FCBB6A0D03}"/>
                </a:ext>
              </a:extLst>
            </p:cNvPr>
            <p:cNvGraphicFramePr/>
            <p:nvPr/>
          </p:nvGraphicFramePr>
          <p:xfrm>
            <a:off x="1189689" y="4123747"/>
            <a:ext cx="1436551" cy="14081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TextBox 61_1_2">
              <a:extLst>
                <a:ext uri="{FF2B5EF4-FFF2-40B4-BE49-F238E27FC236}">
                  <a16:creationId xmlns:a16="http://schemas.microsoft.com/office/drawing/2014/main" id="{00858C6B-74ED-13D2-5014-42CBF775AB0E}"/>
                </a:ext>
              </a:extLst>
            </p:cNvPr>
            <p:cNvSpPr txBox="1"/>
            <p:nvPr/>
          </p:nvSpPr>
          <p:spPr>
            <a:xfrm>
              <a:off x="1396061" y="4595896"/>
              <a:ext cx="1023807" cy="463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OPPOSans M" panose="00020600040101010101" pitchFamily="18" charset="-122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60%</a:t>
              </a:r>
              <a:endParaRPr lang="zh-CN" altLang="en-US" sz="2400" b="1" dirty="0">
                <a:solidFill>
                  <a:schemeClr val="accent1"/>
                </a:solidFill>
                <a:latin typeface="OPPOSans M" panose="00020600040101010101" pitchFamily="18" charset="-122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3" name="表格 2">
            <a:extLst>
              <a:ext uri="{FF2B5EF4-FFF2-40B4-BE49-F238E27FC236}">
                <a16:creationId xmlns:a16="http://schemas.microsoft.com/office/drawing/2014/main" id="{1C3B310D-0D49-0411-3B96-0CA00BA73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343565"/>
              </p:ext>
            </p:extLst>
          </p:nvPr>
        </p:nvGraphicFramePr>
        <p:xfrm>
          <a:off x="621681" y="4210773"/>
          <a:ext cx="6145251" cy="168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417">
                  <a:extLst>
                    <a:ext uri="{9D8B030D-6E8A-4147-A177-3AD203B41FA5}">
                      <a16:colId xmlns:a16="http://schemas.microsoft.com/office/drawing/2014/main" val="3546886496"/>
                    </a:ext>
                  </a:extLst>
                </a:gridCol>
                <a:gridCol w="2048417">
                  <a:extLst>
                    <a:ext uri="{9D8B030D-6E8A-4147-A177-3AD203B41FA5}">
                      <a16:colId xmlns:a16="http://schemas.microsoft.com/office/drawing/2014/main" val="341419627"/>
                    </a:ext>
                  </a:extLst>
                </a:gridCol>
                <a:gridCol w="2048417">
                  <a:extLst>
                    <a:ext uri="{9D8B030D-6E8A-4147-A177-3AD203B41FA5}">
                      <a16:colId xmlns:a16="http://schemas.microsoft.com/office/drawing/2014/main" val="3919240487"/>
                    </a:ext>
                  </a:extLst>
                </a:gridCol>
              </a:tblGrid>
              <a:tr h="6950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FFFFFF"/>
                          </a:solidFill>
                          <a:ea typeface="OPPOSans M" panose="00020600040101010101" pitchFamily="18" charset="-122"/>
                        </a:rPr>
                        <a:t>输入标题</a:t>
                      </a:r>
                      <a:endParaRPr lang="en-US" altLang="zh-CN" sz="1600" dirty="0">
                        <a:solidFill>
                          <a:srgbClr val="FFFFFF"/>
                        </a:solidFill>
                      </a:endParaRPr>
                    </a:p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marT="2520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FFFFFF"/>
                          </a:solidFill>
                          <a:ea typeface="OPPOSans M" panose="00020600040101010101" pitchFamily="18" charset="-122"/>
                        </a:rPr>
                        <a:t>输入标题</a:t>
                      </a:r>
                      <a:endParaRPr lang="en-US" altLang="zh-CN" sz="1600" dirty="0">
                        <a:solidFill>
                          <a:srgbClr val="FFFFFF"/>
                        </a:solidFill>
                      </a:endParaRPr>
                    </a:p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marT="2520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FFFFFF"/>
                          </a:solidFill>
                          <a:ea typeface="OPPOSans M" panose="00020600040101010101" pitchFamily="18" charset="-122"/>
                        </a:rPr>
                        <a:t>输入标题</a:t>
                      </a:r>
                      <a:endParaRPr lang="en-US" altLang="zh-CN" sz="1600" dirty="0">
                        <a:solidFill>
                          <a:srgbClr val="FFFFFF"/>
                        </a:solidFill>
                      </a:endParaRPr>
                    </a:p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marT="2520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17347"/>
                  </a:ext>
                </a:extLst>
              </a:tr>
              <a:tr h="2750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ea typeface="OPPOSans M" panose="00020600040101010101" pitchFamily="18" charset="-122"/>
                        </a:rPr>
                        <a:t>20</a:t>
                      </a:r>
                      <a:endParaRPr lang="zh-CN" altLang="en-US" sz="14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20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  <a:latin typeface="+mn-lt"/>
                        <a:ea typeface="OPPOSans M" panose="00020600040101010101" pitchFamily="18" charset="-122"/>
                        <a:cs typeface="+mn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20</a:t>
                      </a:r>
                      <a:endParaRPr lang="zh-CN" altLang="en-US" dirty="0">
                        <a:ln>
                          <a:solidFill>
                            <a:schemeClr val="accent2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061446"/>
                  </a:ext>
                </a:extLst>
              </a:tr>
              <a:tr h="275059"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50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  <a:latin typeface="+mn-lt"/>
                        <a:ea typeface="OPPOSans M" panose="00020600040101010101" pitchFamily="18" charset="-122"/>
                        <a:cs typeface="+mn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60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  <a:latin typeface="+mn-lt"/>
                        <a:ea typeface="OPPOSans M" panose="00020600040101010101" pitchFamily="18" charset="-122"/>
                        <a:cs typeface="+mn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30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  <a:latin typeface="+mn-lt"/>
                        <a:ea typeface="OPPOSans M" panose="00020600040101010101" pitchFamily="18" charset="-122"/>
                        <a:cs typeface="+mn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152583"/>
                  </a:ext>
                </a:extLst>
              </a:tr>
              <a:tr h="275059"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70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  <a:latin typeface="+mn-lt"/>
                        <a:ea typeface="OPPOSans M" panose="00020600040101010101" pitchFamily="18" charset="-122"/>
                        <a:cs typeface="+mn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20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  <a:latin typeface="+mn-lt"/>
                        <a:ea typeface="OPPOSans M" panose="00020600040101010101" pitchFamily="18" charset="-122"/>
                        <a:cs typeface="+mn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tx1">
                              <a:alpha val="80000"/>
                            </a:schemeClr>
                          </a:solidFill>
                          <a:latin typeface="+mn-lt"/>
                          <a:ea typeface="OPPOSans M" panose="00020600040101010101" pitchFamily="18" charset="-122"/>
                          <a:cs typeface="+mn-cs"/>
                        </a:rPr>
                        <a:t>10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tx1">
                            <a:alpha val="80000"/>
                          </a:schemeClr>
                        </a:solidFill>
                        <a:latin typeface="+mn-lt"/>
                        <a:ea typeface="OPPOSans M" panose="00020600040101010101" pitchFamily="18" charset="-122"/>
                        <a:cs typeface="+mn-cs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113853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B87CA9E6-87AB-4871-2668-226CD44B1B59}"/>
              </a:ext>
            </a:extLst>
          </p:cNvPr>
          <p:cNvGrpSpPr/>
          <p:nvPr/>
        </p:nvGrpSpPr>
        <p:grpSpPr>
          <a:xfrm>
            <a:off x="7237825" y="2362263"/>
            <a:ext cx="4283568" cy="1018947"/>
            <a:chOff x="854708" y="3412256"/>
            <a:chExt cx="4283568" cy="1018947"/>
          </a:xfrm>
        </p:grpSpPr>
        <p:sp>
          <p:nvSpPr>
            <p:cNvPr id="15" name="Rectangle 1_1">
              <a:extLst>
                <a:ext uri="{FF2B5EF4-FFF2-40B4-BE49-F238E27FC236}">
                  <a16:creationId xmlns:a16="http://schemas.microsoft.com/office/drawing/2014/main" id="{A527B466-964C-6090-3B19-0D0CA4906AFF}"/>
                </a:ext>
              </a:extLst>
            </p:cNvPr>
            <p:cNvSpPr/>
            <p:nvPr/>
          </p:nvSpPr>
          <p:spPr>
            <a:xfrm>
              <a:off x="854708" y="3412256"/>
              <a:ext cx="4281075" cy="1018947"/>
            </a:xfrm>
            <a:prstGeom prst="roundRect">
              <a:avLst/>
            </a:prstGeom>
            <a:solidFill>
              <a:schemeClr val="bg2">
                <a:alpha val="1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192023F-401B-DDC7-9A42-E2AC615C0EAA}"/>
                </a:ext>
              </a:extLst>
            </p:cNvPr>
            <p:cNvGrpSpPr/>
            <p:nvPr/>
          </p:nvGrpSpPr>
          <p:grpSpPr>
            <a:xfrm>
              <a:off x="1034450" y="3549445"/>
              <a:ext cx="4103826" cy="878671"/>
              <a:chOff x="7683500" y="2402225"/>
              <a:chExt cx="4103826" cy="878671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8B8EE554-048F-7CF4-52AB-9EA5EDFA3BD1}"/>
                  </a:ext>
                </a:extLst>
              </p:cNvPr>
              <p:cNvGrpSpPr/>
              <p:nvPr/>
            </p:nvGrpSpPr>
            <p:grpSpPr>
              <a:xfrm>
                <a:off x="8043349" y="2402225"/>
                <a:ext cx="3743977" cy="878671"/>
                <a:chOff x="1229935" y="1542413"/>
                <a:chExt cx="3988384" cy="878671"/>
              </a:xfrm>
            </p:grpSpPr>
            <p:sp>
              <p:nvSpPr>
                <p:cNvPr id="19" name="TextBox 61_1_1">
                  <a:extLst>
                    <a:ext uri="{FF2B5EF4-FFF2-40B4-BE49-F238E27FC236}">
                      <a16:creationId xmlns:a16="http://schemas.microsoft.com/office/drawing/2014/main" id="{D9637C40-E4B5-3CBF-7C45-C8FFA32DDB77}"/>
                    </a:ext>
                  </a:extLst>
                </p:cNvPr>
                <p:cNvSpPr txBox="1"/>
                <p:nvPr/>
              </p:nvSpPr>
              <p:spPr>
                <a:xfrm>
                  <a:off x="1229935" y="1797130"/>
                  <a:ext cx="3759538" cy="623954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alpha val="87000"/>
                        </a:schemeClr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</a:rPr>
                    <a:t>请在此输入文字内容，请在此输入文字内容，请在此输入文字内容，请在此输入文字内容，</a:t>
                  </a:r>
                </a:p>
              </p:txBody>
            </p:sp>
            <p:sp>
              <p:nvSpPr>
                <p:cNvPr id="20" name="TextBox 61_1">
                  <a:extLst>
                    <a:ext uri="{FF2B5EF4-FFF2-40B4-BE49-F238E27FC236}">
                      <a16:creationId xmlns:a16="http://schemas.microsoft.com/office/drawing/2014/main" id="{C3FF2374-877F-6FF3-7A79-1F43C77A5A87}"/>
                    </a:ext>
                  </a:extLst>
                </p:cNvPr>
                <p:cNvSpPr txBox="1"/>
                <p:nvPr/>
              </p:nvSpPr>
              <p:spPr>
                <a:xfrm>
                  <a:off x="1232591" y="1542413"/>
                  <a:ext cx="3985728" cy="30995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  <a:latin typeface="OPPOSans M" panose="00020600040101010101" pitchFamily="18" charset="-122"/>
                      <a:ea typeface="微软雅黑" panose="020B0503020204020204" pitchFamily="34" charset="-122"/>
                      <a:cs typeface="OPPOSans M" panose="00020600040101010101" pitchFamily="18" charset="-122"/>
                      <a:sym typeface="Arial" panose="020B0604020202020204" pitchFamily="34" charset="0"/>
                    </a:rPr>
                    <a:t>输入标题</a:t>
                  </a:r>
                </a:p>
              </p:txBody>
            </p:sp>
          </p:grp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5BF59DDA-1FA5-FE7C-339C-52296FF1488C}"/>
                  </a:ext>
                </a:extLst>
              </p:cNvPr>
              <p:cNvSpPr/>
              <p:nvPr/>
            </p:nvSpPr>
            <p:spPr>
              <a:xfrm>
                <a:off x="7683500" y="2429151"/>
                <a:ext cx="283032" cy="28303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FFFFFF"/>
                    </a:solidFill>
                    <a:ea typeface="OPPOSans M" panose="00020600040101010101" pitchFamily="18" charset="-122"/>
                  </a:rPr>
                  <a:t>1</a:t>
                </a:r>
                <a:endParaRPr lang="zh-CN" altLang="en-US" sz="1400" dirty="0">
                  <a:solidFill>
                    <a:srgbClr val="FFFFFF"/>
                  </a:solidFill>
                  <a:ea typeface="OPPOSans M" panose="00020600040101010101" pitchFamily="18" charset="-122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4F9EBA-D689-D172-9C7C-717CA7F00D7A}"/>
              </a:ext>
            </a:extLst>
          </p:cNvPr>
          <p:cNvGrpSpPr/>
          <p:nvPr/>
        </p:nvGrpSpPr>
        <p:grpSpPr>
          <a:xfrm>
            <a:off x="7237825" y="3640485"/>
            <a:ext cx="4283568" cy="1018947"/>
            <a:chOff x="854708" y="3412256"/>
            <a:chExt cx="4283568" cy="1018947"/>
          </a:xfrm>
        </p:grpSpPr>
        <p:sp>
          <p:nvSpPr>
            <p:cNvPr id="22" name="Rectangle 1_1">
              <a:extLst>
                <a:ext uri="{FF2B5EF4-FFF2-40B4-BE49-F238E27FC236}">
                  <a16:creationId xmlns:a16="http://schemas.microsoft.com/office/drawing/2014/main" id="{C7A36E3D-D2E0-68B4-291A-FFAE6A00EA58}"/>
                </a:ext>
              </a:extLst>
            </p:cNvPr>
            <p:cNvSpPr/>
            <p:nvPr/>
          </p:nvSpPr>
          <p:spPr>
            <a:xfrm>
              <a:off x="854708" y="3412256"/>
              <a:ext cx="4281075" cy="1018947"/>
            </a:xfrm>
            <a:prstGeom prst="roundRect">
              <a:avLst/>
            </a:prstGeom>
            <a:solidFill>
              <a:schemeClr val="bg2">
                <a:alpha val="1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E1DA3AF-B366-0323-69B8-540E9F5B6C00}"/>
                </a:ext>
              </a:extLst>
            </p:cNvPr>
            <p:cNvGrpSpPr/>
            <p:nvPr/>
          </p:nvGrpSpPr>
          <p:grpSpPr>
            <a:xfrm>
              <a:off x="1034450" y="3549445"/>
              <a:ext cx="4103826" cy="821702"/>
              <a:chOff x="7683500" y="2402225"/>
              <a:chExt cx="4103826" cy="821702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7FAFEB31-C1B6-DF06-5CC6-216DA799E3D7}"/>
                  </a:ext>
                </a:extLst>
              </p:cNvPr>
              <p:cNvGrpSpPr/>
              <p:nvPr/>
            </p:nvGrpSpPr>
            <p:grpSpPr>
              <a:xfrm>
                <a:off x="8045842" y="2402225"/>
                <a:ext cx="3741484" cy="821702"/>
                <a:chOff x="1232591" y="1542413"/>
                <a:chExt cx="3985728" cy="821702"/>
              </a:xfrm>
            </p:grpSpPr>
            <p:sp>
              <p:nvSpPr>
                <p:cNvPr id="26" name="TextBox 61_1_1">
                  <a:extLst>
                    <a:ext uri="{FF2B5EF4-FFF2-40B4-BE49-F238E27FC236}">
                      <a16:creationId xmlns:a16="http://schemas.microsoft.com/office/drawing/2014/main" id="{38C199A9-E337-12E0-C100-0C5F671B5EB4}"/>
                    </a:ext>
                  </a:extLst>
                </p:cNvPr>
                <p:cNvSpPr txBox="1"/>
                <p:nvPr/>
              </p:nvSpPr>
              <p:spPr>
                <a:xfrm>
                  <a:off x="1232592" y="2063582"/>
                  <a:ext cx="3983071" cy="300533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OPPOSans M" panose="00020600040101010101" pitchFamily="18" charset="-122"/>
                  </a:endParaRPr>
                </a:p>
              </p:txBody>
            </p:sp>
            <p:sp>
              <p:nvSpPr>
                <p:cNvPr id="27" name="TextBox 61_1">
                  <a:extLst>
                    <a:ext uri="{FF2B5EF4-FFF2-40B4-BE49-F238E27FC236}">
                      <a16:creationId xmlns:a16="http://schemas.microsoft.com/office/drawing/2014/main" id="{2F9A6B04-714B-CA4D-A50C-4A062924D6CC}"/>
                    </a:ext>
                  </a:extLst>
                </p:cNvPr>
                <p:cNvSpPr txBox="1"/>
                <p:nvPr/>
              </p:nvSpPr>
              <p:spPr>
                <a:xfrm>
                  <a:off x="1232591" y="1542413"/>
                  <a:ext cx="3985728" cy="30995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2"/>
                      </a:solidFill>
                      <a:latin typeface="OPPOSans M" panose="00020600040101010101" pitchFamily="18" charset="-122"/>
                      <a:ea typeface="微软雅黑" panose="020B0503020204020204" pitchFamily="34" charset="-122"/>
                      <a:cs typeface="OPPOSans M" panose="00020600040101010101" pitchFamily="18" charset="-122"/>
                      <a:sym typeface="Arial" panose="020B0604020202020204" pitchFamily="34" charset="0"/>
                    </a:rPr>
                    <a:t>输入标题</a:t>
                  </a:r>
                </a:p>
              </p:txBody>
            </p:sp>
          </p:grp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F1E635C-B713-2091-7552-FABF6F1017EA}"/>
                  </a:ext>
                </a:extLst>
              </p:cNvPr>
              <p:cNvSpPr/>
              <p:nvPr/>
            </p:nvSpPr>
            <p:spPr>
              <a:xfrm>
                <a:off x="7683500" y="2429151"/>
                <a:ext cx="283032" cy="28303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FFFFFF"/>
                    </a:solidFill>
                    <a:ea typeface="OPPOSans M" panose="00020600040101010101" pitchFamily="18" charset="-122"/>
                  </a:rPr>
                  <a:t>2</a:t>
                </a:r>
                <a:endParaRPr lang="zh-CN" altLang="en-US" sz="1400" dirty="0">
                  <a:solidFill>
                    <a:srgbClr val="FFFFFF"/>
                  </a:solidFill>
                  <a:ea typeface="OPPOSans M" panose="00020600040101010101" pitchFamily="18" charset="-122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C15418C-8C84-D5CE-B4DC-9BCADA74E537}"/>
              </a:ext>
            </a:extLst>
          </p:cNvPr>
          <p:cNvGrpSpPr/>
          <p:nvPr/>
        </p:nvGrpSpPr>
        <p:grpSpPr>
          <a:xfrm>
            <a:off x="7237825" y="4918707"/>
            <a:ext cx="4283568" cy="1018947"/>
            <a:chOff x="854708" y="3412256"/>
            <a:chExt cx="4283568" cy="1018947"/>
          </a:xfrm>
        </p:grpSpPr>
        <p:sp>
          <p:nvSpPr>
            <p:cNvPr id="29" name="Rectangle 1_1">
              <a:extLst>
                <a:ext uri="{FF2B5EF4-FFF2-40B4-BE49-F238E27FC236}">
                  <a16:creationId xmlns:a16="http://schemas.microsoft.com/office/drawing/2014/main" id="{E8974C33-2CFA-BFF2-125C-791C7CFA2E5A}"/>
                </a:ext>
              </a:extLst>
            </p:cNvPr>
            <p:cNvSpPr/>
            <p:nvPr/>
          </p:nvSpPr>
          <p:spPr>
            <a:xfrm>
              <a:off x="854708" y="3412256"/>
              <a:ext cx="4281075" cy="1018947"/>
            </a:xfrm>
            <a:prstGeom prst="roundRect">
              <a:avLst/>
            </a:prstGeom>
            <a:solidFill>
              <a:schemeClr val="bg2">
                <a:alpha val="1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68C93B0-0B01-AA82-83C9-BB361F19906B}"/>
                </a:ext>
              </a:extLst>
            </p:cNvPr>
            <p:cNvGrpSpPr/>
            <p:nvPr/>
          </p:nvGrpSpPr>
          <p:grpSpPr>
            <a:xfrm>
              <a:off x="1034450" y="3549445"/>
              <a:ext cx="4103826" cy="821702"/>
              <a:chOff x="7683500" y="2402225"/>
              <a:chExt cx="4103826" cy="821702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B05B30B9-D0E5-44DE-A667-D7D2871F2A24}"/>
                  </a:ext>
                </a:extLst>
              </p:cNvPr>
              <p:cNvGrpSpPr/>
              <p:nvPr/>
            </p:nvGrpSpPr>
            <p:grpSpPr>
              <a:xfrm>
                <a:off x="8045842" y="2402225"/>
                <a:ext cx="3741484" cy="821702"/>
                <a:chOff x="1232591" y="1542413"/>
                <a:chExt cx="3985728" cy="821702"/>
              </a:xfrm>
            </p:grpSpPr>
            <p:sp>
              <p:nvSpPr>
                <p:cNvPr id="33" name="TextBox 61_1_1">
                  <a:extLst>
                    <a:ext uri="{FF2B5EF4-FFF2-40B4-BE49-F238E27FC236}">
                      <a16:creationId xmlns:a16="http://schemas.microsoft.com/office/drawing/2014/main" id="{4538B9AC-17F8-917F-0E68-71D855143289}"/>
                    </a:ext>
                  </a:extLst>
                </p:cNvPr>
                <p:cNvSpPr txBox="1"/>
                <p:nvPr/>
              </p:nvSpPr>
              <p:spPr>
                <a:xfrm>
                  <a:off x="1232592" y="2063582"/>
                  <a:ext cx="3983071" cy="300533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ea typeface="OPPOSans M" panose="00020600040101010101" pitchFamily="18" charset="-122"/>
                    </a:rPr>
                    <a:t>. </a:t>
                  </a:r>
                </a:p>
              </p:txBody>
            </p:sp>
            <p:sp>
              <p:nvSpPr>
                <p:cNvPr id="34" name="TextBox 61_1">
                  <a:extLst>
                    <a:ext uri="{FF2B5EF4-FFF2-40B4-BE49-F238E27FC236}">
                      <a16:creationId xmlns:a16="http://schemas.microsoft.com/office/drawing/2014/main" id="{18157E54-40A0-6357-A4D7-66AC8525F6BE}"/>
                    </a:ext>
                  </a:extLst>
                </p:cNvPr>
                <p:cNvSpPr txBox="1"/>
                <p:nvPr/>
              </p:nvSpPr>
              <p:spPr>
                <a:xfrm>
                  <a:off x="1232591" y="1542413"/>
                  <a:ext cx="3985728" cy="30995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  <a:latin typeface="OPPOSans M" panose="00020600040101010101" pitchFamily="18" charset="-122"/>
                      <a:ea typeface="微软雅黑" panose="020B0503020204020204" pitchFamily="34" charset="-122"/>
                      <a:cs typeface="OPPOSans M" panose="00020600040101010101" pitchFamily="18" charset="-122"/>
                      <a:sym typeface="Arial" panose="020B0604020202020204" pitchFamily="34" charset="0"/>
                    </a:rPr>
                    <a:t>输入标题</a:t>
                  </a:r>
                </a:p>
              </p:txBody>
            </p:sp>
          </p:grp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EF474733-A9D4-DBC4-64F3-054051DB893C}"/>
                  </a:ext>
                </a:extLst>
              </p:cNvPr>
              <p:cNvSpPr/>
              <p:nvPr/>
            </p:nvSpPr>
            <p:spPr>
              <a:xfrm>
                <a:off x="7683500" y="2429151"/>
                <a:ext cx="283032" cy="28303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FFFFFF"/>
                    </a:solidFill>
                    <a:ea typeface="OPPOSans M" panose="00020600040101010101" pitchFamily="18" charset="-122"/>
                  </a:rPr>
                  <a:t>3</a:t>
                </a:r>
                <a:endParaRPr lang="zh-CN" altLang="en-US" sz="1400" dirty="0">
                  <a:solidFill>
                    <a:srgbClr val="FFFFFF"/>
                  </a:solidFill>
                  <a:ea typeface="OPPOSans M" panose="00020600040101010101" pitchFamily="18" charset="-122"/>
                </a:endParaRPr>
              </a:p>
            </p:txBody>
          </p:sp>
        </p:grpSp>
      </p:grpSp>
      <p:sp>
        <p:nvSpPr>
          <p:cNvPr id="35" name="TextBox 61_1_1">
            <a:extLst>
              <a:ext uri="{FF2B5EF4-FFF2-40B4-BE49-F238E27FC236}">
                <a16:creationId xmlns:a16="http://schemas.microsoft.com/office/drawing/2014/main" id="{8C81588B-E70E-78B8-B116-5BD239D1F158}"/>
              </a:ext>
            </a:extLst>
          </p:cNvPr>
          <p:cNvSpPr txBox="1"/>
          <p:nvPr/>
        </p:nvSpPr>
        <p:spPr>
          <a:xfrm>
            <a:off x="7777415" y="4034272"/>
            <a:ext cx="3529155" cy="623954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alpha val="87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请在此输入文字内容，请在此输入文字内容，请在此输入文字内容，请在此输入文字内容，</a:t>
            </a:r>
          </a:p>
        </p:txBody>
      </p:sp>
      <p:sp>
        <p:nvSpPr>
          <p:cNvPr id="36" name="TextBox 61_1_1">
            <a:extLst>
              <a:ext uri="{FF2B5EF4-FFF2-40B4-BE49-F238E27FC236}">
                <a16:creationId xmlns:a16="http://schemas.microsoft.com/office/drawing/2014/main" id="{802B09C9-2F1B-33EC-FD1C-F290F7621C4D}"/>
              </a:ext>
            </a:extLst>
          </p:cNvPr>
          <p:cNvSpPr txBox="1"/>
          <p:nvPr/>
        </p:nvSpPr>
        <p:spPr>
          <a:xfrm>
            <a:off x="7777414" y="5305343"/>
            <a:ext cx="3529155" cy="623954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alpha val="87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请在此输入文字内容，请在此输入文字内容，请在此输入文字内容，请在此输入文字内容，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1F58CDD-76CA-ECBB-3D99-6C17B2B9B85F}"/>
              </a:ext>
            </a:extLst>
          </p:cNvPr>
          <p:cNvSpPr txBox="1"/>
          <p:nvPr/>
        </p:nvSpPr>
        <p:spPr>
          <a:xfrm>
            <a:off x="705246" y="1252971"/>
            <a:ext cx="10601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这里输入关键结论，这里输入关键结论，这里输入关键结论，这里输入关键结论，这里输入关键结论，这里输入关键结论，这里输入关键结论</a:t>
            </a:r>
          </a:p>
        </p:txBody>
      </p:sp>
    </p:spTree>
    <p:extLst>
      <p:ext uri="{BB962C8B-B14F-4D97-AF65-F5344CB8AC3E}">
        <p14:creationId xmlns:p14="http://schemas.microsoft.com/office/powerpoint/2010/main" val="2868006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723E9BCA-1394-8B6E-AFF4-29E7408207F3}"/>
              </a:ext>
            </a:extLst>
          </p:cNvPr>
          <p:cNvGrpSpPr/>
          <p:nvPr/>
        </p:nvGrpSpPr>
        <p:grpSpPr>
          <a:xfrm>
            <a:off x="621681" y="1083515"/>
            <a:ext cx="10982944" cy="977117"/>
            <a:chOff x="621681" y="1083515"/>
            <a:chExt cx="4639415" cy="97711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8F5B07E2-8D8F-7145-039E-0B1DACBB2E4F}"/>
                </a:ext>
              </a:extLst>
            </p:cNvPr>
            <p:cNvSpPr/>
            <p:nvPr/>
          </p:nvSpPr>
          <p:spPr>
            <a:xfrm>
              <a:off x="657960" y="1146232"/>
              <a:ext cx="4603136" cy="9144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60BCB779-4675-96FC-BF96-CB9D2AF5E953}"/>
                </a:ext>
              </a:extLst>
            </p:cNvPr>
            <p:cNvSpPr/>
            <p:nvPr/>
          </p:nvSpPr>
          <p:spPr>
            <a:xfrm>
              <a:off x="621681" y="1083515"/>
              <a:ext cx="4603136" cy="914400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EAEAD8-11B4-0FB9-0459-A3F11AC43EE6}"/>
              </a:ext>
            </a:extLst>
          </p:cNvPr>
          <p:cNvSpPr txBox="1"/>
          <p:nvPr/>
        </p:nvSpPr>
        <p:spPr>
          <a:xfrm>
            <a:off x="1039632" y="215993"/>
            <a:ext cx="1999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输入标题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71C3D8B2-7AB9-AD19-4F1A-C4D230B3E50D}"/>
              </a:ext>
            </a:extLst>
          </p:cNvPr>
          <p:cNvGraphicFramePr/>
          <p:nvPr/>
        </p:nvGraphicFramePr>
        <p:xfrm>
          <a:off x="834502" y="1739144"/>
          <a:ext cx="5791820" cy="4496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028BED20-9DC8-EEE8-DC9C-E387F7596830}"/>
              </a:ext>
            </a:extLst>
          </p:cNvPr>
          <p:cNvSpPr txBox="1"/>
          <p:nvPr/>
        </p:nvSpPr>
        <p:spPr>
          <a:xfrm>
            <a:off x="705246" y="1252971"/>
            <a:ext cx="10601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这里输入关键结论，这里输入关键结论，这里输入关键结论，这里输入关键结论，这里输入关键结论，这里输入关键结论，这里输入关键结论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8F50124-147C-405A-C7C3-43F8D561B66C}"/>
              </a:ext>
            </a:extLst>
          </p:cNvPr>
          <p:cNvGrpSpPr/>
          <p:nvPr/>
        </p:nvGrpSpPr>
        <p:grpSpPr>
          <a:xfrm>
            <a:off x="7323550" y="2636067"/>
            <a:ext cx="4281652" cy="1338439"/>
            <a:chOff x="940433" y="3318575"/>
            <a:chExt cx="4281652" cy="1338439"/>
          </a:xfrm>
        </p:grpSpPr>
        <p:sp>
          <p:nvSpPr>
            <p:cNvPr id="26" name="Rectangle 1_1">
              <a:extLst>
                <a:ext uri="{FF2B5EF4-FFF2-40B4-BE49-F238E27FC236}">
                  <a16:creationId xmlns:a16="http://schemas.microsoft.com/office/drawing/2014/main" id="{A5F8DBB8-B8CC-50A2-8B0B-D741DFE06834}"/>
                </a:ext>
              </a:extLst>
            </p:cNvPr>
            <p:cNvSpPr/>
            <p:nvPr/>
          </p:nvSpPr>
          <p:spPr>
            <a:xfrm>
              <a:off x="940433" y="3318575"/>
              <a:ext cx="4281075" cy="1338439"/>
            </a:xfrm>
            <a:prstGeom prst="roundRect">
              <a:avLst/>
            </a:prstGeom>
            <a:solidFill>
              <a:schemeClr val="bg2">
                <a:alpha val="1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A23CB4F-0E52-FD57-1029-1B5FDAC6FF40}"/>
                </a:ext>
              </a:extLst>
            </p:cNvPr>
            <p:cNvGrpSpPr/>
            <p:nvPr/>
          </p:nvGrpSpPr>
          <p:grpSpPr>
            <a:xfrm>
              <a:off x="1034450" y="3457112"/>
              <a:ext cx="4187635" cy="1053554"/>
              <a:chOff x="7683500" y="2309892"/>
              <a:chExt cx="4187635" cy="1053554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BA37CD23-4441-1562-5599-25BA63443DCE}"/>
                  </a:ext>
                </a:extLst>
              </p:cNvPr>
              <p:cNvGrpSpPr/>
              <p:nvPr/>
            </p:nvGrpSpPr>
            <p:grpSpPr>
              <a:xfrm>
                <a:off x="8127158" y="2309892"/>
                <a:ext cx="3743977" cy="1053554"/>
                <a:chOff x="1319222" y="1450080"/>
                <a:chExt cx="3988384" cy="1053554"/>
              </a:xfrm>
            </p:grpSpPr>
            <p:sp>
              <p:nvSpPr>
                <p:cNvPr id="30" name="TextBox 61_1_1">
                  <a:extLst>
                    <a:ext uri="{FF2B5EF4-FFF2-40B4-BE49-F238E27FC236}">
                      <a16:creationId xmlns:a16="http://schemas.microsoft.com/office/drawing/2014/main" id="{74BEA534-19B8-5B41-27D2-7B8E8E27AEE6}"/>
                    </a:ext>
                  </a:extLst>
                </p:cNvPr>
                <p:cNvSpPr txBox="1"/>
                <p:nvPr/>
              </p:nvSpPr>
              <p:spPr>
                <a:xfrm>
                  <a:off x="1319222" y="1879680"/>
                  <a:ext cx="3759538" cy="623954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alpha val="87000"/>
                        </a:schemeClr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</a:rPr>
                    <a:t>请在此输入文字内容，请在此输入文字内容，请在此输入文字内容，请在此输入文字内容，</a:t>
                  </a:r>
                </a:p>
              </p:txBody>
            </p:sp>
            <p:sp>
              <p:nvSpPr>
                <p:cNvPr id="31" name="TextBox 61_1">
                  <a:extLst>
                    <a:ext uri="{FF2B5EF4-FFF2-40B4-BE49-F238E27FC236}">
                      <a16:creationId xmlns:a16="http://schemas.microsoft.com/office/drawing/2014/main" id="{34B2DA34-5A89-ED22-A550-E02F2808B7EA}"/>
                    </a:ext>
                  </a:extLst>
                </p:cNvPr>
                <p:cNvSpPr txBox="1"/>
                <p:nvPr/>
              </p:nvSpPr>
              <p:spPr>
                <a:xfrm>
                  <a:off x="1321878" y="1450080"/>
                  <a:ext cx="3985728" cy="40229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  <a:latin typeface="OPPOSans M" panose="00020600040101010101" pitchFamily="18" charset="-122"/>
                      <a:ea typeface="微软雅黑" panose="020B0503020204020204" pitchFamily="34" charset="-122"/>
                      <a:cs typeface="OPPOSans M" panose="00020600040101010101" pitchFamily="18" charset="-122"/>
                      <a:sym typeface="Arial" panose="020B0604020202020204" pitchFamily="34" charset="0"/>
                    </a:rPr>
                    <a:t>输入标题</a:t>
                  </a:r>
                </a:p>
              </p:txBody>
            </p:sp>
          </p:grp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D612E0F-E912-9E5F-3FEA-905EC92C3E4A}"/>
                  </a:ext>
                </a:extLst>
              </p:cNvPr>
              <p:cNvSpPr/>
              <p:nvPr/>
            </p:nvSpPr>
            <p:spPr>
              <a:xfrm>
                <a:off x="7683500" y="2330255"/>
                <a:ext cx="381928" cy="3819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FFFFFF"/>
                    </a:solidFill>
                    <a:ea typeface="OPPOSans M" panose="00020600040101010101" pitchFamily="18" charset="-122"/>
                  </a:rPr>
                  <a:t>1</a:t>
                </a:r>
                <a:endParaRPr lang="zh-CN" altLang="en-US" sz="1400" dirty="0">
                  <a:solidFill>
                    <a:srgbClr val="FFFFFF"/>
                  </a:solidFill>
                  <a:ea typeface="OPPOSans M" panose="00020600040101010101" pitchFamily="18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33C4F38-C9D6-D04F-B7D2-9F1D6BA1D58B}"/>
              </a:ext>
            </a:extLst>
          </p:cNvPr>
          <p:cNvGrpSpPr/>
          <p:nvPr/>
        </p:nvGrpSpPr>
        <p:grpSpPr>
          <a:xfrm>
            <a:off x="7323550" y="4373329"/>
            <a:ext cx="4281075" cy="1338439"/>
            <a:chOff x="940433" y="3318575"/>
            <a:chExt cx="4281075" cy="1338439"/>
          </a:xfrm>
        </p:grpSpPr>
        <p:sp>
          <p:nvSpPr>
            <p:cNvPr id="6" name="Rectangle 1_1">
              <a:extLst>
                <a:ext uri="{FF2B5EF4-FFF2-40B4-BE49-F238E27FC236}">
                  <a16:creationId xmlns:a16="http://schemas.microsoft.com/office/drawing/2014/main" id="{3A3D33B0-EC0D-5892-BF9C-C7382167263D}"/>
                </a:ext>
              </a:extLst>
            </p:cNvPr>
            <p:cNvSpPr/>
            <p:nvPr/>
          </p:nvSpPr>
          <p:spPr>
            <a:xfrm>
              <a:off x="940433" y="3318575"/>
              <a:ext cx="4281075" cy="1338439"/>
            </a:xfrm>
            <a:prstGeom prst="roundRect">
              <a:avLst/>
            </a:prstGeom>
            <a:solidFill>
              <a:schemeClr val="bg2">
                <a:alpha val="1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B3F295D-B202-2F18-1BF4-05EABF705685}"/>
                </a:ext>
              </a:extLst>
            </p:cNvPr>
            <p:cNvGrpSpPr/>
            <p:nvPr/>
          </p:nvGrpSpPr>
          <p:grpSpPr>
            <a:xfrm>
              <a:off x="1034450" y="3457112"/>
              <a:ext cx="4180016" cy="1053554"/>
              <a:chOff x="7683500" y="2309892"/>
              <a:chExt cx="4180016" cy="1053554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2C1E75E7-D838-42B4-91D5-E7504AFB1000}"/>
                  </a:ext>
                </a:extLst>
              </p:cNvPr>
              <p:cNvGrpSpPr/>
              <p:nvPr/>
            </p:nvGrpSpPr>
            <p:grpSpPr>
              <a:xfrm>
                <a:off x="8119539" y="2309892"/>
                <a:ext cx="3743977" cy="1053554"/>
                <a:chOff x="1311105" y="1450080"/>
                <a:chExt cx="3988384" cy="1053554"/>
              </a:xfrm>
            </p:grpSpPr>
            <p:sp>
              <p:nvSpPr>
                <p:cNvPr id="11" name="TextBox 61_1_1">
                  <a:extLst>
                    <a:ext uri="{FF2B5EF4-FFF2-40B4-BE49-F238E27FC236}">
                      <a16:creationId xmlns:a16="http://schemas.microsoft.com/office/drawing/2014/main" id="{6BD5C140-2FE2-5A73-BD94-D37853BC1D98}"/>
                    </a:ext>
                  </a:extLst>
                </p:cNvPr>
                <p:cNvSpPr txBox="1"/>
                <p:nvPr/>
              </p:nvSpPr>
              <p:spPr>
                <a:xfrm>
                  <a:off x="1311105" y="1879680"/>
                  <a:ext cx="3759538" cy="623954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alpha val="87000"/>
                        </a:schemeClr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</a:rPr>
                    <a:t>请在此输入文字内容，请在此输入文字内容，请在此输入文字内容，请在此输入文字内容，</a:t>
                  </a:r>
                </a:p>
              </p:txBody>
            </p:sp>
            <p:sp>
              <p:nvSpPr>
                <p:cNvPr id="12" name="TextBox 61_1">
                  <a:extLst>
                    <a:ext uri="{FF2B5EF4-FFF2-40B4-BE49-F238E27FC236}">
                      <a16:creationId xmlns:a16="http://schemas.microsoft.com/office/drawing/2014/main" id="{4F206EC0-47BF-85D3-09FF-3DC1695CDEEA}"/>
                    </a:ext>
                  </a:extLst>
                </p:cNvPr>
                <p:cNvSpPr txBox="1"/>
                <p:nvPr/>
              </p:nvSpPr>
              <p:spPr>
                <a:xfrm>
                  <a:off x="1313761" y="1450080"/>
                  <a:ext cx="3985728" cy="40229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 anchor="b" anchorCtr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/>
                      </a:solidFill>
                      <a:latin typeface="OPPOSans M" panose="00020600040101010101" pitchFamily="18" charset="-122"/>
                      <a:ea typeface="微软雅黑" panose="020B0503020204020204" pitchFamily="34" charset="-122"/>
                      <a:cs typeface="OPPOSans M" panose="00020600040101010101" pitchFamily="18" charset="-122"/>
                      <a:sym typeface="Arial" panose="020B0604020202020204" pitchFamily="34" charset="0"/>
                    </a:rPr>
                    <a:t>输入标题</a:t>
                  </a:r>
                </a:p>
              </p:txBody>
            </p:sp>
          </p:grp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83DA1262-B9FA-8366-ABBD-D4F3A8DEA350}"/>
                  </a:ext>
                </a:extLst>
              </p:cNvPr>
              <p:cNvSpPr/>
              <p:nvPr/>
            </p:nvSpPr>
            <p:spPr>
              <a:xfrm>
                <a:off x="7683500" y="2330255"/>
                <a:ext cx="381928" cy="3819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FFFFFF"/>
                    </a:solidFill>
                    <a:ea typeface="OPPOSans M" panose="00020600040101010101" pitchFamily="18" charset="-122"/>
                  </a:rPr>
                  <a:t>2</a:t>
                </a:r>
                <a:endParaRPr lang="zh-CN" altLang="en-US" sz="1400" dirty="0">
                  <a:solidFill>
                    <a:srgbClr val="FFFFFF"/>
                  </a:solidFill>
                  <a:ea typeface="OPPOSans M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8865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79095F-7A56-ADE6-B32C-0F3FEC0A0050}"/>
              </a:ext>
            </a:extLst>
          </p:cNvPr>
          <p:cNvSpPr txBox="1"/>
          <p:nvPr/>
        </p:nvSpPr>
        <p:spPr>
          <a:xfrm>
            <a:off x="1039632" y="215993"/>
            <a:ext cx="1999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输入标题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F7A865-FA2A-34EA-85AC-82C2C4EB8FA7}"/>
              </a:ext>
            </a:extLst>
          </p:cNvPr>
          <p:cNvGrpSpPr/>
          <p:nvPr/>
        </p:nvGrpSpPr>
        <p:grpSpPr>
          <a:xfrm>
            <a:off x="0" y="1103836"/>
            <a:ext cx="12192000" cy="4717844"/>
            <a:chOff x="0" y="1428956"/>
            <a:chExt cx="12192000" cy="4717844"/>
          </a:xfrm>
        </p:grpSpPr>
        <p:grpSp>
          <p:nvGrpSpPr>
            <p:cNvPr id="6" name="îṣlî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160AB876-348E-924D-C7EB-591E85C08E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610651"/>
              <a:ext cx="12192000" cy="4536149"/>
              <a:chOff x="0" y="1610651"/>
              <a:chExt cx="12192000" cy="4536149"/>
            </a:xfrm>
          </p:grpSpPr>
          <p:cxnSp>
            <p:nvCxnSpPr>
              <p:cNvPr id="7" name="iṡľîḋè">
                <a:extLst>
                  <a:ext uri="{FF2B5EF4-FFF2-40B4-BE49-F238E27FC236}">
                    <a16:creationId xmlns:a16="http://schemas.microsoft.com/office/drawing/2014/main" id="{E27B7690-771C-1BA3-B085-5ADC552FB47C}"/>
                  </a:ext>
                </a:extLst>
              </p:cNvPr>
              <p:cNvCxnSpPr/>
              <p:nvPr/>
            </p:nvCxnSpPr>
            <p:spPr>
              <a:xfrm>
                <a:off x="0" y="5647862"/>
                <a:ext cx="1219200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ïšḻíďe">
                <a:extLst>
                  <a:ext uri="{FF2B5EF4-FFF2-40B4-BE49-F238E27FC236}">
                    <a16:creationId xmlns:a16="http://schemas.microsoft.com/office/drawing/2014/main" id="{DDD5E24B-905B-A5E0-0B81-F12516E8B772}"/>
                  </a:ext>
                </a:extLst>
              </p:cNvPr>
              <p:cNvGrpSpPr/>
              <p:nvPr/>
            </p:nvGrpSpPr>
            <p:grpSpPr>
              <a:xfrm>
                <a:off x="673100" y="4030238"/>
                <a:ext cx="865241" cy="2116562"/>
                <a:chOff x="766604" y="4030238"/>
                <a:chExt cx="865241" cy="2116562"/>
              </a:xfrm>
            </p:grpSpPr>
            <p:sp>
              <p:nvSpPr>
                <p:cNvPr id="30" name="ïSļïḋê">
                  <a:extLst>
                    <a:ext uri="{FF2B5EF4-FFF2-40B4-BE49-F238E27FC236}">
                      <a16:creationId xmlns:a16="http://schemas.microsoft.com/office/drawing/2014/main" id="{6FF84ADC-E9F1-A112-4747-6BE7BDF9250C}"/>
                    </a:ext>
                  </a:extLst>
                </p:cNvPr>
                <p:cNvSpPr/>
                <p:nvPr/>
              </p:nvSpPr>
              <p:spPr>
                <a:xfrm>
                  <a:off x="1123587" y="5572224"/>
                  <a:ext cx="151276" cy="15127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/>
                  <a:endParaRPr lang="zh-CN" altLang="en-US" dirty="0">
                    <a:ea typeface="OPPOSans M" panose="00020600040101010101" pitchFamily="18" charset="-122"/>
                  </a:endParaRPr>
                </a:p>
              </p:txBody>
            </p:sp>
            <p:sp>
              <p:nvSpPr>
                <p:cNvPr id="31" name="íślîďe">
                  <a:extLst>
                    <a:ext uri="{FF2B5EF4-FFF2-40B4-BE49-F238E27FC236}">
                      <a16:creationId xmlns:a16="http://schemas.microsoft.com/office/drawing/2014/main" id="{4E8075F8-E2B0-5311-EBC2-73195EE53EBA}"/>
                    </a:ext>
                  </a:extLst>
                </p:cNvPr>
                <p:cNvSpPr/>
                <p:nvPr/>
              </p:nvSpPr>
              <p:spPr>
                <a:xfrm>
                  <a:off x="766604" y="5737225"/>
                  <a:ext cx="865241" cy="40957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u="sng" dirty="0">
                      <a:ea typeface="OPPOSans M" panose="00020600040101010101" pitchFamily="18" charset="-122"/>
                    </a:rPr>
                    <a:t>20XX</a:t>
                  </a:r>
                </a:p>
              </p:txBody>
            </p:sp>
            <p:cxnSp>
              <p:nvCxnSpPr>
                <p:cNvPr id="32" name="ïśļïḋe">
                  <a:extLst>
                    <a:ext uri="{FF2B5EF4-FFF2-40B4-BE49-F238E27FC236}">
                      <a16:creationId xmlns:a16="http://schemas.microsoft.com/office/drawing/2014/main" id="{1DADE400-F228-88F3-A33B-2613F9CCA798}"/>
                    </a:ext>
                  </a:extLst>
                </p:cNvPr>
                <p:cNvCxnSpPr>
                  <a:stCxn id="30" idx="0"/>
                </p:cNvCxnSpPr>
                <p:nvPr/>
              </p:nvCxnSpPr>
              <p:spPr>
                <a:xfrm flipV="1">
                  <a:off x="1199225" y="4030238"/>
                  <a:ext cx="1" cy="1541986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ïšḷíḋè">
                <a:extLst>
                  <a:ext uri="{FF2B5EF4-FFF2-40B4-BE49-F238E27FC236}">
                    <a16:creationId xmlns:a16="http://schemas.microsoft.com/office/drawing/2014/main" id="{B71DF397-8583-92A8-6750-C77D3827AA6B}"/>
                  </a:ext>
                </a:extLst>
              </p:cNvPr>
              <p:cNvGrpSpPr/>
              <p:nvPr/>
            </p:nvGrpSpPr>
            <p:grpSpPr>
              <a:xfrm>
                <a:off x="3352881" y="3223709"/>
                <a:ext cx="865241" cy="2923091"/>
                <a:chOff x="3384049" y="3223709"/>
                <a:chExt cx="865241" cy="2923091"/>
              </a:xfrm>
            </p:grpSpPr>
            <p:sp>
              <p:nvSpPr>
                <p:cNvPr id="24" name="isľïďe">
                  <a:extLst>
                    <a:ext uri="{FF2B5EF4-FFF2-40B4-BE49-F238E27FC236}">
                      <a16:creationId xmlns:a16="http://schemas.microsoft.com/office/drawing/2014/main" id="{66932F71-836B-70E6-E7F9-D5A21B2CAF87}"/>
                    </a:ext>
                  </a:extLst>
                </p:cNvPr>
                <p:cNvSpPr/>
                <p:nvPr/>
              </p:nvSpPr>
              <p:spPr>
                <a:xfrm>
                  <a:off x="3741032" y="5572224"/>
                  <a:ext cx="151276" cy="15127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/>
                  <a:endParaRPr lang="zh-CN" altLang="en-US" dirty="0">
                    <a:ea typeface="OPPOSans M" panose="00020600040101010101" pitchFamily="18" charset="-122"/>
                  </a:endParaRPr>
                </a:p>
              </p:txBody>
            </p:sp>
            <p:sp>
              <p:nvSpPr>
                <p:cNvPr id="25" name="îṡļîḑê">
                  <a:extLst>
                    <a:ext uri="{FF2B5EF4-FFF2-40B4-BE49-F238E27FC236}">
                      <a16:creationId xmlns:a16="http://schemas.microsoft.com/office/drawing/2014/main" id="{5AF5C821-CA1B-36C1-B357-C4100BB5BEF2}"/>
                    </a:ext>
                  </a:extLst>
                </p:cNvPr>
                <p:cNvSpPr/>
                <p:nvPr/>
              </p:nvSpPr>
              <p:spPr>
                <a:xfrm>
                  <a:off x="3384049" y="5737225"/>
                  <a:ext cx="865241" cy="40957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u="sng" dirty="0">
                      <a:ea typeface="OPPOSans M" panose="00020600040101010101" pitchFamily="18" charset="-122"/>
                    </a:rPr>
                    <a:t>20XX</a:t>
                  </a:r>
                </a:p>
              </p:txBody>
            </p:sp>
            <p:cxnSp>
              <p:nvCxnSpPr>
                <p:cNvPr id="26" name="isḷiďê">
                  <a:extLst>
                    <a:ext uri="{FF2B5EF4-FFF2-40B4-BE49-F238E27FC236}">
                      <a16:creationId xmlns:a16="http://schemas.microsoft.com/office/drawing/2014/main" id="{DE5142BE-D1B0-4335-E153-182A9F421292}"/>
                    </a:ext>
                  </a:extLst>
                </p:cNvPr>
                <p:cNvCxnSpPr>
                  <a:stCxn id="24" idx="0"/>
                </p:cNvCxnSpPr>
                <p:nvPr/>
              </p:nvCxnSpPr>
              <p:spPr>
                <a:xfrm flipV="1">
                  <a:off x="3816670" y="3223709"/>
                  <a:ext cx="1" cy="2348515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îśḷîde">
                <a:extLst>
                  <a:ext uri="{FF2B5EF4-FFF2-40B4-BE49-F238E27FC236}">
                    <a16:creationId xmlns:a16="http://schemas.microsoft.com/office/drawing/2014/main" id="{D4926220-F865-F4BB-2AA0-FD8BE0C15CEF}"/>
                  </a:ext>
                </a:extLst>
              </p:cNvPr>
              <p:cNvGrpSpPr/>
              <p:nvPr/>
            </p:nvGrpSpPr>
            <p:grpSpPr>
              <a:xfrm>
                <a:off x="6032662" y="2417180"/>
                <a:ext cx="865241" cy="3729620"/>
                <a:chOff x="6001494" y="2417180"/>
                <a:chExt cx="865241" cy="3729620"/>
              </a:xfrm>
            </p:grpSpPr>
            <p:sp>
              <p:nvSpPr>
                <p:cNvPr id="18" name="îşļiḍé">
                  <a:extLst>
                    <a:ext uri="{FF2B5EF4-FFF2-40B4-BE49-F238E27FC236}">
                      <a16:creationId xmlns:a16="http://schemas.microsoft.com/office/drawing/2014/main" id="{4C2C8DD7-709A-D029-B05D-87FA05F3485F}"/>
                    </a:ext>
                  </a:extLst>
                </p:cNvPr>
                <p:cNvSpPr/>
                <p:nvPr/>
              </p:nvSpPr>
              <p:spPr>
                <a:xfrm>
                  <a:off x="6358477" y="5572224"/>
                  <a:ext cx="151276" cy="15127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/>
                  <a:endParaRPr lang="zh-CN" altLang="en-US" dirty="0">
                    <a:ea typeface="OPPOSans M" panose="00020600040101010101" pitchFamily="18" charset="-122"/>
                  </a:endParaRPr>
                </a:p>
              </p:txBody>
            </p:sp>
            <p:sp>
              <p:nvSpPr>
                <p:cNvPr id="19" name="i$ľíḓé">
                  <a:extLst>
                    <a:ext uri="{FF2B5EF4-FFF2-40B4-BE49-F238E27FC236}">
                      <a16:creationId xmlns:a16="http://schemas.microsoft.com/office/drawing/2014/main" id="{1BEC74FD-EA6D-CF30-8402-1AB872A1F787}"/>
                    </a:ext>
                  </a:extLst>
                </p:cNvPr>
                <p:cNvSpPr/>
                <p:nvPr/>
              </p:nvSpPr>
              <p:spPr>
                <a:xfrm>
                  <a:off x="6001494" y="5737225"/>
                  <a:ext cx="865241" cy="40957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u="sng" dirty="0">
                      <a:ea typeface="OPPOSans M" panose="00020600040101010101" pitchFamily="18" charset="-122"/>
                    </a:rPr>
                    <a:t>20XX</a:t>
                  </a:r>
                </a:p>
              </p:txBody>
            </p:sp>
            <p:cxnSp>
              <p:nvCxnSpPr>
                <p:cNvPr id="20" name="îS1îḓe">
                  <a:extLst>
                    <a:ext uri="{FF2B5EF4-FFF2-40B4-BE49-F238E27FC236}">
                      <a16:creationId xmlns:a16="http://schemas.microsoft.com/office/drawing/2014/main" id="{C4C7AF78-5196-3357-BAFA-C920F066A755}"/>
                    </a:ext>
                  </a:extLst>
                </p:cNvPr>
                <p:cNvCxnSpPr>
                  <a:stCxn id="18" idx="0"/>
                </p:cNvCxnSpPr>
                <p:nvPr/>
              </p:nvCxnSpPr>
              <p:spPr>
                <a:xfrm flipV="1">
                  <a:off x="6434115" y="2417180"/>
                  <a:ext cx="1" cy="3155044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íṣľïḑè">
                <a:extLst>
                  <a:ext uri="{FF2B5EF4-FFF2-40B4-BE49-F238E27FC236}">
                    <a16:creationId xmlns:a16="http://schemas.microsoft.com/office/drawing/2014/main" id="{A6419C1A-86C7-B8F4-AE92-CEFA213212D3}"/>
                  </a:ext>
                </a:extLst>
              </p:cNvPr>
              <p:cNvGrpSpPr/>
              <p:nvPr/>
            </p:nvGrpSpPr>
            <p:grpSpPr>
              <a:xfrm>
                <a:off x="8712442" y="1610651"/>
                <a:ext cx="865241" cy="4536149"/>
                <a:chOff x="8618938" y="1610651"/>
                <a:chExt cx="865241" cy="4536149"/>
              </a:xfrm>
            </p:grpSpPr>
            <p:sp>
              <p:nvSpPr>
                <p:cNvPr id="12" name="ïśḷîḋé">
                  <a:extLst>
                    <a:ext uri="{FF2B5EF4-FFF2-40B4-BE49-F238E27FC236}">
                      <a16:creationId xmlns:a16="http://schemas.microsoft.com/office/drawing/2014/main" id="{A24FDA97-E1A3-8D31-08DD-02280C701052}"/>
                    </a:ext>
                  </a:extLst>
                </p:cNvPr>
                <p:cNvSpPr/>
                <p:nvPr/>
              </p:nvSpPr>
              <p:spPr>
                <a:xfrm>
                  <a:off x="8975921" y="5572224"/>
                  <a:ext cx="151276" cy="15127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/>
                  <a:endParaRPr lang="zh-CN" altLang="en-US" dirty="0">
                    <a:ea typeface="OPPOSans M" panose="00020600040101010101" pitchFamily="18" charset="-122"/>
                  </a:endParaRPr>
                </a:p>
              </p:txBody>
            </p:sp>
            <p:sp>
              <p:nvSpPr>
                <p:cNvPr id="13" name="îṩ1íḍè">
                  <a:extLst>
                    <a:ext uri="{FF2B5EF4-FFF2-40B4-BE49-F238E27FC236}">
                      <a16:creationId xmlns:a16="http://schemas.microsoft.com/office/drawing/2014/main" id="{05C9D463-2FB3-86D6-512B-86485EB02864}"/>
                    </a:ext>
                  </a:extLst>
                </p:cNvPr>
                <p:cNvSpPr/>
                <p:nvPr/>
              </p:nvSpPr>
              <p:spPr>
                <a:xfrm>
                  <a:off x="8618938" y="5737225"/>
                  <a:ext cx="865241" cy="40957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400" u="sng" dirty="0">
                      <a:ea typeface="OPPOSans M" panose="00020600040101010101" pitchFamily="18" charset="-122"/>
                    </a:rPr>
                    <a:t>20XX</a:t>
                  </a:r>
                </a:p>
              </p:txBody>
            </p:sp>
            <p:cxnSp>
              <p:nvCxnSpPr>
                <p:cNvPr id="14" name="ísḻîḑé">
                  <a:extLst>
                    <a:ext uri="{FF2B5EF4-FFF2-40B4-BE49-F238E27FC236}">
                      <a16:creationId xmlns:a16="http://schemas.microsoft.com/office/drawing/2014/main" id="{001E38A4-BFC4-8EF1-FB16-4277664571A2}"/>
                    </a:ext>
                  </a:extLst>
                </p:cNvPr>
                <p:cNvCxnSpPr>
                  <a:stCxn id="12" idx="0"/>
                </p:cNvCxnSpPr>
                <p:nvPr/>
              </p:nvCxnSpPr>
              <p:spPr>
                <a:xfrm flipV="1">
                  <a:off x="9051559" y="1610651"/>
                  <a:ext cx="1" cy="3961573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8DABCC5-6224-A949-2BEE-657A51B35E93}"/>
                </a:ext>
              </a:extLst>
            </p:cNvPr>
            <p:cNvGrpSpPr/>
            <p:nvPr/>
          </p:nvGrpSpPr>
          <p:grpSpPr>
            <a:xfrm>
              <a:off x="9211968" y="1428956"/>
              <a:ext cx="2310498" cy="1240675"/>
              <a:chOff x="9211968" y="1428956"/>
              <a:chExt cx="2310498" cy="1240675"/>
            </a:xfrm>
          </p:grpSpPr>
          <p:sp>
            <p:nvSpPr>
              <p:cNvPr id="36" name="TextBox 61_1_1">
                <a:extLst>
                  <a:ext uri="{FF2B5EF4-FFF2-40B4-BE49-F238E27FC236}">
                    <a16:creationId xmlns:a16="http://schemas.microsoft.com/office/drawing/2014/main" id="{B03C69EC-F4B9-BD0D-24BC-EF3E2BBAE2B5}"/>
                  </a:ext>
                </a:extLst>
              </p:cNvPr>
              <p:cNvSpPr txBox="1"/>
              <p:nvPr/>
            </p:nvSpPr>
            <p:spPr>
              <a:xfrm>
                <a:off x="9211968" y="1770025"/>
                <a:ext cx="2168788" cy="89960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请在此输入文字内容，请在此输入文字内容，请在此输入文字内容，请在此输入文字内容</a:t>
                </a:r>
              </a:p>
            </p:txBody>
          </p:sp>
          <p:sp>
            <p:nvSpPr>
              <p:cNvPr id="37" name="TextBox 61_1">
                <a:extLst>
                  <a:ext uri="{FF2B5EF4-FFF2-40B4-BE49-F238E27FC236}">
                    <a16:creationId xmlns:a16="http://schemas.microsoft.com/office/drawing/2014/main" id="{230EEE48-AFDF-1CB6-68F9-C135CF17E4C6}"/>
                  </a:ext>
                </a:extLst>
              </p:cNvPr>
              <p:cNvSpPr txBox="1"/>
              <p:nvPr/>
            </p:nvSpPr>
            <p:spPr>
              <a:xfrm>
                <a:off x="9223194" y="1428956"/>
                <a:ext cx="2299272" cy="4022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0932F56-406C-2483-7B92-7B332B41E70C}"/>
                </a:ext>
              </a:extLst>
            </p:cNvPr>
            <p:cNvGrpSpPr/>
            <p:nvPr/>
          </p:nvGrpSpPr>
          <p:grpSpPr>
            <a:xfrm>
              <a:off x="6529695" y="2324847"/>
              <a:ext cx="2310498" cy="1572690"/>
              <a:chOff x="6529695" y="2324847"/>
              <a:chExt cx="2310498" cy="1572690"/>
            </a:xfrm>
          </p:grpSpPr>
          <p:sp>
            <p:nvSpPr>
              <p:cNvPr id="38" name="TextBox 61_1_1">
                <a:extLst>
                  <a:ext uri="{FF2B5EF4-FFF2-40B4-BE49-F238E27FC236}">
                    <a16:creationId xmlns:a16="http://schemas.microsoft.com/office/drawing/2014/main" id="{0A01E39F-5C4C-4771-ABCC-106FF942AAB6}"/>
                  </a:ext>
                </a:extLst>
              </p:cNvPr>
              <p:cNvSpPr txBox="1"/>
              <p:nvPr/>
            </p:nvSpPr>
            <p:spPr>
              <a:xfrm>
                <a:off x="6529695" y="2719585"/>
                <a:ext cx="2168788" cy="117795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51PPT</a:t>
                </a:r>
                <a:r>
                  <a:rPr lang="zh-CN" altLang="en-US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模板网，幻灯片演示模板及素材免费下载！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51PPT</a:t>
                </a:r>
                <a:r>
                  <a:rPr lang="zh-CN" altLang="en-US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模板网 官网唯一网址：</a:t>
                </a:r>
                <a:r>
                  <a:rPr lang="en-US" altLang="zh-CN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www.51pptmoban.com</a:t>
                </a:r>
                <a:endParaRPr lang="zh-CN" altLang="en-US" sz="1200" dirty="0">
                  <a:solidFill>
                    <a:schemeClr val="tx1">
                      <a:alpha val="87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39" name="TextBox 61_1">
                <a:extLst>
                  <a:ext uri="{FF2B5EF4-FFF2-40B4-BE49-F238E27FC236}">
                    <a16:creationId xmlns:a16="http://schemas.microsoft.com/office/drawing/2014/main" id="{DEFB6DD8-D67B-F926-D4B2-62DE3D82C3D4}"/>
                  </a:ext>
                </a:extLst>
              </p:cNvPr>
              <p:cNvSpPr txBox="1"/>
              <p:nvPr/>
            </p:nvSpPr>
            <p:spPr>
              <a:xfrm>
                <a:off x="6540921" y="2324847"/>
                <a:ext cx="2299272" cy="4022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240CA60-DA11-0F98-20C2-6B1C89C34F36}"/>
                </a:ext>
              </a:extLst>
            </p:cNvPr>
            <p:cNvGrpSpPr/>
            <p:nvPr/>
          </p:nvGrpSpPr>
          <p:grpSpPr>
            <a:xfrm>
              <a:off x="3785502" y="3074149"/>
              <a:ext cx="2310498" cy="1240675"/>
              <a:chOff x="3785502" y="3074149"/>
              <a:chExt cx="2310498" cy="1240675"/>
            </a:xfrm>
          </p:grpSpPr>
          <p:sp>
            <p:nvSpPr>
              <p:cNvPr id="40" name="TextBox 61_1_1">
                <a:extLst>
                  <a:ext uri="{FF2B5EF4-FFF2-40B4-BE49-F238E27FC236}">
                    <a16:creationId xmlns:a16="http://schemas.microsoft.com/office/drawing/2014/main" id="{F86CEB61-20F6-361F-B9BE-461B3D8D417E}"/>
                  </a:ext>
                </a:extLst>
              </p:cNvPr>
              <p:cNvSpPr txBox="1"/>
              <p:nvPr/>
            </p:nvSpPr>
            <p:spPr>
              <a:xfrm>
                <a:off x="3785502" y="3415218"/>
                <a:ext cx="2168788" cy="89960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请在此输入文字内容，请在此输入文字内容，请在此输入文字内容，请在此输入文字内容</a:t>
                </a:r>
              </a:p>
            </p:txBody>
          </p:sp>
          <p:sp>
            <p:nvSpPr>
              <p:cNvPr id="41" name="TextBox 61_1">
                <a:extLst>
                  <a:ext uri="{FF2B5EF4-FFF2-40B4-BE49-F238E27FC236}">
                    <a16:creationId xmlns:a16="http://schemas.microsoft.com/office/drawing/2014/main" id="{DAB056B3-6269-E7A3-4DCC-37BA27040BC4}"/>
                  </a:ext>
                </a:extLst>
              </p:cNvPr>
              <p:cNvSpPr txBox="1"/>
              <p:nvPr/>
            </p:nvSpPr>
            <p:spPr>
              <a:xfrm>
                <a:off x="3796728" y="3074149"/>
                <a:ext cx="2299272" cy="4022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F46DAAB-B71A-4D09-F61C-3C90AC982C67}"/>
                </a:ext>
              </a:extLst>
            </p:cNvPr>
            <p:cNvGrpSpPr/>
            <p:nvPr/>
          </p:nvGrpSpPr>
          <p:grpSpPr>
            <a:xfrm>
              <a:off x="1170133" y="3904754"/>
              <a:ext cx="2310498" cy="1240675"/>
              <a:chOff x="1170133" y="3904754"/>
              <a:chExt cx="2310498" cy="1240675"/>
            </a:xfrm>
          </p:grpSpPr>
          <p:sp>
            <p:nvSpPr>
              <p:cNvPr id="42" name="TextBox 61_1_1">
                <a:extLst>
                  <a:ext uri="{FF2B5EF4-FFF2-40B4-BE49-F238E27FC236}">
                    <a16:creationId xmlns:a16="http://schemas.microsoft.com/office/drawing/2014/main" id="{BF23E83A-0BF1-4BC0-F2DE-EFA8B2B4F21C}"/>
                  </a:ext>
                </a:extLst>
              </p:cNvPr>
              <p:cNvSpPr txBox="1"/>
              <p:nvPr/>
            </p:nvSpPr>
            <p:spPr>
              <a:xfrm>
                <a:off x="1170133" y="4245823"/>
                <a:ext cx="2168788" cy="89960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alpha val="87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</a:rPr>
                  <a:t>请在此输入文字内容，请在此输入文字内容，请在此输入文字内容，请在此输入文字内容</a:t>
                </a:r>
              </a:p>
            </p:txBody>
          </p:sp>
          <p:sp>
            <p:nvSpPr>
              <p:cNvPr id="43" name="TextBox 61_1">
                <a:extLst>
                  <a:ext uri="{FF2B5EF4-FFF2-40B4-BE49-F238E27FC236}">
                    <a16:creationId xmlns:a16="http://schemas.microsoft.com/office/drawing/2014/main" id="{EC232BE2-1A41-8B7A-FA48-1DBC26AC067E}"/>
                  </a:ext>
                </a:extLst>
              </p:cNvPr>
              <p:cNvSpPr txBox="1"/>
              <p:nvPr/>
            </p:nvSpPr>
            <p:spPr>
              <a:xfrm>
                <a:off x="1181359" y="3904754"/>
                <a:ext cx="2299272" cy="40229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55898DB-9DAF-0214-D5D3-71D92FF32A3D}"/>
              </a:ext>
            </a:extLst>
          </p:cNvPr>
          <p:cNvGrpSpPr/>
          <p:nvPr/>
        </p:nvGrpSpPr>
        <p:grpSpPr>
          <a:xfrm>
            <a:off x="621681" y="1083515"/>
            <a:ext cx="4639415" cy="977117"/>
            <a:chOff x="621681" y="1083515"/>
            <a:chExt cx="4639415" cy="977117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994A086-3870-B8AC-AF34-EC54E7ADB455}"/>
                </a:ext>
              </a:extLst>
            </p:cNvPr>
            <p:cNvSpPr/>
            <p:nvPr/>
          </p:nvSpPr>
          <p:spPr>
            <a:xfrm>
              <a:off x="657960" y="1146232"/>
              <a:ext cx="4603136" cy="9144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B0796341-5B9D-C25A-8AD1-B93F33245820}"/>
                </a:ext>
              </a:extLst>
            </p:cNvPr>
            <p:cNvSpPr/>
            <p:nvPr/>
          </p:nvSpPr>
          <p:spPr>
            <a:xfrm>
              <a:off x="621681" y="1083515"/>
              <a:ext cx="4563777" cy="914400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M" panose="00020600040101010101" pitchFamily="18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460E36DB-7D79-1B20-5B96-D61E32210CFF}"/>
              </a:ext>
            </a:extLst>
          </p:cNvPr>
          <p:cNvSpPr txBox="1"/>
          <p:nvPr/>
        </p:nvSpPr>
        <p:spPr>
          <a:xfrm>
            <a:off x="657959" y="1252926"/>
            <a:ext cx="4388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这里输入关键结论，这里输入关键结论，这里输入关键结论，这里输入关键结论</a:t>
            </a:r>
          </a:p>
        </p:txBody>
      </p:sp>
    </p:spTree>
    <p:extLst>
      <p:ext uri="{BB962C8B-B14F-4D97-AF65-F5344CB8AC3E}">
        <p14:creationId xmlns:p14="http://schemas.microsoft.com/office/powerpoint/2010/main" val="32658475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5459;"/>
</p:tagLst>
</file>

<file path=ppt/theme/theme1.xml><?xml version="1.0" encoding="utf-8"?>
<a:theme xmlns:a="http://schemas.openxmlformats.org/drawingml/2006/main" name="Office 主题​​">
  <a:themeElements>
    <a:clrScheme name="Sean@刘航博..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AA129"/>
      </a:accent1>
      <a:accent2>
        <a:srgbClr val="2172BD"/>
      </a:accent2>
      <a:accent3>
        <a:srgbClr val="D51E06"/>
      </a:accent3>
      <a:accent4>
        <a:srgbClr val="B59F78"/>
      </a:accent4>
      <a:accent5>
        <a:srgbClr val="73A4D1"/>
      </a:accent5>
      <a:accent6>
        <a:srgbClr val="EDAF04"/>
      </a:accent6>
      <a:hlink>
        <a:srgbClr val="4472C4"/>
      </a:hlink>
      <a:folHlink>
        <a:srgbClr val="BFBFBF"/>
      </a:folHlink>
    </a:clrScheme>
    <a:fontScheme name="Sean@刘航博">
      <a:majorFont>
        <a:latin typeface="OPPOSans B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772</TotalTime>
  <Words>856</Words>
  <Application>Microsoft Office PowerPoint</Application>
  <PresentationFormat>宽屏</PresentationFormat>
  <Paragraphs>102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MiSans Heavy</vt:lpstr>
      <vt:lpstr>OPPOSans B</vt:lpstr>
      <vt:lpstr>OPPOSans H</vt:lpstr>
      <vt:lpstr>OPPOSans M</vt:lpstr>
      <vt:lpstr>阿里巴巴普惠体 2.0 115 Black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金色简约几何风商务工作汇报ppt模板</dc:title>
  <dc:creator>Sean@刘航博</dc:creator>
  <cp:keywords>P界达人</cp:keywords>
  <dc:description>51PPT模板网 官方唯一网址：www.51pptmoban.com</dc:description>
  <cp:lastModifiedBy>Power user</cp:lastModifiedBy>
  <cp:revision>24</cp:revision>
  <dcterms:created xsi:type="dcterms:W3CDTF">2022-11-29T09:18:55Z</dcterms:created>
  <dcterms:modified xsi:type="dcterms:W3CDTF">2023-03-12T09:49:33Z</dcterms:modified>
</cp:coreProperties>
</file>