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4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8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1140" r:id="rId2"/>
    <p:sldId id="258" r:id="rId3"/>
    <p:sldId id="1132" r:id="rId4"/>
    <p:sldId id="1136" r:id="rId5"/>
    <p:sldId id="1135" r:id="rId6"/>
    <p:sldId id="1137" r:id="rId7"/>
    <p:sldId id="1139" r:id="rId8"/>
    <p:sldId id="1141" r:id="rId9"/>
    <p:sldId id="1138" r:id="rId10"/>
    <p:sldId id="1131" r:id="rId11"/>
    <p:sldId id="1142" r:id="rId12"/>
    <p:sldId id="1134" r:id="rId13"/>
    <p:sldId id="1143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840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EDA"/>
    <a:srgbClr val="FFC000"/>
    <a:srgbClr val="3188C4"/>
    <a:srgbClr val="1868FF"/>
    <a:srgbClr val="FC6804"/>
    <a:srgbClr val="FF9B00"/>
    <a:srgbClr val="003CA8"/>
    <a:srgbClr val="00318A"/>
    <a:srgbClr val="00A4F5"/>
    <a:srgbClr val="FF98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16" autoAdjust="0"/>
    <p:restoredTop sz="95527" autoAdjust="0"/>
  </p:normalViewPr>
  <p:slideViewPr>
    <p:cSldViewPr snapToGrid="0" showGuides="1">
      <p:cViewPr>
        <p:scale>
          <a:sx n="33" d="100"/>
          <a:sy n="33" d="100"/>
        </p:scale>
        <p:origin x="2172" y="1380"/>
      </p:cViewPr>
      <p:guideLst>
        <p:guide pos="3840"/>
        <p:guide orient="horz" pos="216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11" d="100"/>
        <a:sy n="111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2988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r>
              <a:rPr lang="en-US" altLang="zh-CN" sz="1600" dirty="0">
                <a:latin typeface="+mj-ea"/>
                <a:ea typeface="+mj-ea"/>
              </a:rPr>
              <a:t>2022</a:t>
            </a:r>
            <a:r>
              <a:rPr lang="zh-CN" altLang="en-US" sz="1600" dirty="0">
                <a:latin typeface="+mj-ea"/>
                <a:ea typeface="+mj-ea"/>
              </a:rPr>
              <a:t>年前三季度生产总值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第一产业增加值累计值</c:v>
                </c:pt>
              </c:strCache>
            </c:strRef>
          </c:tx>
          <c:spPr>
            <a:gradFill>
              <a:gsLst>
                <a:gs pos="100000">
                  <a:srgbClr val="FFC000">
                    <a:lumMod val="20000"/>
                    <a:lumOff val="80000"/>
                    <a:alpha val="0"/>
                  </a:srgbClr>
                </a:gs>
                <a:gs pos="0">
                  <a:srgbClr val="FFC00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2022第一季度</c:v>
                </c:pt>
                <c:pt idx="1">
                  <c:v>2022年第二季度</c:v>
                </c:pt>
                <c:pt idx="2">
                  <c:v>2022年第三季度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11332.1</c:v>
                </c:pt>
                <c:pt idx="1">
                  <c:v>92623.5</c:v>
                </c:pt>
                <c:pt idx="2">
                  <c:v>145354.5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BA-4CB0-B556-294CF26B868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第二产业增加值累计值</c:v>
                </c:pt>
              </c:strCache>
            </c:strRef>
          </c:tx>
          <c:spPr>
            <a:gradFill>
              <a:gsLst>
                <a:gs pos="100000">
                  <a:srgbClr val="FC6804">
                    <a:alpha val="0"/>
                  </a:srgbClr>
                </a:gs>
                <a:gs pos="0">
                  <a:srgbClr val="FC6804">
                    <a:alpha val="78000"/>
                  </a:srgb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2022第一季度</c:v>
                </c:pt>
                <c:pt idx="1">
                  <c:v>2022年第二季度</c:v>
                </c:pt>
                <c:pt idx="2">
                  <c:v>2022年第三季度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28402.3</c:v>
                </c:pt>
                <c:pt idx="1">
                  <c:v>207154.2</c:v>
                </c:pt>
                <c:pt idx="2">
                  <c:v>296611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BA-4CB0-B556-294CF26B868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第三产业增加值累计值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2022第一季度</c:v>
                </c:pt>
                <c:pt idx="1">
                  <c:v>2022年第二季度</c:v>
                </c:pt>
                <c:pt idx="2">
                  <c:v>2022年第三季度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51430.1</c:v>
                </c:pt>
                <c:pt idx="1">
                  <c:v>320939.7</c:v>
                </c:pt>
                <c:pt idx="2">
                  <c:v>450761.4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EBA-4CB0-B556-294CF26B86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31731727"/>
        <c:axId val="1431739631"/>
      </c:barChart>
      <c:catAx>
        <c:axId val="14317317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431739631"/>
        <c:crosses val="autoZero"/>
        <c:auto val="1"/>
        <c:lblAlgn val="ctr"/>
        <c:lblOffset val="100"/>
        <c:noMultiLvlLbl val="0"/>
      </c:catAx>
      <c:valAx>
        <c:axId val="14317396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1">
                  <a:shade val="50000"/>
                  <a:alpha val="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lnSpc>
                <a:spcPct val="120000"/>
              </a:lnSpc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43173172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2700">
              <a:solidFill>
                <a:schemeClr val="bg1"/>
              </a:solidFill>
            </a:ln>
          </c:spPr>
          <c:explosion val="11"/>
          <c:dPt>
            <c:idx val="0"/>
            <c:bubble3D val="0"/>
            <c:spPr>
              <a:gradFill>
                <a:gsLst>
                  <a:gs pos="0">
                    <a:srgbClr val="8FFFFF"/>
                  </a:gs>
                  <a:gs pos="94000">
                    <a:srgbClr val="4C8EFF"/>
                  </a:gs>
                </a:gsLst>
                <a:lin ang="5400000" scaled="1"/>
              </a:gra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E4B-4321-B011-36B20CF5520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E4B-4321-B011-36B20CF55208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2700">
                <a:noFill/>
              </a:ln>
              <a:effectLst/>
              <a:sp3d>
                <a:contourClr>
                  <a:schemeClr val="bg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5E4B-4321-B011-36B20CF55208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E4B-4321-B011-36B20CF55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2023/3/12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4482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3194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 1 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9165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285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14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9652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419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907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754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341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646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68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31AE059-0137-F4C9-A604-A72A6D0294A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7C4018EA-EBE7-E5DA-AE56-4FDF348D79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6215905" cy="552968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2911B36-AFE8-A7A1-142A-24DE61DBCB26}"/>
              </a:ext>
            </a:extLst>
          </p:cNvPr>
          <p:cNvSpPr/>
          <p:nvPr userDrawn="1"/>
        </p:nvSpPr>
        <p:spPr>
          <a:xfrm>
            <a:off x="-1" y="1"/>
            <a:ext cx="12192001" cy="5314949"/>
          </a:xfrm>
          <a:prstGeom prst="rect">
            <a:avLst/>
          </a:prstGeom>
          <a:gradFill flip="none" rotWithShape="1">
            <a:gsLst>
              <a:gs pos="72000">
                <a:srgbClr val="1868FF">
                  <a:alpha val="0"/>
                </a:srgbClr>
              </a:gs>
              <a:gs pos="0">
                <a:schemeClr val="bg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chemeClr val="bg1"/>
                  </a:gs>
                  <a:gs pos="100000">
                    <a:srgbClr val="1868FF"/>
                  </a:gs>
                </a:gsLst>
                <a:lin ang="2700000" scaled="1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279045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D760515-8D22-B45D-C5DA-C4476509B26E}"/>
              </a:ext>
            </a:extLst>
          </p:cNvPr>
          <p:cNvSpPr/>
          <p:nvPr userDrawn="1"/>
        </p:nvSpPr>
        <p:spPr>
          <a:xfrm>
            <a:off x="-5968" y="-5396"/>
            <a:ext cx="12197968" cy="6868792"/>
          </a:xfrm>
          <a:prstGeom prst="rect">
            <a:avLst/>
          </a:prstGeom>
          <a:solidFill>
            <a:srgbClr val="79A9FF">
              <a:alpha val="14000"/>
            </a:srgbClr>
          </a:solidFill>
          <a:ln w="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手繪多邊形: 圖案 132">
            <a:extLst>
              <a:ext uri="{FF2B5EF4-FFF2-40B4-BE49-F238E27FC236}">
                <a16:creationId xmlns:a16="http://schemas.microsoft.com/office/drawing/2014/main" id="{E0ED38C8-230E-9C14-B751-6B2995A84AB2}"/>
              </a:ext>
            </a:extLst>
          </p:cNvPr>
          <p:cNvSpPr/>
          <p:nvPr userDrawn="1"/>
        </p:nvSpPr>
        <p:spPr>
          <a:xfrm rot="5400000">
            <a:off x="-1562180" y="1691806"/>
            <a:ext cx="3599964" cy="487540"/>
          </a:xfrm>
          <a:custGeom>
            <a:avLst/>
            <a:gdLst>
              <a:gd name="connsiteX0" fmla="*/ 0 w 4369763"/>
              <a:gd name="connsiteY0" fmla="*/ 591793 h 591793"/>
              <a:gd name="connsiteX1" fmla="*/ 4369763 w 4369763"/>
              <a:gd name="connsiteY1" fmla="*/ 591793 h 591793"/>
              <a:gd name="connsiteX2" fmla="*/ 4152948 w 4369763"/>
              <a:gd name="connsiteY2" fmla="*/ 206638 h 591793"/>
              <a:gd name="connsiteX3" fmla="*/ 3815660 w 4369763"/>
              <a:gd name="connsiteY3" fmla="*/ 0 h 591793"/>
              <a:gd name="connsiteX4" fmla="*/ 0 w 4369763"/>
              <a:gd name="connsiteY4" fmla="*/ 0 h 591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9763" h="591793">
                <a:moveTo>
                  <a:pt x="0" y="591793"/>
                </a:moveTo>
                <a:lnTo>
                  <a:pt x="4369763" y="591793"/>
                </a:lnTo>
                <a:lnTo>
                  <a:pt x="4152948" y="206638"/>
                </a:lnTo>
                <a:cubicBezTo>
                  <a:pt x="4084203" y="91754"/>
                  <a:pt x="3958946" y="0"/>
                  <a:pt x="3815660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手繪多邊形: 圖案 139">
            <a:extLst>
              <a:ext uri="{FF2B5EF4-FFF2-40B4-BE49-F238E27FC236}">
                <a16:creationId xmlns:a16="http://schemas.microsoft.com/office/drawing/2014/main" id="{9091FC27-01E7-47C5-3448-46AFCE4E83A3}"/>
              </a:ext>
            </a:extLst>
          </p:cNvPr>
          <p:cNvSpPr/>
          <p:nvPr userDrawn="1"/>
        </p:nvSpPr>
        <p:spPr>
          <a:xfrm>
            <a:off x="-5968" y="0"/>
            <a:ext cx="487387" cy="3625425"/>
          </a:xfrm>
          <a:custGeom>
            <a:avLst/>
            <a:gdLst>
              <a:gd name="connsiteX0" fmla="*/ 0 w 487387"/>
              <a:gd name="connsiteY0" fmla="*/ 0 h 3625425"/>
              <a:gd name="connsiteX1" fmla="*/ 487387 w 487387"/>
              <a:gd name="connsiteY1" fmla="*/ 0 h 3625425"/>
              <a:gd name="connsiteX2" fmla="*/ 487387 w 487387"/>
              <a:gd name="connsiteY2" fmla="*/ 85372 h 3625425"/>
              <a:gd name="connsiteX3" fmla="*/ 487387 w 487387"/>
              <a:gd name="connsiteY3" fmla="*/ 589781 h 3625425"/>
              <a:gd name="connsiteX4" fmla="*/ 487387 w 487387"/>
              <a:gd name="connsiteY4" fmla="*/ 3194985 h 3625425"/>
              <a:gd name="connsiteX5" fmla="*/ 341431 w 487387"/>
              <a:gd name="connsiteY5" fmla="*/ 3433224 h 3625425"/>
              <a:gd name="connsiteX6" fmla="*/ 0 w 487387"/>
              <a:gd name="connsiteY6" fmla="*/ 3625425 h 3625425"/>
              <a:gd name="connsiteX7" fmla="*/ 0 w 487387"/>
              <a:gd name="connsiteY7" fmla="*/ 3076184 h 3625425"/>
              <a:gd name="connsiteX8" fmla="*/ 1 w 487387"/>
              <a:gd name="connsiteY8" fmla="*/ 3076185 h 3625425"/>
              <a:gd name="connsiteX9" fmla="*/ 1 w 487387"/>
              <a:gd name="connsiteY9" fmla="*/ 589781 h 3625425"/>
              <a:gd name="connsiteX10" fmla="*/ 0 w 487387"/>
              <a:gd name="connsiteY10" fmla="*/ 589781 h 362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387" h="3625425">
                <a:moveTo>
                  <a:pt x="0" y="0"/>
                </a:moveTo>
                <a:lnTo>
                  <a:pt x="487387" y="0"/>
                </a:lnTo>
                <a:lnTo>
                  <a:pt x="487387" y="85372"/>
                </a:lnTo>
                <a:lnTo>
                  <a:pt x="487387" y="589781"/>
                </a:lnTo>
                <a:lnTo>
                  <a:pt x="487387" y="3194985"/>
                </a:lnTo>
                <a:cubicBezTo>
                  <a:pt x="487387" y="3296193"/>
                  <a:pt x="422578" y="3384667"/>
                  <a:pt x="341431" y="3433224"/>
                </a:cubicBezTo>
                <a:lnTo>
                  <a:pt x="0" y="3625425"/>
                </a:lnTo>
                <a:lnTo>
                  <a:pt x="0" y="3076184"/>
                </a:lnTo>
                <a:lnTo>
                  <a:pt x="1" y="3076185"/>
                </a:lnTo>
                <a:lnTo>
                  <a:pt x="1" y="589781"/>
                </a:lnTo>
                <a:lnTo>
                  <a:pt x="0" y="58978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555A"/>
              </a:solidFill>
            </a:endParaRPr>
          </a:p>
        </p:txBody>
      </p:sp>
      <p:sp>
        <p:nvSpPr>
          <p:cNvPr id="6" name="文字方塊 137">
            <a:extLst>
              <a:ext uri="{FF2B5EF4-FFF2-40B4-BE49-F238E27FC236}">
                <a16:creationId xmlns:a16="http://schemas.microsoft.com/office/drawing/2014/main" id="{A00FBD3C-F661-BB56-E78D-11FD8A51D1A7}"/>
              </a:ext>
            </a:extLst>
          </p:cNvPr>
          <p:cNvSpPr txBox="1"/>
          <p:nvPr userDrawn="1"/>
        </p:nvSpPr>
        <p:spPr>
          <a:xfrm rot="5400000">
            <a:off x="-1301631" y="1698109"/>
            <a:ext cx="3086565" cy="264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spc="600" dirty="0">
                <a:solidFill>
                  <a:schemeClr val="bg1"/>
                </a:solidFill>
                <a:latin typeface="+mn-ea"/>
              </a:rPr>
              <a:t>WORK REPORT OF 20XX</a:t>
            </a:r>
            <a:endParaRPr lang="zh-CN" altLang="en-US" sz="1000" spc="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文字方塊 20">
            <a:extLst>
              <a:ext uri="{FF2B5EF4-FFF2-40B4-BE49-F238E27FC236}">
                <a16:creationId xmlns:a16="http://schemas.microsoft.com/office/drawing/2014/main" id="{AB8B563E-B0B2-719F-1E1B-E06EFBB96AF2}"/>
              </a:ext>
            </a:extLst>
          </p:cNvPr>
          <p:cNvSpPr txBox="1"/>
          <p:nvPr userDrawn="1"/>
        </p:nvSpPr>
        <p:spPr>
          <a:xfrm>
            <a:off x="4942159" y="151871"/>
            <a:ext cx="69662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b="0" spc="300" dirty="0">
                <a:solidFill>
                  <a:schemeClr val="accent1">
                    <a:alpha val="30000"/>
                  </a:schemeClr>
                </a:solidFill>
                <a:latin typeface="+mj-lt"/>
                <a:ea typeface="+mj-ea"/>
              </a:rPr>
              <a:t>CONTENTS</a:t>
            </a:r>
            <a:endParaRPr lang="zh-CN" altLang="en-US" sz="7200" b="0" spc="300" dirty="0">
              <a:solidFill>
                <a:schemeClr val="accent1">
                  <a:alpha val="30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17" name="文字方塊 32">
            <a:extLst>
              <a:ext uri="{FF2B5EF4-FFF2-40B4-BE49-F238E27FC236}">
                <a16:creationId xmlns:a16="http://schemas.microsoft.com/office/drawing/2014/main" id="{9DA111D9-8F16-DC88-CB4D-527AAF8CD0B5}"/>
              </a:ext>
            </a:extLst>
          </p:cNvPr>
          <p:cNvSpPr txBox="1"/>
          <p:nvPr userDrawn="1"/>
        </p:nvSpPr>
        <p:spPr>
          <a:xfrm>
            <a:off x="5755799" y="752035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0" lang="zh-TW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目录</a:t>
            </a:r>
            <a:endParaRPr lang="zh-CN" altLang="en-US" sz="6000" b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手繪多邊形: 圖案 139">
            <a:extLst>
              <a:ext uri="{FF2B5EF4-FFF2-40B4-BE49-F238E27FC236}">
                <a16:creationId xmlns:a16="http://schemas.microsoft.com/office/drawing/2014/main" id="{897EAC2C-A327-71D7-DBE8-EE71633A09B1}"/>
              </a:ext>
            </a:extLst>
          </p:cNvPr>
          <p:cNvSpPr/>
          <p:nvPr userDrawn="1"/>
        </p:nvSpPr>
        <p:spPr>
          <a:xfrm rot="5400000" flipH="1">
            <a:off x="9462399" y="4128398"/>
            <a:ext cx="207263" cy="5251938"/>
          </a:xfrm>
          <a:custGeom>
            <a:avLst/>
            <a:gdLst>
              <a:gd name="connsiteX0" fmla="*/ 0 w 487387"/>
              <a:gd name="connsiteY0" fmla="*/ 0 h 3625425"/>
              <a:gd name="connsiteX1" fmla="*/ 487387 w 487387"/>
              <a:gd name="connsiteY1" fmla="*/ 0 h 3625425"/>
              <a:gd name="connsiteX2" fmla="*/ 487387 w 487387"/>
              <a:gd name="connsiteY2" fmla="*/ 85372 h 3625425"/>
              <a:gd name="connsiteX3" fmla="*/ 487387 w 487387"/>
              <a:gd name="connsiteY3" fmla="*/ 589781 h 3625425"/>
              <a:gd name="connsiteX4" fmla="*/ 487387 w 487387"/>
              <a:gd name="connsiteY4" fmla="*/ 3194985 h 3625425"/>
              <a:gd name="connsiteX5" fmla="*/ 341431 w 487387"/>
              <a:gd name="connsiteY5" fmla="*/ 3433224 h 3625425"/>
              <a:gd name="connsiteX6" fmla="*/ 0 w 487387"/>
              <a:gd name="connsiteY6" fmla="*/ 3625425 h 3625425"/>
              <a:gd name="connsiteX7" fmla="*/ 0 w 487387"/>
              <a:gd name="connsiteY7" fmla="*/ 3076184 h 3625425"/>
              <a:gd name="connsiteX8" fmla="*/ 1 w 487387"/>
              <a:gd name="connsiteY8" fmla="*/ 3076185 h 3625425"/>
              <a:gd name="connsiteX9" fmla="*/ 1 w 487387"/>
              <a:gd name="connsiteY9" fmla="*/ 589781 h 3625425"/>
              <a:gd name="connsiteX10" fmla="*/ 0 w 487387"/>
              <a:gd name="connsiteY10" fmla="*/ 589781 h 3625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7387" h="3625425">
                <a:moveTo>
                  <a:pt x="0" y="0"/>
                </a:moveTo>
                <a:lnTo>
                  <a:pt x="487387" y="0"/>
                </a:lnTo>
                <a:lnTo>
                  <a:pt x="487387" y="85372"/>
                </a:lnTo>
                <a:lnTo>
                  <a:pt x="487387" y="589781"/>
                </a:lnTo>
                <a:lnTo>
                  <a:pt x="487387" y="3194985"/>
                </a:lnTo>
                <a:cubicBezTo>
                  <a:pt x="487387" y="3296193"/>
                  <a:pt x="422578" y="3384667"/>
                  <a:pt x="341431" y="3433224"/>
                </a:cubicBezTo>
                <a:lnTo>
                  <a:pt x="0" y="3625425"/>
                </a:lnTo>
                <a:lnTo>
                  <a:pt x="0" y="3076184"/>
                </a:lnTo>
                <a:lnTo>
                  <a:pt x="1" y="3076185"/>
                </a:lnTo>
                <a:lnTo>
                  <a:pt x="1" y="589781"/>
                </a:lnTo>
                <a:lnTo>
                  <a:pt x="0" y="5897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00555A"/>
              </a:solidFill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49ED87B-5506-D849-310B-BEDB66D6764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129" y="414059"/>
            <a:ext cx="4510187" cy="6446638"/>
          </a:xfrm>
          <a:prstGeom prst="rect">
            <a:avLst/>
          </a:pr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91069E7A-1E7A-9472-A566-A2881FD5B5C0}"/>
              </a:ext>
            </a:extLst>
          </p:cNvPr>
          <p:cNvSpPr/>
          <p:nvPr userDrawn="1"/>
        </p:nvSpPr>
        <p:spPr>
          <a:xfrm rot="615960">
            <a:off x="219191" y="230682"/>
            <a:ext cx="3196272" cy="7009752"/>
          </a:xfrm>
          <a:custGeom>
            <a:avLst/>
            <a:gdLst>
              <a:gd name="connsiteX0" fmla="*/ 2869828 w 3182558"/>
              <a:gd name="connsiteY0" fmla="*/ 0 h 6738416"/>
              <a:gd name="connsiteX1" fmla="*/ 3182558 w 3182558"/>
              <a:gd name="connsiteY1" fmla="*/ 0 h 6738416"/>
              <a:gd name="connsiteX2" fmla="*/ 3182558 w 3182558"/>
              <a:gd name="connsiteY2" fmla="*/ 6213002 h 6738416"/>
              <a:gd name="connsiteX3" fmla="*/ 281606 w 3182558"/>
              <a:gd name="connsiteY3" fmla="*/ 6738416 h 6738416"/>
              <a:gd name="connsiteX4" fmla="*/ 0 w 3182558"/>
              <a:gd name="connsiteY4" fmla="*/ 5183595 h 6738416"/>
              <a:gd name="connsiteX5" fmla="*/ 0 w 3182558"/>
              <a:gd name="connsiteY5" fmla="*/ 595046 h 6738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82558" h="6738416">
                <a:moveTo>
                  <a:pt x="2869828" y="0"/>
                </a:moveTo>
                <a:lnTo>
                  <a:pt x="3182558" y="0"/>
                </a:lnTo>
                <a:lnTo>
                  <a:pt x="3182558" y="6213002"/>
                </a:lnTo>
                <a:lnTo>
                  <a:pt x="281606" y="6738416"/>
                </a:lnTo>
                <a:lnTo>
                  <a:pt x="0" y="5183595"/>
                </a:lnTo>
                <a:lnTo>
                  <a:pt x="0" y="595046"/>
                </a:lnTo>
                <a:close/>
              </a:path>
            </a:pathLst>
          </a:custGeom>
          <a:gradFill flip="none" rotWithShape="1">
            <a:gsLst>
              <a:gs pos="0">
                <a:srgbClr val="1868FF">
                  <a:alpha val="0"/>
                </a:srgbClr>
              </a:gs>
              <a:gs pos="100000">
                <a:srgbClr val="1868FF">
                  <a:alpha val="40000"/>
                </a:srgb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42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E24EC7-AD43-C304-0589-23B93ED281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C4433970-9F51-2D90-EACD-45D74C686221}"/>
              </a:ext>
            </a:extLst>
          </p:cNvPr>
          <p:cNvSpPr/>
          <p:nvPr userDrawn="1"/>
        </p:nvSpPr>
        <p:spPr>
          <a:xfrm>
            <a:off x="0" y="0"/>
            <a:ext cx="12192000" cy="6887497"/>
          </a:xfrm>
          <a:prstGeom prst="rect">
            <a:avLst/>
          </a:prstGeom>
          <a:gradFill flip="none" rotWithShape="1">
            <a:gsLst>
              <a:gs pos="0">
                <a:srgbClr val="1868FF"/>
              </a:gs>
              <a:gs pos="75000">
                <a:srgbClr val="67B4FD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EB6AE20-B412-83A0-2BFA-C12467342AF8}"/>
              </a:ext>
            </a:extLst>
          </p:cNvPr>
          <p:cNvGrpSpPr/>
          <p:nvPr userDrawn="1"/>
        </p:nvGrpSpPr>
        <p:grpSpPr>
          <a:xfrm>
            <a:off x="660400" y="5762625"/>
            <a:ext cx="1124495" cy="371475"/>
            <a:chOff x="4419600" y="5441067"/>
            <a:chExt cx="1124495" cy="371475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BA16A1E8-9769-EB49-0AD6-D227D3FCFC06}"/>
                </a:ext>
              </a:extLst>
            </p:cNvPr>
            <p:cNvGrpSpPr/>
            <p:nvPr/>
          </p:nvGrpSpPr>
          <p:grpSpPr>
            <a:xfrm>
              <a:off x="4419600" y="5441067"/>
              <a:ext cx="1124495" cy="85725"/>
              <a:chOff x="4419600" y="5441067"/>
              <a:chExt cx="1124495" cy="85725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3B50BCA-0B3D-FAE2-07F7-CD27350C9DEF}"/>
                  </a:ext>
                </a:extLst>
              </p:cNvPr>
              <p:cNvSpPr/>
              <p:nvPr/>
            </p:nvSpPr>
            <p:spPr>
              <a:xfrm>
                <a:off x="4419600" y="5441067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550D914C-214D-F9B4-8189-ABB4F50C3432}"/>
                  </a:ext>
                </a:extLst>
              </p:cNvPr>
              <p:cNvSpPr/>
              <p:nvPr/>
            </p:nvSpPr>
            <p:spPr>
              <a:xfrm>
                <a:off x="4627354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848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6E32DB7A-1084-7318-AF6F-2F5690FBFA8F}"/>
                  </a:ext>
                </a:extLst>
              </p:cNvPr>
              <p:cNvSpPr/>
              <p:nvPr/>
            </p:nvSpPr>
            <p:spPr>
              <a:xfrm>
                <a:off x="4835108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696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39444F6F-8ED3-6DB5-951F-C3974A333016}"/>
                  </a:ext>
                </a:extLst>
              </p:cNvPr>
              <p:cNvSpPr/>
              <p:nvPr/>
            </p:nvSpPr>
            <p:spPr>
              <a:xfrm>
                <a:off x="5042862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544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9A2F31B9-2B2E-F73B-2591-6B1E0428117F}"/>
                  </a:ext>
                </a:extLst>
              </p:cNvPr>
              <p:cNvSpPr/>
              <p:nvPr/>
            </p:nvSpPr>
            <p:spPr>
              <a:xfrm>
                <a:off x="5250616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392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EB97E393-914D-A9DD-D722-FD5C33CA8FB8}"/>
                  </a:ext>
                </a:extLst>
              </p:cNvPr>
              <p:cNvSpPr/>
              <p:nvPr/>
            </p:nvSpPr>
            <p:spPr>
              <a:xfrm>
                <a:off x="5458370" y="5441067"/>
                <a:ext cx="85725" cy="85725"/>
              </a:xfrm>
              <a:prstGeom prst="ellipse">
                <a:avLst/>
              </a:prstGeom>
              <a:solidFill>
                <a:schemeClr val="bg1">
                  <a:alpha val="2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2E795728-82F4-5C38-59C2-A7E543FBFD9C}"/>
                </a:ext>
              </a:extLst>
            </p:cNvPr>
            <p:cNvGrpSpPr/>
            <p:nvPr/>
          </p:nvGrpSpPr>
          <p:grpSpPr>
            <a:xfrm>
              <a:off x="4419600" y="5583942"/>
              <a:ext cx="1124495" cy="85725"/>
              <a:chOff x="4419600" y="5441067"/>
              <a:chExt cx="1124495" cy="85725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A0947FF-A457-743D-FDA7-7434A5026421}"/>
                  </a:ext>
                </a:extLst>
              </p:cNvPr>
              <p:cNvSpPr/>
              <p:nvPr/>
            </p:nvSpPr>
            <p:spPr>
              <a:xfrm>
                <a:off x="4419600" y="5441067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786D998C-F38A-FFC7-0319-53A05055B71E}"/>
                  </a:ext>
                </a:extLst>
              </p:cNvPr>
              <p:cNvSpPr/>
              <p:nvPr/>
            </p:nvSpPr>
            <p:spPr>
              <a:xfrm>
                <a:off x="4627354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848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EF977ED1-FE06-0F1C-8DEE-F591DCBCE038}"/>
                  </a:ext>
                </a:extLst>
              </p:cNvPr>
              <p:cNvSpPr/>
              <p:nvPr/>
            </p:nvSpPr>
            <p:spPr>
              <a:xfrm>
                <a:off x="4835108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696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76D431AE-D757-DF40-D980-36E32275F14B}"/>
                  </a:ext>
                </a:extLst>
              </p:cNvPr>
              <p:cNvSpPr/>
              <p:nvPr/>
            </p:nvSpPr>
            <p:spPr>
              <a:xfrm>
                <a:off x="5042862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544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F9CA80FA-0D5F-E2B8-CC2D-931A7A78F793}"/>
                  </a:ext>
                </a:extLst>
              </p:cNvPr>
              <p:cNvSpPr/>
              <p:nvPr/>
            </p:nvSpPr>
            <p:spPr>
              <a:xfrm>
                <a:off x="5250616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392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D8AB36FD-A8D7-DB4E-32CA-B3F4DB18AEFA}"/>
                  </a:ext>
                </a:extLst>
              </p:cNvPr>
              <p:cNvSpPr/>
              <p:nvPr/>
            </p:nvSpPr>
            <p:spPr>
              <a:xfrm>
                <a:off x="5458370" y="5441067"/>
                <a:ext cx="85725" cy="85725"/>
              </a:xfrm>
              <a:prstGeom prst="ellipse">
                <a:avLst/>
              </a:prstGeom>
              <a:solidFill>
                <a:schemeClr val="bg1">
                  <a:alpha val="2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7CDB348-91E7-EA8A-AC31-A7666066D78B}"/>
                </a:ext>
              </a:extLst>
            </p:cNvPr>
            <p:cNvGrpSpPr/>
            <p:nvPr/>
          </p:nvGrpSpPr>
          <p:grpSpPr>
            <a:xfrm>
              <a:off x="4419600" y="5726817"/>
              <a:ext cx="1124495" cy="85725"/>
              <a:chOff x="4419600" y="5441067"/>
              <a:chExt cx="1124495" cy="85725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C393F0C1-595C-4F2B-3572-8B9C61DB3141}"/>
                  </a:ext>
                </a:extLst>
              </p:cNvPr>
              <p:cNvSpPr/>
              <p:nvPr/>
            </p:nvSpPr>
            <p:spPr>
              <a:xfrm>
                <a:off x="4419600" y="5441067"/>
                <a:ext cx="85725" cy="85725"/>
              </a:xfrm>
              <a:prstGeom prst="ellipse">
                <a:avLst/>
              </a:prstGeom>
              <a:solidFill>
                <a:schemeClr val="bg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412048C5-09C3-5B73-2649-2E188B8E37B4}"/>
                  </a:ext>
                </a:extLst>
              </p:cNvPr>
              <p:cNvSpPr/>
              <p:nvPr/>
            </p:nvSpPr>
            <p:spPr>
              <a:xfrm>
                <a:off x="4627354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848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E63015F3-CB7C-5297-4246-0FABAE68D2A8}"/>
                  </a:ext>
                </a:extLst>
              </p:cNvPr>
              <p:cNvSpPr/>
              <p:nvPr/>
            </p:nvSpPr>
            <p:spPr>
              <a:xfrm>
                <a:off x="4835108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696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0AAD46D6-6424-798E-0EF5-77CC451AD721}"/>
                  </a:ext>
                </a:extLst>
              </p:cNvPr>
              <p:cNvSpPr/>
              <p:nvPr/>
            </p:nvSpPr>
            <p:spPr>
              <a:xfrm>
                <a:off x="5042862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544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55262A0A-1330-1E2C-1BCB-690758903923}"/>
                  </a:ext>
                </a:extLst>
              </p:cNvPr>
              <p:cNvSpPr/>
              <p:nvPr/>
            </p:nvSpPr>
            <p:spPr>
              <a:xfrm>
                <a:off x="5250616" y="5441067"/>
                <a:ext cx="85725" cy="85725"/>
              </a:xfrm>
              <a:prstGeom prst="ellipse">
                <a:avLst/>
              </a:prstGeom>
              <a:solidFill>
                <a:schemeClr val="bg1">
                  <a:lumMod val="100000"/>
                  <a:alpha val="392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100000"/>
                    </a:prstClr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0339511B-FB47-55D5-5D03-D248512031FF}"/>
                  </a:ext>
                </a:extLst>
              </p:cNvPr>
              <p:cNvSpPr/>
              <p:nvPr/>
            </p:nvSpPr>
            <p:spPr>
              <a:xfrm>
                <a:off x="5458370" y="5441067"/>
                <a:ext cx="85725" cy="85725"/>
              </a:xfrm>
              <a:prstGeom prst="ellipse">
                <a:avLst/>
              </a:prstGeom>
              <a:solidFill>
                <a:schemeClr val="bg1">
                  <a:alpha val="24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Bold"/>
                  <a:ea typeface="思源黑体 CN Bold" panose="020B0800000000000000" pitchFamily="34" charset="-122"/>
                  <a:cs typeface="思源黑体 CN Bold" panose="020B0800000000000000" pitchFamily="34" charset="-122"/>
                </a:endParaRPr>
              </a:p>
            </p:txBody>
          </p:sp>
        </p:grp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0A0130E3-D34C-9B43-83CF-29A4A62C19B5}"/>
              </a:ext>
            </a:extLst>
          </p:cNvPr>
          <p:cNvCxnSpPr/>
          <p:nvPr userDrawn="1"/>
        </p:nvCxnSpPr>
        <p:spPr>
          <a:xfrm>
            <a:off x="11434791" y="411236"/>
            <a:ext cx="168218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E4577DE-86EE-B6FC-BCC2-ADDBFCE086A8}"/>
              </a:ext>
            </a:extLst>
          </p:cNvPr>
          <p:cNvCxnSpPr/>
          <p:nvPr userDrawn="1"/>
        </p:nvCxnSpPr>
        <p:spPr>
          <a:xfrm>
            <a:off x="11434791" y="454098"/>
            <a:ext cx="168218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642FE5F-6F55-5EC9-A681-E24AFDD7BA9D}"/>
              </a:ext>
            </a:extLst>
          </p:cNvPr>
          <p:cNvCxnSpPr/>
          <p:nvPr userDrawn="1"/>
        </p:nvCxnSpPr>
        <p:spPr>
          <a:xfrm>
            <a:off x="11434791" y="496960"/>
            <a:ext cx="168218" cy="0"/>
          </a:xfrm>
          <a:prstGeom prst="line">
            <a:avLst/>
          </a:prstGeom>
          <a:ln w="190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FB89F401-A06D-B8E1-6979-9E754BA8D629}"/>
              </a:ext>
            </a:extLst>
          </p:cNvPr>
          <p:cNvSpPr txBox="1"/>
          <p:nvPr userDrawn="1"/>
        </p:nvSpPr>
        <p:spPr>
          <a:xfrm>
            <a:off x="442913" y="404813"/>
            <a:ext cx="1748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sym typeface="微软雅黑" panose="020B0503020204020204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096885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74E097B-D9DC-EC3F-6E66-001DC386512D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76BB5C91-6B1E-6B50-A158-6F1330B603C5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ysClr val="window" lastClr="FFFFFF">
                  <a:alpha val="95000"/>
                </a:sysClr>
              </a:gs>
              <a:gs pos="0">
                <a:sysClr val="window" lastClr="FFFFFF">
                  <a:alpha val="90000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6F7746A-6890-BC16-675F-108DDB1EDD70}"/>
              </a:ext>
            </a:extLst>
          </p:cNvPr>
          <p:cNvSpPr/>
          <p:nvPr userDrawn="1"/>
        </p:nvSpPr>
        <p:spPr>
          <a:xfrm>
            <a:off x="2288616" y="625819"/>
            <a:ext cx="130892" cy="130892"/>
          </a:xfrm>
          <a:prstGeom prst="ellipse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3FCBCFB6-96FA-C64A-CD3A-AABD2E5552C7}"/>
              </a:ext>
            </a:extLst>
          </p:cNvPr>
          <p:cNvCxnSpPr>
            <a:cxnSpLocks/>
          </p:cNvCxnSpPr>
          <p:nvPr userDrawn="1"/>
        </p:nvCxnSpPr>
        <p:spPr>
          <a:xfrm>
            <a:off x="2433550" y="691265"/>
            <a:ext cx="9357550" cy="0"/>
          </a:xfrm>
          <a:prstGeom prst="line">
            <a:avLst/>
          </a:prstGeom>
          <a:ln w="6350">
            <a:solidFill>
              <a:schemeClr val="accent1">
                <a:alpha val="6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A0A1E2E-60F4-DAC6-6510-C12BB0554936}"/>
              </a:ext>
            </a:extLst>
          </p:cNvPr>
          <p:cNvSpPr/>
          <p:nvPr userDrawn="1"/>
        </p:nvSpPr>
        <p:spPr>
          <a:xfrm>
            <a:off x="-14041" y="109863"/>
            <a:ext cx="691895" cy="904240"/>
          </a:xfrm>
          <a:custGeom>
            <a:avLst/>
            <a:gdLst>
              <a:gd name="connsiteX0" fmla="*/ 239775 w 691895"/>
              <a:gd name="connsiteY0" fmla="*/ 0 h 904240"/>
              <a:gd name="connsiteX1" fmla="*/ 691895 w 691895"/>
              <a:gd name="connsiteY1" fmla="*/ 452120 h 904240"/>
              <a:gd name="connsiteX2" fmla="*/ 239775 w 691895"/>
              <a:gd name="connsiteY2" fmla="*/ 904240 h 904240"/>
              <a:gd name="connsiteX3" fmla="*/ 63789 w 691895"/>
              <a:gd name="connsiteY3" fmla="*/ 868710 h 904240"/>
              <a:gd name="connsiteX4" fmla="*/ 0 w 691895"/>
              <a:gd name="connsiteY4" fmla="*/ 834086 h 904240"/>
              <a:gd name="connsiteX5" fmla="*/ 0 w 691895"/>
              <a:gd name="connsiteY5" fmla="*/ 70154 h 904240"/>
              <a:gd name="connsiteX6" fmla="*/ 63789 w 691895"/>
              <a:gd name="connsiteY6" fmla="*/ 35530 h 904240"/>
              <a:gd name="connsiteX7" fmla="*/ 239775 w 691895"/>
              <a:gd name="connsiteY7" fmla="*/ 0 h 904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895" h="904240">
                <a:moveTo>
                  <a:pt x="239775" y="0"/>
                </a:moveTo>
                <a:cubicBezTo>
                  <a:pt x="489474" y="0"/>
                  <a:pt x="691895" y="202421"/>
                  <a:pt x="691895" y="452120"/>
                </a:cubicBezTo>
                <a:cubicBezTo>
                  <a:pt x="691895" y="701819"/>
                  <a:pt x="489474" y="904240"/>
                  <a:pt x="239775" y="904240"/>
                </a:cubicBezTo>
                <a:cubicBezTo>
                  <a:pt x="177350" y="904240"/>
                  <a:pt x="117880" y="891589"/>
                  <a:pt x="63789" y="868710"/>
                </a:cubicBezTo>
                <a:lnTo>
                  <a:pt x="0" y="834086"/>
                </a:lnTo>
                <a:lnTo>
                  <a:pt x="0" y="70154"/>
                </a:lnTo>
                <a:lnTo>
                  <a:pt x="63789" y="35530"/>
                </a:lnTo>
                <a:cubicBezTo>
                  <a:pt x="117880" y="12651"/>
                  <a:pt x="177350" y="0"/>
                  <a:pt x="239775" y="0"/>
                </a:cubicBezTo>
                <a:close/>
              </a:path>
            </a:pathLst>
          </a:custGeom>
          <a:solidFill>
            <a:srgbClr val="1868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55609E5-459D-F29A-A8AA-1609CDA73864}"/>
              </a:ext>
            </a:extLst>
          </p:cNvPr>
          <p:cNvSpPr/>
          <p:nvPr userDrawn="1"/>
        </p:nvSpPr>
        <p:spPr>
          <a:xfrm>
            <a:off x="-14041" y="1"/>
            <a:ext cx="391105" cy="391027"/>
          </a:xfrm>
          <a:custGeom>
            <a:avLst/>
            <a:gdLst>
              <a:gd name="connsiteX0" fmla="*/ 0 w 391105"/>
              <a:gd name="connsiteY0" fmla="*/ 0 h 391027"/>
              <a:gd name="connsiteX1" fmla="*/ 351925 w 391105"/>
              <a:gd name="connsiteY1" fmla="*/ 0 h 391027"/>
              <a:gd name="connsiteX2" fmla="*/ 370548 w 391105"/>
              <a:gd name="connsiteY2" fmla="*/ 27623 h 391027"/>
              <a:gd name="connsiteX3" fmla="*/ 391105 w 391105"/>
              <a:gd name="connsiteY3" fmla="*/ 129443 h 391027"/>
              <a:gd name="connsiteX4" fmla="*/ 129521 w 391105"/>
              <a:gd name="connsiteY4" fmla="*/ 391027 h 391027"/>
              <a:gd name="connsiteX5" fmla="*/ 27701 w 391105"/>
              <a:gd name="connsiteY5" fmla="*/ 370470 h 391027"/>
              <a:gd name="connsiteX6" fmla="*/ 0 w 391105"/>
              <a:gd name="connsiteY6" fmla="*/ 351794 h 39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1105" h="391027">
                <a:moveTo>
                  <a:pt x="0" y="0"/>
                </a:moveTo>
                <a:lnTo>
                  <a:pt x="351925" y="0"/>
                </a:lnTo>
                <a:lnTo>
                  <a:pt x="370548" y="27623"/>
                </a:lnTo>
                <a:cubicBezTo>
                  <a:pt x="383785" y="58918"/>
                  <a:pt x="391105" y="93326"/>
                  <a:pt x="391105" y="129443"/>
                </a:cubicBezTo>
                <a:cubicBezTo>
                  <a:pt x="391105" y="273912"/>
                  <a:pt x="273990" y="391027"/>
                  <a:pt x="129521" y="391027"/>
                </a:cubicBezTo>
                <a:cubicBezTo>
                  <a:pt x="93404" y="391027"/>
                  <a:pt x="58996" y="383707"/>
                  <a:pt x="27701" y="370470"/>
                </a:cubicBezTo>
                <a:lnTo>
                  <a:pt x="0" y="351794"/>
                </a:lnTo>
                <a:close/>
              </a:path>
            </a:pathLst>
          </a:custGeom>
          <a:solidFill>
            <a:srgbClr val="186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611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24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EC8AFDA6-E0E0-C0AF-0EC7-5019350968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5069342A-FC96-6CE0-F6E7-6D9ED0A1323F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0C3C55C5-80AC-B212-30E9-B3F9023EE1FE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61AA81-A225-B7B2-1FD3-484CAF05DCC5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30AAFCEE-E897-CC64-42E9-CCFC2C1B235B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AC1D29E-2D29-3283-FAA9-9BDFA7872DF0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1F6F56F-4060-3A6E-CAED-901173E28A8E}"/>
              </a:ext>
            </a:extLst>
          </p:cNvPr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236208F7-1E7C-809E-A709-531D052F095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2D13E06D-2436-DCA3-458F-FA71E02013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BDF33BAF-6B34-4163-3586-4A648D393612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C2565B6-D3A2-F20A-8D7D-8B71994BBF0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0BA25E82-F59E-1BD8-D93B-C7FA5512FD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BD71CA8C-BA35-2106-B9CB-73D0DC0EE20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1348E7A-E765-FC22-7A15-00D6DCC59A32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ACEC130A-EDAC-8B52-EACB-E375C7C423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87E3FAC4-D9CF-8B39-2F09-A7D854C1621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1E57E44F-5E68-3E9D-F411-F076BAB37A0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E8D1D40E-9EF6-E52D-5E37-EFE89CFDB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8ECC3044-22D6-DE6F-BDCB-73E9CB0B53A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2E5C948-0566-0993-A3EA-FB0F216D152C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391734C-BD4E-27FD-5ED4-5FD2607463B6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38CABD8-1F63-3469-901D-638344969954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5" name="Rectangle 151">
                <a:extLst>
                  <a:ext uri="{FF2B5EF4-FFF2-40B4-BE49-F238E27FC236}">
                    <a16:creationId xmlns:a16="http://schemas.microsoft.com/office/drawing/2014/main" id="{5417A26B-F152-20CD-17F5-A1D9AECA85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6" name="Rectangle 152">
                <a:extLst>
                  <a:ext uri="{FF2B5EF4-FFF2-40B4-BE49-F238E27FC236}">
                    <a16:creationId xmlns:a16="http://schemas.microsoft.com/office/drawing/2014/main" id="{D2AACF93-5CCD-73E7-8FB0-C5E76FB05D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3">
                <a:extLst>
                  <a:ext uri="{FF2B5EF4-FFF2-40B4-BE49-F238E27FC236}">
                    <a16:creationId xmlns:a16="http://schemas.microsoft.com/office/drawing/2014/main" id="{8B4C2B81-E121-E774-5F09-B01C0382A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4">
                <a:extLst>
                  <a:ext uri="{FF2B5EF4-FFF2-40B4-BE49-F238E27FC236}">
                    <a16:creationId xmlns:a16="http://schemas.microsoft.com/office/drawing/2014/main" id="{CC1F7EFD-A09E-DEE1-3600-847910F6C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5">
                <a:extLst>
                  <a:ext uri="{FF2B5EF4-FFF2-40B4-BE49-F238E27FC236}">
                    <a16:creationId xmlns:a16="http://schemas.microsoft.com/office/drawing/2014/main" id="{C1BC2A81-444F-FEB8-6A9F-F38BCB34F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6">
                <a:extLst>
                  <a:ext uri="{FF2B5EF4-FFF2-40B4-BE49-F238E27FC236}">
                    <a16:creationId xmlns:a16="http://schemas.microsoft.com/office/drawing/2014/main" id="{A025954B-B900-C56C-99F0-36CC67DB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7">
                <a:extLst>
                  <a:ext uri="{FF2B5EF4-FFF2-40B4-BE49-F238E27FC236}">
                    <a16:creationId xmlns:a16="http://schemas.microsoft.com/office/drawing/2014/main" id="{074EB869-911C-057E-7CEB-3B239D7F5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8">
                <a:extLst>
                  <a:ext uri="{FF2B5EF4-FFF2-40B4-BE49-F238E27FC236}">
                    <a16:creationId xmlns:a16="http://schemas.microsoft.com/office/drawing/2014/main" id="{A4686344-76E4-3DE7-6CC4-42EF0FE93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9">
                <a:extLst>
                  <a:ext uri="{FF2B5EF4-FFF2-40B4-BE49-F238E27FC236}">
                    <a16:creationId xmlns:a16="http://schemas.microsoft.com/office/drawing/2014/main" id="{B8180DCB-A829-B9B7-B40B-C93CB1A89D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60">
                <a:extLst>
                  <a:ext uri="{FF2B5EF4-FFF2-40B4-BE49-F238E27FC236}">
                    <a16:creationId xmlns:a16="http://schemas.microsoft.com/office/drawing/2014/main" id="{963E7F4A-A87E-DF82-EEAD-97FC3438F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1">
                <a:extLst>
                  <a:ext uri="{FF2B5EF4-FFF2-40B4-BE49-F238E27FC236}">
                    <a16:creationId xmlns:a16="http://schemas.microsoft.com/office/drawing/2014/main" id="{EB4A1862-BF73-5D8A-C600-AB846E18A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2">
                <a:extLst>
                  <a:ext uri="{FF2B5EF4-FFF2-40B4-BE49-F238E27FC236}">
                    <a16:creationId xmlns:a16="http://schemas.microsoft.com/office/drawing/2014/main" id="{CE470190-FF44-D53B-6613-73B893981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3">
                <a:extLst>
                  <a:ext uri="{FF2B5EF4-FFF2-40B4-BE49-F238E27FC236}">
                    <a16:creationId xmlns:a16="http://schemas.microsoft.com/office/drawing/2014/main" id="{8F6C3C02-237D-56E2-92AD-AF32FED4F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4">
                <a:extLst>
                  <a:ext uri="{FF2B5EF4-FFF2-40B4-BE49-F238E27FC236}">
                    <a16:creationId xmlns:a16="http://schemas.microsoft.com/office/drawing/2014/main" id="{97B3AC2A-E062-BBAB-08C0-F08D5016B3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5">
                <a:extLst>
                  <a:ext uri="{FF2B5EF4-FFF2-40B4-BE49-F238E27FC236}">
                    <a16:creationId xmlns:a16="http://schemas.microsoft.com/office/drawing/2014/main" id="{5789C5C2-1261-2524-B60D-329640C88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6">
                <a:extLst>
                  <a:ext uri="{FF2B5EF4-FFF2-40B4-BE49-F238E27FC236}">
                    <a16:creationId xmlns:a16="http://schemas.microsoft.com/office/drawing/2014/main" id="{0E97746E-D577-9420-A80D-21227E52A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7">
                <a:extLst>
                  <a:ext uri="{FF2B5EF4-FFF2-40B4-BE49-F238E27FC236}">
                    <a16:creationId xmlns:a16="http://schemas.microsoft.com/office/drawing/2014/main" id="{3FB9D2B8-A3E1-55B3-998F-B6A1D8FA7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8">
                <a:extLst>
                  <a:ext uri="{FF2B5EF4-FFF2-40B4-BE49-F238E27FC236}">
                    <a16:creationId xmlns:a16="http://schemas.microsoft.com/office/drawing/2014/main" id="{E3167498-3FC7-D948-196C-2C3CF12B4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9">
                <a:extLst>
                  <a:ext uri="{FF2B5EF4-FFF2-40B4-BE49-F238E27FC236}">
                    <a16:creationId xmlns:a16="http://schemas.microsoft.com/office/drawing/2014/main" id="{75E17ABD-5C5E-FD30-7E40-6327B5127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70">
                <a:extLst>
                  <a:ext uri="{FF2B5EF4-FFF2-40B4-BE49-F238E27FC236}">
                    <a16:creationId xmlns:a16="http://schemas.microsoft.com/office/drawing/2014/main" id="{7AE1B891-A5D7-051D-DE4F-430668CD02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1">
                <a:extLst>
                  <a:ext uri="{FF2B5EF4-FFF2-40B4-BE49-F238E27FC236}">
                    <a16:creationId xmlns:a16="http://schemas.microsoft.com/office/drawing/2014/main" id="{30316036-9318-AB66-F26A-0A8CE0FEB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2">
                <a:extLst>
                  <a:ext uri="{FF2B5EF4-FFF2-40B4-BE49-F238E27FC236}">
                    <a16:creationId xmlns:a16="http://schemas.microsoft.com/office/drawing/2014/main" id="{66767031-BB17-7372-EE28-76CD24D23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3">
                <a:extLst>
                  <a:ext uri="{FF2B5EF4-FFF2-40B4-BE49-F238E27FC236}">
                    <a16:creationId xmlns:a16="http://schemas.microsoft.com/office/drawing/2014/main" id="{8C623236-FC7D-9A14-F0A9-1734F7CFCD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4">
                <a:extLst>
                  <a:ext uri="{FF2B5EF4-FFF2-40B4-BE49-F238E27FC236}">
                    <a16:creationId xmlns:a16="http://schemas.microsoft.com/office/drawing/2014/main" id="{AC5239F0-A364-B057-96D2-E6680EF9B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5">
                <a:extLst>
                  <a:ext uri="{FF2B5EF4-FFF2-40B4-BE49-F238E27FC236}">
                    <a16:creationId xmlns:a16="http://schemas.microsoft.com/office/drawing/2014/main" id="{C076F39C-E23B-2B27-0C75-BDBC22093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6">
                <a:extLst>
                  <a:ext uri="{FF2B5EF4-FFF2-40B4-BE49-F238E27FC236}">
                    <a16:creationId xmlns:a16="http://schemas.microsoft.com/office/drawing/2014/main" id="{9434C6AC-70E9-B734-F343-125542541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7">
                <a:extLst>
                  <a:ext uri="{FF2B5EF4-FFF2-40B4-BE49-F238E27FC236}">
                    <a16:creationId xmlns:a16="http://schemas.microsoft.com/office/drawing/2014/main" id="{6F36E312-FAAE-5498-0362-76C3BFF691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8">
                <a:extLst>
                  <a:ext uri="{FF2B5EF4-FFF2-40B4-BE49-F238E27FC236}">
                    <a16:creationId xmlns:a16="http://schemas.microsoft.com/office/drawing/2014/main" id="{78CC2138-F343-4035-C717-3D78BCF717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9">
                <a:extLst>
                  <a:ext uri="{FF2B5EF4-FFF2-40B4-BE49-F238E27FC236}">
                    <a16:creationId xmlns:a16="http://schemas.microsoft.com/office/drawing/2014/main" id="{6A7C800C-C796-F190-8FDD-16105359E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80">
                <a:extLst>
                  <a:ext uri="{FF2B5EF4-FFF2-40B4-BE49-F238E27FC236}">
                    <a16:creationId xmlns:a16="http://schemas.microsoft.com/office/drawing/2014/main" id="{5EE7DE70-F1CE-9F0C-EA86-0F9A0A047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1">
                <a:extLst>
                  <a:ext uri="{FF2B5EF4-FFF2-40B4-BE49-F238E27FC236}">
                    <a16:creationId xmlns:a16="http://schemas.microsoft.com/office/drawing/2014/main" id="{4BDBDCB0-34B6-9CA1-864D-601895C9B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2">
                <a:extLst>
                  <a:ext uri="{FF2B5EF4-FFF2-40B4-BE49-F238E27FC236}">
                    <a16:creationId xmlns:a16="http://schemas.microsoft.com/office/drawing/2014/main" id="{5DA7F7FE-2B2E-A8AD-2CE1-CBF0D888D7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3">
                <a:extLst>
                  <a:ext uri="{FF2B5EF4-FFF2-40B4-BE49-F238E27FC236}">
                    <a16:creationId xmlns:a16="http://schemas.microsoft.com/office/drawing/2014/main" id="{516B3343-1FD1-ADF0-131D-1E55F71CE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4">
                <a:extLst>
                  <a:ext uri="{FF2B5EF4-FFF2-40B4-BE49-F238E27FC236}">
                    <a16:creationId xmlns:a16="http://schemas.microsoft.com/office/drawing/2014/main" id="{1859EF22-02EC-58D3-2901-8A18C7D49E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5">
                <a:extLst>
                  <a:ext uri="{FF2B5EF4-FFF2-40B4-BE49-F238E27FC236}">
                    <a16:creationId xmlns:a16="http://schemas.microsoft.com/office/drawing/2014/main" id="{C848FC5A-B382-2E79-3D94-E107B0793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6">
                <a:extLst>
                  <a:ext uri="{FF2B5EF4-FFF2-40B4-BE49-F238E27FC236}">
                    <a16:creationId xmlns:a16="http://schemas.microsoft.com/office/drawing/2014/main" id="{DE877CC5-C0CA-35AC-D871-EF90BA9FD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7">
                <a:extLst>
                  <a:ext uri="{FF2B5EF4-FFF2-40B4-BE49-F238E27FC236}">
                    <a16:creationId xmlns:a16="http://schemas.microsoft.com/office/drawing/2014/main" id="{65C5F59C-75AA-C8FB-0695-1E576D21D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8">
                <a:extLst>
                  <a:ext uri="{FF2B5EF4-FFF2-40B4-BE49-F238E27FC236}">
                    <a16:creationId xmlns:a16="http://schemas.microsoft.com/office/drawing/2014/main" id="{DA744AF0-F50B-84CD-6B0A-3FBB99DBC2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9">
                <a:extLst>
                  <a:ext uri="{FF2B5EF4-FFF2-40B4-BE49-F238E27FC236}">
                    <a16:creationId xmlns:a16="http://schemas.microsoft.com/office/drawing/2014/main" id="{899EBF81-90B9-BBB3-EA24-1865883E1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90">
                <a:extLst>
                  <a:ext uri="{FF2B5EF4-FFF2-40B4-BE49-F238E27FC236}">
                    <a16:creationId xmlns:a16="http://schemas.microsoft.com/office/drawing/2014/main" id="{A52EC6E7-2375-5883-5B19-C58CC3E3A8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1">
                <a:extLst>
                  <a:ext uri="{FF2B5EF4-FFF2-40B4-BE49-F238E27FC236}">
                    <a16:creationId xmlns:a16="http://schemas.microsoft.com/office/drawing/2014/main" id="{DC66D6B6-6C94-045E-06E6-BCA4C6FBC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2">
                <a:extLst>
                  <a:ext uri="{FF2B5EF4-FFF2-40B4-BE49-F238E27FC236}">
                    <a16:creationId xmlns:a16="http://schemas.microsoft.com/office/drawing/2014/main" id="{EFFD7272-4A8F-2759-6747-657E2BEBB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3">
                <a:extLst>
                  <a:ext uri="{FF2B5EF4-FFF2-40B4-BE49-F238E27FC236}">
                    <a16:creationId xmlns:a16="http://schemas.microsoft.com/office/drawing/2014/main" id="{B9312FA8-B76C-C12D-E02B-4BF9739A2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4">
                <a:extLst>
                  <a:ext uri="{FF2B5EF4-FFF2-40B4-BE49-F238E27FC236}">
                    <a16:creationId xmlns:a16="http://schemas.microsoft.com/office/drawing/2014/main" id="{0C162B9E-D57B-6FD1-B397-17E8FFFF7B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5">
                <a:extLst>
                  <a:ext uri="{FF2B5EF4-FFF2-40B4-BE49-F238E27FC236}">
                    <a16:creationId xmlns:a16="http://schemas.microsoft.com/office/drawing/2014/main" id="{5B6EED1D-4C48-B8C5-5323-456E80C347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6">
                <a:extLst>
                  <a:ext uri="{FF2B5EF4-FFF2-40B4-BE49-F238E27FC236}">
                    <a16:creationId xmlns:a16="http://schemas.microsoft.com/office/drawing/2014/main" id="{E3BC8A65-1EEE-A099-0056-A13021DCB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7">
                <a:extLst>
                  <a:ext uri="{FF2B5EF4-FFF2-40B4-BE49-F238E27FC236}">
                    <a16:creationId xmlns:a16="http://schemas.microsoft.com/office/drawing/2014/main" id="{01E2DAC8-317D-E58F-3504-A64BE683C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8">
                <a:extLst>
                  <a:ext uri="{FF2B5EF4-FFF2-40B4-BE49-F238E27FC236}">
                    <a16:creationId xmlns:a16="http://schemas.microsoft.com/office/drawing/2014/main" id="{C8C59F20-B12B-7D80-0702-F1DEF4FDE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9">
                <a:extLst>
                  <a:ext uri="{FF2B5EF4-FFF2-40B4-BE49-F238E27FC236}">
                    <a16:creationId xmlns:a16="http://schemas.microsoft.com/office/drawing/2014/main" id="{1EDFBAAF-F301-BF2A-DAC5-8F7658B8D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200">
                <a:extLst>
                  <a:ext uri="{FF2B5EF4-FFF2-40B4-BE49-F238E27FC236}">
                    <a16:creationId xmlns:a16="http://schemas.microsoft.com/office/drawing/2014/main" id="{85FF15EF-EC08-8614-244A-04DD10768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1">
                <a:extLst>
                  <a:ext uri="{FF2B5EF4-FFF2-40B4-BE49-F238E27FC236}">
                    <a16:creationId xmlns:a16="http://schemas.microsoft.com/office/drawing/2014/main" id="{891C9E0C-0167-DE37-C42D-34B938390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2">
                <a:extLst>
                  <a:ext uri="{FF2B5EF4-FFF2-40B4-BE49-F238E27FC236}">
                    <a16:creationId xmlns:a16="http://schemas.microsoft.com/office/drawing/2014/main" id="{8CF36462-1F53-5C76-03BC-A534C1B5F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3">
                <a:extLst>
                  <a:ext uri="{FF2B5EF4-FFF2-40B4-BE49-F238E27FC236}">
                    <a16:creationId xmlns:a16="http://schemas.microsoft.com/office/drawing/2014/main" id="{4FFAC3C1-8E8D-988A-7FA1-71FF5F228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4">
                <a:extLst>
                  <a:ext uri="{FF2B5EF4-FFF2-40B4-BE49-F238E27FC236}">
                    <a16:creationId xmlns:a16="http://schemas.microsoft.com/office/drawing/2014/main" id="{622E716A-5B0A-2665-25C3-2AFE3638F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5">
                <a:extLst>
                  <a:ext uri="{FF2B5EF4-FFF2-40B4-BE49-F238E27FC236}">
                    <a16:creationId xmlns:a16="http://schemas.microsoft.com/office/drawing/2014/main" id="{6239CE06-B8CE-74B7-2588-A918B7BFB9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6">
                <a:extLst>
                  <a:ext uri="{FF2B5EF4-FFF2-40B4-BE49-F238E27FC236}">
                    <a16:creationId xmlns:a16="http://schemas.microsoft.com/office/drawing/2014/main" id="{0999E732-64AA-1666-F8FF-71802806C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7">
                <a:extLst>
                  <a:ext uri="{FF2B5EF4-FFF2-40B4-BE49-F238E27FC236}">
                    <a16:creationId xmlns:a16="http://schemas.microsoft.com/office/drawing/2014/main" id="{368EC0B6-E9F5-666C-6E0D-ADA51C4603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8">
                <a:extLst>
                  <a:ext uri="{FF2B5EF4-FFF2-40B4-BE49-F238E27FC236}">
                    <a16:creationId xmlns:a16="http://schemas.microsoft.com/office/drawing/2014/main" id="{954A6814-16EB-6BC6-CD0F-BE52F8A828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9">
                <a:extLst>
                  <a:ext uri="{FF2B5EF4-FFF2-40B4-BE49-F238E27FC236}">
                    <a16:creationId xmlns:a16="http://schemas.microsoft.com/office/drawing/2014/main" id="{2A684B59-1377-C3B6-F600-95FC36CEC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10">
                <a:extLst>
                  <a:ext uri="{FF2B5EF4-FFF2-40B4-BE49-F238E27FC236}">
                    <a16:creationId xmlns:a16="http://schemas.microsoft.com/office/drawing/2014/main" id="{CEB58522-F6F5-51BF-12C4-7E0B9B8F6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1">
                <a:extLst>
                  <a:ext uri="{FF2B5EF4-FFF2-40B4-BE49-F238E27FC236}">
                    <a16:creationId xmlns:a16="http://schemas.microsoft.com/office/drawing/2014/main" id="{B76125BB-3CC5-B9AF-03EB-2D53AA7C1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2">
                <a:extLst>
                  <a:ext uri="{FF2B5EF4-FFF2-40B4-BE49-F238E27FC236}">
                    <a16:creationId xmlns:a16="http://schemas.microsoft.com/office/drawing/2014/main" id="{2279B8E4-89B6-91E7-574B-5E0805B196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3">
                <a:extLst>
                  <a:ext uri="{FF2B5EF4-FFF2-40B4-BE49-F238E27FC236}">
                    <a16:creationId xmlns:a16="http://schemas.microsoft.com/office/drawing/2014/main" id="{488985C2-BB65-5FC4-3B9A-4FD077BF1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4">
                <a:extLst>
                  <a:ext uri="{FF2B5EF4-FFF2-40B4-BE49-F238E27FC236}">
                    <a16:creationId xmlns:a16="http://schemas.microsoft.com/office/drawing/2014/main" id="{30E4CA8F-F299-7E4B-FFE1-97D9D8D417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5">
                <a:extLst>
                  <a:ext uri="{FF2B5EF4-FFF2-40B4-BE49-F238E27FC236}">
                    <a16:creationId xmlns:a16="http://schemas.microsoft.com/office/drawing/2014/main" id="{7EAF7B02-E8D9-11B0-55C2-FB05947101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6">
                <a:extLst>
                  <a:ext uri="{FF2B5EF4-FFF2-40B4-BE49-F238E27FC236}">
                    <a16:creationId xmlns:a16="http://schemas.microsoft.com/office/drawing/2014/main" id="{BE57B0B9-00E4-5A09-4ABB-6D82FB52B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7">
                <a:extLst>
                  <a:ext uri="{FF2B5EF4-FFF2-40B4-BE49-F238E27FC236}">
                    <a16:creationId xmlns:a16="http://schemas.microsoft.com/office/drawing/2014/main" id="{A9E5B3D4-2998-5B2D-A19A-5B492F77D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8">
                <a:extLst>
                  <a:ext uri="{FF2B5EF4-FFF2-40B4-BE49-F238E27FC236}">
                    <a16:creationId xmlns:a16="http://schemas.microsoft.com/office/drawing/2014/main" id="{748F99A6-B3D1-2C87-3CCF-938148D60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9">
                <a:extLst>
                  <a:ext uri="{FF2B5EF4-FFF2-40B4-BE49-F238E27FC236}">
                    <a16:creationId xmlns:a16="http://schemas.microsoft.com/office/drawing/2014/main" id="{5BD85403-69C5-12AC-3E16-27D149036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20">
                <a:extLst>
                  <a:ext uri="{FF2B5EF4-FFF2-40B4-BE49-F238E27FC236}">
                    <a16:creationId xmlns:a16="http://schemas.microsoft.com/office/drawing/2014/main" id="{BE53019E-5BCD-3450-4B1A-664225A69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1">
                <a:extLst>
                  <a:ext uri="{FF2B5EF4-FFF2-40B4-BE49-F238E27FC236}">
                    <a16:creationId xmlns:a16="http://schemas.microsoft.com/office/drawing/2014/main" id="{474F7CA9-A440-9B8D-2A6B-3D38AAC9A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2">
                <a:extLst>
                  <a:ext uri="{FF2B5EF4-FFF2-40B4-BE49-F238E27FC236}">
                    <a16:creationId xmlns:a16="http://schemas.microsoft.com/office/drawing/2014/main" id="{409FD4AB-F07A-547D-3031-38CB859CB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3">
                <a:extLst>
                  <a:ext uri="{FF2B5EF4-FFF2-40B4-BE49-F238E27FC236}">
                    <a16:creationId xmlns:a16="http://schemas.microsoft.com/office/drawing/2014/main" id="{16CE5779-0389-9BBC-3D17-2EA6A7E1D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4">
                <a:extLst>
                  <a:ext uri="{FF2B5EF4-FFF2-40B4-BE49-F238E27FC236}">
                    <a16:creationId xmlns:a16="http://schemas.microsoft.com/office/drawing/2014/main" id="{A8B57465-1E8E-96DC-6F87-4BFA08FC71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5">
                <a:extLst>
                  <a:ext uri="{FF2B5EF4-FFF2-40B4-BE49-F238E27FC236}">
                    <a16:creationId xmlns:a16="http://schemas.microsoft.com/office/drawing/2014/main" id="{C848FE96-3698-C232-D1EC-61D95B72A1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6">
                <a:extLst>
                  <a:ext uri="{FF2B5EF4-FFF2-40B4-BE49-F238E27FC236}">
                    <a16:creationId xmlns:a16="http://schemas.microsoft.com/office/drawing/2014/main" id="{9EAED6D0-6094-9BAE-227B-F2FBBF8A83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7">
                <a:extLst>
                  <a:ext uri="{FF2B5EF4-FFF2-40B4-BE49-F238E27FC236}">
                    <a16:creationId xmlns:a16="http://schemas.microsoft.com/office/drawing/2014/main" id="{63EF654B-BB73-B477-02BB-2A64D6888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8">
                <a:extLst>
                  <a:ext uri="{FF2B5EF4-FFF2-40B4-BE49-F238E27FC236}">
                    <a16:creationId xmlns:a16="http://schemas.microsoft.com/office/drawing/2014/main" id="{B867926E-07A4-4679-B246-4D36425D4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DBA40293-5640-C61B-71D1-D19518D2BEC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7">
            <a:extLst>
              <a:ext uri="{FF2B5EF4-FFF2-40B4-BE49-F238E27FC236}">
                <a16:creationId xmlns:a16="http://schemas.microsoft.com/office/drawing/2014/main" id="{FD7A2E42-F924-5A5F-7E1B-AAF307416BFA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B785E9FB-6D5D-FD66-A0D9-5CEC271DB337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5" name="矩形 7">
            <a:extLst>
              <a:ext uri="{FF2B5EF4-FFF2-40B4-BE49-F238E27FC236}">
                <a16:creationId xmlns:a16="http://schemas.microsoft.com/office/drawing/2014/main" id="{CA330968-26B1-C3B4-6C96-EB906FB4ADFD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3454A352-73C0-70F0-2333-5DA2DF7FF1B8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B226E298-C637-A3FD-016D-2E761B0A6997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8" name="矩形 7">
            <a:extLst>
              <a:ext uri="{FF2B5EF4-FFF2-40B4-BE49-F238E27FC236}">
                <a16:creationId xmlns:a16="http://schemas.microsoft.com/office/drawing/2014/main" id="{9E83E23A-FD05-4CD7-E854-CF3C3C708883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EAE4C6CF-1578-B5CA-797A-866226304C01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581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01FC4850-6E57-480E-D679-E2B3BB5CA8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2AE7C7A-D35F-E30F-F080-E93D926E38C4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D61C0CAA-34D5-D349-C1F7-FFC4AFE43383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9285F0FF-D3F2-1B4C-E6D9-0ABDA824E822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FD900600-1F48-DE22-C235-D7A3F9C1480F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BD7E2A5D-F843-30B7-33D4-921CAEA7A41D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0B2D9A5B-CF2A-DF1A-1385-0F3A23FF17F2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6EF60BBB-27F3-DCEF-187B-78ECA87EC65F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0549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65" r:id="rId3"/>
    <p:sldLayoutId id="2147483659" r:id="rId4"/>
    <p:sldLayoutId id="2147483661" r:id="rId5"/>
    <p:sldLayoutId id="2147483662" r:id="rId6"/>
    <p:sldLayoutId id="2147483666" r:id="rId7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  <p15:guide id="7" pos="279" userDrawn="1">
          <p15:clr>
            <a:srgbClr val="F26B43"/>
          </p15:clr>
        </p15:guide>
        <p15:guide id="8" pos="7401" userDrawn="1">
          <p15:clr>
            <a:srgbClr val="F26B43"/>
          </p15:clr>
        </p15:guide>
        <p15:guide id="9" orient="horz" pos="255" userDrawn="1">
          <p15:clr>
            <a:srgbClr val="C35EA4"/>
          </p15:clr>
        </p15:guide>
        <p15:guide id="10" orient="horz" pos="4065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3" Type="http://schemas.openxmlformats.org/officeDocument/2006/relationships/tags" Target="../tags/tag8.xml"/><Relationship Id="rId7" Type="http://schemas.openxmlformats.org/officeDocument/2006/relationships/tags" Target="../tags/tag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9.xml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tags" Target="../tags/tag16.xml"/><Relationship Id="rId7" Type="http://schemas.openxmlformats.org/officeDocument/2006/relationships/notesSlide" Target="../notesSlides/notesSlide4.xml"/><Relationship Id="rId12" Type="http://schemas.openxmlformats.org/officeDocument/2006/relationships/image" Target="../media/image13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12.png"/><Relationship Id="rId5" Type="http://schemas.openxmlformats.org/officeDocument/2006/relationships/tags" Target="../tags/tag18.xml"/><Relationship Id="rId10" Type="http://schemas.openxmlformats.org/officeDocument/2006/relationships/image" Target="../media/image11.png"/><Relationship Id="rId4" Type="http://schemas.openxmlformats.org/officeDocument/2006/relationships/tags" Target="../tags/tag17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tags" Target="../tags/tag21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13" Type="http://schemas.openxmlformats.org/officeDocument/2006/relationships/tags" Target="../tags/tag36.xml"/><Relationship Id="rId18" Type="http://schemas.openxmlformats.org/officeDocument/2006/relationships/tags" Target="../tags/tag41.xml"/><Relationship Id="rId3" Type="http://schemas.openxmlformats.org/officeDocument/2006/relationships/tags" Target="../tags/tag26.xml"/><Relationship Id="rId21" Type="http://schemas.openxmlformats.org/officeDocument/2006/relationships/tags" Target="../tags/tag44.xml"/><Relationship Id="rId7" Type="http://schemas.openxmlformats.org/officeDocument/2006/relationships/tags" Target="../tags/tag30.xml"/><Relationship Id="rId12" Type="http://schemas.openxmlformats.org/officeDocument/2006/relationships/tags" Target="../tags/tag35.xml"/><Relationship Id="rId17" Type="http://schemas.openxmlformats.org/officeDocument/2006/relationships/tags" Target="../tags/tag40.xml"/><Relationship Id="rId2" Type="http://schemas.openxmlformats.org/officeDocument/2006/relationships/tags" Target="../tags/tag25.xml"/><Relationship Id="rId16" Type="http://schemas.openxmlformats.org/officeDocument/2006/relationships/tags" Target="../tags/tag39.xml"/><Relationship Id="rId20" Type="http://schemas.openxmlformats.org/officeDocument/2006/relationships/tags" Target="../tags/tag43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tags" Target="../tags/tag34.xml"/><Relationship Id="rId5" Type="http://schemas.openxmlformats.org/officeDocument/2006/relationships/tags" Target="../tags/tag28.xml"/><Relationship Id="rId15" Type="http://schemas.openxmlformats.org/officeDocument/2006/relationships/tags" Target="../tags/tag38.xml"/><Relationship Id="rId23" Type="http://schemas.openxmlformats.org/officeDocument/2006/relationships/notesSlide" Target="../notesSlides/notesSlide6.xml"/><Relationship Id="rId10" Type="http://schemas.openxmlformats.org/officeDocument/2006/relationships/tags" Target="../tags/tag33.xml"/><Relationship Id="rId19" Type="http://schemas.openxmlformats.org/officeDocument/2006/relationships/tags" Target="../tags/tag42.xml"/><Relationship Id="rId4" Type="http://schemas.openxmlformats.org/officeDocument/2006/relationships/tags" Target="../tags/tag27.xml"/><Relationship Id="rId9" Type="http://schemas.openxmlformats.org/officeDocument/2006/relationships/tags" Target="../tags/tag32.xml"/><Relationship Id="rId14" Type="http://schemas.openxmlformats.org/officeDocument/2006/relationships/tags" Target="../tags/tag37.xml"/><Relationship Id="rId22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15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平行四边形 39">
            <a:extLst>
              <a:ext uri="{FF2B5EF4-FFF2-40B4-BE49-F238E27FC236}">
                <a16:creationId xmlns:a16="http://schemas.microsoft.com/office/drawing/2014/main" id="{380EE6FE-7823-C626-7064-9FF27CB81108}"/>
              </a:ext>
            </a:extLst>
          </p:cNvPr>
          <p:cNvSpPr/>
          <p:nvPr/>
        </p:nvSpPr>
        <p:spPr>
          <a:xfrm>
            <a:off x="4286287" y="1605492"/>
            <a:ext cx="3731848" cy="666287"/>
          </a:xfrm>
          <a:custGeom>
            <a:avLst/>
            <a:gdLst>
              <a:gd name="connsiteX0" fmla="*/ 0 w 3731848"/>
              <a:gd name="connsiteY0" fmla="*/ 666287 h 666287"/>
              <a:gd name="connsiteX1" fmla="*/ 176733 w 3731848"/>
              <a:gd name="connsiteY1" fmla="*/ 0 h 666287"/>
              <a:gd name="connsiteX2" fmla="*/ 3731848 w 3731848"/>
              <a:gd name="connsiteY2" fmla="*/ 0 h 666287"/>
              <a:gd name="connsiteX3" fmla="*/ 3555115 w 3731848"/>
              <a:gd name="connsiteY3" fmla="*/ 666287 h 666287"/>
              <a:gd name="connsiteX4" fmla="*/ 0 w 3731848"/>
              <a:gd name="connsiteY4" fmla="*/ 666287 h 666287"/>
              <a:gd name="connsiteX0" fmla="*/ 0 w 3731848"/>
              <a:gd name="connsiteY0" fmla="*/ 666287 h 666287"/>
              <a:gd name="connsiteX1" fmla="*/ 243408 w 3731848"/>
              <a:gd name="connsiteY1" fmla="*/ 0 h 666287"/>
              <a:gd name="connsiteX2" fmla="*/ 3731848 w 3731848"/>
              <a:gd name="connsiteY2" fmla="*/ 0 h 666287"/>
              <a:gd name="connsiteX3" fmla="*/ 3555115 w 3731848"/>
              <a:gd name="connsiteY3" fmla="*/ 666287 h 666287"/>
              <a:gd name="connsiteX4" fmla="*/ 0 w 3731848"/>
              <a:gd name="connsiteY4" fmla="*/ 666287 h 66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31848" h="666287">
                <a:moveTo>
                  <a:pt x="0" y="666287"/>
                </a:moveTo>
                <a:lnTo>
                  <a:pt x="243408" y="0"/>
                </a:lnTo>
                <a:lnTo>
                  <a:pt x="3731848" y="0"/>
                </a:lnTo>
                <a:lnTo>
                  <a:pt x="3555115" y="666287"/>
                </a:lnTo>
                <a:lnTo>
                  <a:pt x="0" y="666287"/>
                </a:lnTo>
                <a:close/>
              </a:path>
            </a:pathLst>
          </a:custGeom>
          <a:gradFill>
            <a:gsLst>
              <a:gs pos="0">
                <a:srgbClr val="1868FF"/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D02FC9D-8C0C-23CB-49CC-FAAB24543B7D}"/>
              </a:ext>
            </a:extLst>
          </p:cNvPr>
          <p:cNvSpPr txBox="1"/>
          <p:nvPr/>
        </p:nvSpPr>
        <p:spPr>
          <a:xfrm>
            <a:off x="833024" y="1347942"/>
            <a:ext cx="4978484" cy="110799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7200" i="1" dirty="0">
                <a:solidFill>
                  <a:schemeClr val="bg1"/>
                </a:solidFill>
                <a:effectLst>
                  <a:outerShdw blurRad="508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  <a:sym typeface="微软雅黑" panose="020B0503020204020204" charset="-122"/>
              </a:rPr>
              <a:t>商务简约</a:t>
            </a:r>
            <a:endParaRPr lang="en-US" altLang="zh-CN" sz="7200" i="1" dirty="0">
              <a:solidFill>
                <a:schemeClr val="bg1"/>
              </a:solidFill>
              <a:effectLst>
                <a:outerShdw blurRad="50800" dist="38100" dir="5400000" algn="t" rotWithShape="0">
                  <a:schemeClr val="accent1">
                    <a:alpha val="20000"/>
                  </a:schemeClr>
                </a:outerShdw>
              </a:effectLst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C9FC682-5418-C946-3D62-B7721C5610E2}"/>
              </a:ext>
            </a:extLst>
          </p:cNvPr>
          <p:cNvSpPr txBox="1"/>
          <p:nvPr/>
        </p:nvSpPr>
        <p:spPr>
          <a:xfrm>
            <a:off x="4664148" y="1656235"/>
            <a:ext cx="2863703" cy="57105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alpha val="20000"/>
                    </a:schemeClr>
                  </a:outerShdw>
                </a:effectLst>
                <a:latin typeface="+mj-lt"/>
              </a:rPr>
              <a:t> 20XX Year-end</a:t>
            </a:r>
            <a:endParaRPr lang="en-US" altLang="zh-CN" sz="1600" i="1" dirty="0">
              <a:solidFill>
                <a:schemeClr val="bg1"/>
              </a:solidFill>
              <a:effectLst>
                <a:outerShdw blurRad="38100" dist="38100" dir="2700000" algn="tl">
                  <a:schemeClr val="accent1">
                    <a:alpha val="20000"/>
                  </a:schemeClr>
                </a:outerShdw>
              </a:effectLst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zh-CN" altLang="en-US" sz="1600" i="1" dirty="0">
                <a:solidFill>
                  <a:schemeClr val="bg1"/>
                </a:solidFill>
                <a:effectLst>
                  <a:outerShdw blurRad="38100" dist="38100" dir="2700000" algn="tl">
                    <a:schemeClr val="accent1">
                      <a:alpha val="20000"/>
                    </a:schemeClr>
                  </a:outerShdw>
                </a:effectLst>
                <a:latin typeface="+mj-lt"/>
              </a:rPr>
              <a:t> Work Summary Report</a:t>
            </a:r>
          </a:p>
        </p:txBody>
      </p:sp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E178AF64-84DD-4019-973F-245F4CFB5E23}"/>
              </a:ext>
            </a:extLst>
          </p:cNvPr>
          <p:cNvSpPr/>
          <p:nvPr/>
        </p:nvSpPr>
        <p:spPr>
          <a:xfrm>
            <a:off x="1531996" y="3358834"/>
            <a:ext cx="6367915" cy="196555"/>
          </a:xfrm>
          <a:prstGeom prst="parallelogram">
            <a:avLst>
              <a:gd name="adj" fmla="val 27411"/>
            </a:avLst>
          </a:prstGeom>
          <a:gradFill>
            <a:gsLst>
              <a:gs pos="0">
                <a:schemeClr val="accent2"/>
              </a:gs>
              <a:gs pos="77000">
                <a:schemeClr val="bg1">
                  <a:alpha val="4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2328F01-C6AC-549D-0617-68CC2DB07C5F}"/>
              </a:ext>
            </a:extLst>
          </p:cNvPr>
          <p:cNvSpPr txBox="1"/>
          <p:nvPr/>
        </p:nvSpPr>
        <p:spPr>
          <a:xfrm>
            <a:off x="833024" y="2638506"/>
            <a:ext cx="8420911" cy="101566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zh-CN" altLang="en-US" sz="6600" i="1" dirty="0">
                <a:solidFill>
                  <a:schemeClr val="accent1"/>
                </a:solidFill>
                <a:effectLst>
                  <a:outerShdw blurRad="508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  <a:sym typeface="微软雅黑" panose="020B0503020204020204" charset="-122"/>
              </a:rPr>
              <a:t>企业介绍通用模板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54DCFD1-60B2-9402-84B4-ACE7F4A026C6}"/>
              </a:ext>
            </a:extLst>
          </p:cNvPr>
          <p:cNvSpPr txBox="1"/>
          <p:nvPr/>
        </p:nvSpPr>
        <p:spPr>
          <a:xfrm>
            <a:off x="442913" y="404813"/>
            <a:ext cx="1748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sym typeface="微软雅黑" panose="020B0503020204020204" charset="-122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31902255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32958E14-415A-34E0-26C6-B729C8EB56B5}"/>
              </a:ext>
            </a:extLst>
          </p:cNvPr>
          <p:cNvGrpSpPr/>
          <p:nvPr/>
        </p:nvGrpSpPr>
        <p:grpSpPr>
          <a:xfrm>
            <a:off x="630654" y="2513347"/>
            <a:ext cx="2105374" cy="894105"/>
            <a:chOff x="870433" y="2387575"/>
            <a:chExt cx="2105374" cy="894105"/>
          </a:xfr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</p:grpSpPr>
        <p:sp>
          <p:nvSpPr>
            <p:cNvPr id="198" name="Freeform 5">
              <a:extLst>
                <a:ext uri="{FF2B5EF4-FFF2-40B4-BE49-F238E27FC236}">
                  <a16:creationId xmlns:a16="http://schemas.microsoft.com/office/drawing/2014/main" id="{FBE94F96-DFBF-EEC4-983F-4738FBC1C2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433" y="2387575"/>
              <a:ext cx="2105374" cy="894105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9" name="Freeform 7">
              <a:extLst>
                <a:ext uri="{FF2B5EF4-FFF2-40B4-BE49-F238E27FC236}">
                  <a16:creationId xmlns:a16="http://schemas.microsoft.com/office/drawing/2014/main" id="{784D6540-1244-DE33-77A5-0D923A2565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434" y="2952431"/>
              <a:ext cx="347371" cy="329249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0" name="Freeform 8">
              <a:extLst>
                <a:ext uri="{FF2B5EF4-FFF2-40B4-BE49-F238E27FC236}">
                  <a16:creationId xmlns:a16="http://schemas.microsoft.com/office/drawing/2014/main" id="{80F36CF1-45D0-94FA-C3DA-04B24B020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825" y="2626204"/>
              <a:ext cx="1401570" cy="21145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1" name="Freeform 9">
              <a:extLst>
                <a:ext uri="{FF2B5EF4-FFF2-40B4-BE49-F238E27FC236}">
                  <a16:creationId xmlns:a16="http://schemas.microsoft.com/office/drawing/2014/main" id="{EF143F96-FAB4-C27C-55DF-338065E623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848" y="2913164"/>
              <a:ext cx="211444" cy="208424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2" name="Freeform 10">
              <a:extLst>
                <a:ext uri="{FF2B5EF4-FFF2-40B4-BE49-F238E27FC236}">
                  <a16:creationId xmlns:a16="http://schemas.microsoft.com/office/drawing/2014/main" id="{0503462D-C9AE-948F-AD13-671BB14E5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12" y="2922225"/>
              <a:ext cx="208422" cy="20238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3" name="Freeform 11">
              <a:extLst>
                <a:ext uri="{FF2B5EF4-FFF2-40B4-BE49-F238E27FC236}">
                  <a16:creationId xmlns:a16="http://schemas.microsoft.com/office/drawing/2014/main" id="{21828542-710D-931B-8225-BAEB85C8D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0" y="2958472"/>
              <a:ext cx="193320" cy="93640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4" name="Freeform 12">
              <a:extLst>
                <a:ext uri="{FF2B5EF4-FFF2-40B4-BE49-F238E27FC236}">
                  <a16:creationId xmlns:a16="http://schemas.microsoft.com/office/drawing/2014/main" id="{ECAFC6AE-91B3-E553-46D6-6E158EC81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3009824"/>
              <a:ext cx="184257" cy="102701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5" name="Freeform 13">
              <a:extLst>
                <a:ext uri="{FF2B5EF4-FFF2-40B4-BE49-F238E27FC236}">
                  <a16:creationId xmlns:a16="http://schemas.microsoft.com/office/drawing/2014/main" id="{920BA7E2-AA73-9FBF-AC0A-680A3FB296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33" y="2553709"/>
              <a:ext cx="132907" cy="138949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6" name="Freeform 14">
              <a:extLst>
                <a:ext uri="{FF2B5EF4-FFF2-40B4-BE49-F238E27FC236}">
                  <a16:creationId xmlns:a16="http://schemas.microsoft.com/office/drawing/2014/main" id="{67D43BA0-552F-4D2E-E9EE-4F7EF20FA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961494"/>
              <a:ext cx="190298" cy="90619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7" name="Freeform 15">
              <a:extLst>
                <a:ext uri="{FF2B5EF4-FFF2-40B4-BE49-F238E27FC236}">
                  <a16:creationId xmlns:a16="http://schemas.microsoft.com/office/drawing/2014/main" id="{E7635E05-C974-3FFA-D31B-EE0B7E9289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580" y="3024926"/>
              <a:ext cx="181237" cy="87599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8" name="Freeform 16">
              <a:extLst>
                <a:ext uri="{FF2B5EF4-FFF2-40B4-BE49-F238E27FC236}">
                  <a16:creationId xmlns:a16="http://schemas.microsoft.com/office/drawing/2014/main" id="{048237F1-41D4-09ED-A21A-5360457EB5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5921" y="2553709"/>
              <a:ext cx="129886" cy="138949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09" name="Freeform 17">
              <a:extLst>
                <a:ext uri="{FF2B5EF4-FFF2-40B4-BE49-F238E27FC236}">
                  <a16:creationId xmlns:a16="http://schemas.microsoft.com/office/drawing/2014/main" id="{F54C473A-A4EA-2E20-BF95-CCADEF1AB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344" y="2713803"/>
              <a:ext cx="160092" cy="120825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0" name="Freeform 18">
              <a:extLst>
                <a:ext uri="{FF2B5EF4-FFF2-40B4-BE49-F238E27FC236}">
                  <a16:creationId xmlns:a16="http://schemas.microsoft.com/office/drawing/2014/main" id="{85D3817F-FB63-19EC-3C8B-C5DDEC2D8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04" y="2722864"/>
              <a:ext cx="160092" cy="111764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1" name="Freeform 19">
              <a:extLst>
                <a:ext uri="{FF2B5EF4-FFF2-40B4-BE49-F238E27FC236}">
                  <a16:creationId xmlns:a16="http://schemas.microsoft.com/office/drawing/2014/main" id="{054DDDD8-EE30-F6CE-BB87-CC7CCEE89B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423" y="2864834"/>
              <a:ext cx="184257" cy="99682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2" name="Freeform 20">
              <a:extLst>
                <a:ext uri="{FF2B5EF4-FFF2-40B4-BE49-F238E27FC236}">
                  <a16:creationId xmlns:a16="http://schemas.microsoft.com/office/drawing/2014/main" id="{57D1EA95-24F8-5FD3-5392-F03827B50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80" y="2849730"/>
              <a:ext cx="181237" cy="114784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3" name="Freeform 21">
              <a:extLst>
                <a:ext uri="{FF2B5EF4-FFF2-40B4-BE49-F238E27FC236}">
                  <a16:creationId xmlns:a16="http://schemas.microsoft.com/office/drawing/2014/main" id="{B21E58D6-1F3E-A44B-733B-641472A57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97" y="2387575"/>
              <a:ext cx="102701" cy="178218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4" name="Freeform 22">
              <a:extLst>
                <a:ext uri="{FF2B5EF4-FFF2-40B4-BE49-F238E27FC236}">
                  <a16:creationId xmlns:a16="http://schemas.microsoft.com/office/drawing/2014/main" id="{30FDE5ED-C766-7CCF-11CC-3DBEE62D5A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741" y="2387575"/>
              <a:ext cx="105721" cy="178218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5" name="Freeform 23">
              <a:extLst>
                <a:ext uri="{FF2B5EF4-FFF2-40B4-BE49-F238E27FC236}">
                  <a16:creationId xmlns:a16="http://schemas.microsoft.com/office/drawing/2014/main" id="{CF4CD6E5-D4E3-15C5-DE46-5E6BD34AC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835" y="2885977"/>
              <a:ext cx="126866" cy="123847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6" name="Freeform 24">
              <a:extLst>
                <a:ext uri="{FF2B5EF4-FFF2-40B4-BE49-F238E27FC236}">
                  <a16:creationId xmlns:a16="http://schemas.microsoft.com/office/drawing/2014/main" id="{1A015E0D-44F7-C35B-948C-EC2C22C3E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332" y="2747029"/>
              <a:ext cx="102701" cy="157072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7" name="Freeform 25">
              <a:extLst>
                <a:ext uri="{FF2B5EF4-FFF2-40B4-BE49-F238E27FC236}">
                  <a16:creationId xmlns:a16="http://schemas.microsoft.com/office/drawing/2014/main" id="{B8D2ED7B-982B-8017-9ABB-9726C616D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629" y="2641308"/>
              <a:ext cx="105721" cy="160094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8" name="Freeform 26">
              <a:extLst>
                <a:ext uri="{FF2B5EF4-FFF2-40B4-BE49-F238E27FC236}">
                  <a16:creationId xmlns:a16="http://schemas.microsoft.com/office/drawing/2014/main" id="{B1F3C397-9EAB-B056-25B6-DECABBCD7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40" y="2523502"/>
              <a:ext cx="99680" cy="151031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19" name="Freeform 27">
              <a:extLst>
                <a:ext uri="{FF2B5EF4-FFF2-40B4-BE49-F238E27FC236}">
                  <a16:creationId xmlns:a16="http://schemas.microsoft.com/office/drawing/2014/main" id="{2505EC68-CFEF-9028-2530-C83044C0F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747029"/>
              <a:ext cx="99680" cy="157072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0" name="Freeform 28">
              <a:extLst>
                <a:ext uri="{FF2B5EF4-FFF2-40B4-BE49-F238E27FC236}">
                  <a16:creationId xmlns:a16="http://schemas.microsoft.com/office/drawing/2014/main" id="{8979E9CE-5C95-4FAC-615E-BDA3367C31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931" y="2641308"/>
              <a:ext cx="96660" cy="160094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1" name="Freeform 29">
              <a:extLst>
                <a:ext uri="{FF2B5EF4-FFF2-40B4-BE49-F238E27FC236}">
                  <a16:creationId xmlns:a16="http://schemas.microsoft.com/office/drawing/2014/main" id="{417E8387-B585-5086-5B2D-B85015C1F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446" y="2831606"/>
              <a:ext cx="117803" cy="138949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2" name="Freeform 30">
              <a:extLst>
                <a:ext uri="{FF2B5EF4-FFF2-40B4-BE49-F238E27FC236}">
                  <a16:creationId xmlns:a16="http://schemas.microsoft.com/office/drawing/2014/main" id="{3A547F08-43B3-4E3A-9B56-324500FEEB6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58" y="2888999"/>
              <a:ext cx="111762" cy="117805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3" name="Freeform 31">
              <a:extLst>
                <a:ext uri="{FF2B5EF4-FFF2-40B4-BE49-F238E27FC236}">
                  <a16:creationId xmlns:a16="http://schemas.microsoft.com/office/drawing/2014/main" id="{AEFEBCE0-CEA7-0636-C95C-9493E8CE79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949" y="2828586"/>
              <a:ext cx="111762" cy="141970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4" name="Freeform 32">
              <a:extLst>
                <a:ext uri="{FF2B5EF4-FFF2-40B4-BE49-F238E27FC236}">
                  <a16:creationId xmlns:a16="http://schemas.microsoft.com/office/drawing/2014/main" id="{B5BA291B-202D-B05B-0F9D-494B9AE06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281" y="2523502"/>
              <a:ext cx="105721" cy="151031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5" name="Freeform 33">
              <a:extLst>
                <a:ext uri="{FF2B5EF4-FFF2-40B4-BE49-F238E27FC236}">
                  <a16:creationId xmlns:a16="http://schemas.microsoft.com/office/drawing/2014/main" id="{E9FBD0DF-90E1-F9A8-FC56-C54D84C90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187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6" name="Freeform 34">
              <a:extLst>
                <a:ext uri="{FF2B5EF4-FFF2-40B4-BE49-F238E27FC236}">
                  <a16:creationId xmlns:a16="http://schemas.microsoft.com/office/drawing/2014/main" id="{01E8CFE9-7BF1-45CB-7D7B-B7B78B34CB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25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7" name="Freeform 35">
              <a:extLst>
                <a:ext uri="{FF2B5EF4-FFF2-40B4-BE49-F238E27FC236}">
                  <a16:creationId xmlns:a16="http://schemas.microsoft.com/office/drawing/2014/main" id="{28056BE8-1229-A1B8-E201-B72E56A8C5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673" y="2674534"/>
              <a:ext cx="87597" cy="84577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8" name="Freeform 36">
              <a:extLst>
                <a:ext uri="{FF2B5EF4-FFF2-40B4-BE49-F238E27FC236}">
                  <a16:creationId xmlns:a16="http://schemas.microsoft.com/office/drawing/2014/main" id="{AC6BDC1A-2C75-E195-9212-2D43997DBA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341" y="2674534"/>
              <a:ext cx="81556" cy="84577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29" name="Freeform 37">
              <a:extLst>
                <a:ext uri="{FF2B5EF4-FFF2-40B4-BE49-F238E27FC236}">
                  <a16:creationId xmlns:a16="http://schemas.microsoft.com/office/drawing/2014/main" id="{071233D1-6BD6-B732-F1C7-7312E00DB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260" y="2674534"/>
              <a:ext cx="81556" cy="84577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0" name="Freeform 38">
              <a:extLst>
                <a:ext uri="{FF2B5EF4-FFF2-40B4-BE49-F238E27FC236}">
                  <a16:creationId xmlns:a16="http://schemas.microsoft.com/office/drawing/2014/main" id="{645E2171-9EA9-21AD-F9EA-0F15C97090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476" y="2674534"/>
              <a:ext cx="81556" cy="84577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1" name="Freeform 39">
              <a:extLst>
                <a:ext uri="{FF2B5EF4-FFF2-40B4-BE49-F238E27FC236}">
                  <a16:creationId xmlns:a16="http://schemas.microsoft.com/office/drawing/2014/main" id="{E4D77261-8096-1D21-7140-26F6ED0B20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990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2" name="Freeform 40">
              <a:extLst>
                <a:ext uri="{FF2B5EF4-FFF2-40B4-BE49-F238E27FC236}">
                  <a16:creationId xmlns:a16="http://schemas.microsoft.com/office/drawing/2014/main" id="{3A19DD54-3AE9-B466-7E4C-1815A2A03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909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3" name="Freeform 41">
              <a:extLst>
                <a:ext uri="{FF2B5EF4-FFF2-40B4-BE49-F238E27FC236}">
                  <a16:creationId xmlns:a16="http://schemas.microsoft.com/office/drawing/2014/main" id="{81DCD6A8-489A-8820-6812-50B37D75B0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38" y="2674534"/>
              <a:ext cx="84577" cy="84577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4" name="Freeform 42">
              <a:extLst>
                <a:ext uri="{FF2B5EF4-FFF2-40B4-BE49-F238E27FC236}">
                  <a16:creationId xmlns:a16="http://schemas.microsoft.com/office/drawing/2014/main" id="{516BDBA4-F5C3-082A-ECEE-B80A2381E2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54" y="2674534"/>
              <a:ext cx="8759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35" name="Freeform 43">
              <a:extLst>
                <a:ext uri="{FF2B5EF4-FFF2-40B4-BE49-F238E27FC236}">
                  <a16:creationId xmlns:a16="http://schemas.microsoft.com/office/drawing/2014/main" id="{2E9550C8-D2F1-B1A6-A5AA-9FD08A872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197" name="文本框 196">
            <a:extLst>
              <a:ext uri="{FF2B5EF4-FFF2-40B4-BE49-F238E27FC236}">
                <a16:creationId xmlns:a16="http://schemas.microsoft.com/office/drawing/2014/main" id="{41742D6D-9341-2AD3-3C3E-54D0A234E471}"/>
              </a:ext>
            </a:extLst>
          </p:cNvPr>
          <p:cNvSpPr txBox="1"/>
          <p:nvPr/>
        </p:nvSpPr>
        <p:spPr>
          <a:xfrm>
            <a:off x="939104" y="1875720"/>
            <a:ext cx="15418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单击</a:t>
            </a:r>
            <a:endParaRPr lang="en-US" altLang="zh-CN" sz="2000" kern="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添加标题</a:t>
            </a:r>
            <a:endParaRPr lang="zh-CN" altLang="en-US" sz="2000" kern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156" name="组合 155">
            <a:extLst>
              <a:ext uri="{FF2B5EF4-FFF2-40B4-BE49-F238E27FC236}">
                <a16:creationId xmlns:a16="http://schemas.microsoft.com/office/drawing/2014/main" id="{C6CED8A6-69FC-74DA-A08A-00FA53553CAF}"/>
              </a:ext>
            </a:extLst>
          </p:cNvPr>
          <p:cNvGrpSpPr/>
          <p:nvPr/>
        </p:nvGrpSpPr>
        <p:grpSpPr>
          <a:xfrm>
            <a:off x="3281303" y="2513347"/>
            <a:ext cx="2105374" cy="894105"/>
            <a:chOff x="870433" y="2387575"/>
            <a:chExt cx="2105374" cy="894105"/>
          </a:xfr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</p:grpSpPr>
        <p:sp>
          <p:nvSpPr>
            <p:cNvPr id="158" name="Freeform 5">
              <a:extLst>
                <a:ext uri="{FF2B5EF4-FFF2-40B4-BE49-F238E27FC236}">
                  <a16:creationId xmlns:a16="http://schemas.microsoft.com/office/drawing/2014/main" id="{A9D24B16-1FED-7812-0E01-C24EB9E3F5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433" y="2387575"/>
              <a:ext cx="2105374" cy="894105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59" name="Freeform 7">
              <a:extLst>
                <a:ext uri="{FF2B5EF4-FFF2-40B4-BE49-F238E27FC236}">
                  <a16:creationId xmlns:a16="http://schemas.microsoft.com/office/drawing/2014/main" id="{FE565FDB-86E2-26B8-E1F8-880C4CAA7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434" y="2952431"/>
              <a:ext cx="347371" cy="329249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0" name="Freeform 8">
              <a:extLst>
                <a:ext uri="{FF2B5EF4-FFF2-40B4-BE49-F238E27FC236}">
                  <a16:creationId xmlns:a16="http://schemas.microsoft.com/office/drawing/2014/main" id="{8B652832-AF2C-762B-4A01-FB46BD38E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825" y="2626204"/>
              <a:ext cx="1401570" cy="21145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1" name="Freeform 9">
              <a:extLst>
                <a:ext uri="{FF2B5EF4-FFF2-40B4-BE49-F238E27FC236}">
                  <a16:creationId xmlns:a16="http://schemas.microsoft.com/office/drawing/2014/main" id="{3269AB1B-6B34-83D4-23F2-ED04BB8973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848" y="2913164"/>
              <a:ext cx="211444" cy="208424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2" name="Freeform 10">
              <a:extLst>
                <a:ext uri="{FF2B5EF4-FFF2-40B4-BE49-F238E27FC236}">
                  <a16:creationId xmlns:a16="http://schemas.microsoft.com/office/drawing/2014/main" id="{3BE773DF-0C78-15C9-8690-7FDBD7E931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12" y="2922225"/>
              <a:ext cx="208422" cy="20238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3" name="Freeform 11">
              <a:extLst>
                <a:ext uri="{FF2B5EF4-FFF2-40B4-BE49-F238E27FC236}">
                  <a16:creationId xmlns:a16="http://schemas.microsoft.com/office/drawing/2014/main" id="{443A361A-B0F9-C820-CE2C-EE466EC1F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0" y="2958472"/>
              <a:ext cx="193320" cy="93640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4" name="Freeform 12">
              <a:extLst>
                <a:ext uri="{FF2B5EF4-FFF2-40B4-BE49-F238E27FC236}">
                  <a16:creationId xmlns:a16="http://schemas.microsoft.com/office/drawing/2014/main" id="{5A0A6800-C2F2-E59D-79F7-E5C5F3F67D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3009824"/>
              <a:ext cx="184257" cy="102701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5" name="Freeform 13">
              <a:extLst>
                <a:ext uri="{FF2B5EF4-FFF2-40B4-BE49-F238E27FC236}">
                  <a16:creationId xmlns:a16="http://schemas.microsoft.com/office/drawing/2014/main" id="{3C346D7D-3E57-D68A-6A67-791388EA2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33" y="2553709"/>
              <a:ext cx="132907" cy="138949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6" name="Freeform 14">
              <a:extLst>
                <a:ext uri="{FF2B5EF4-FFF2-40B4-BE49-F238E27FC236}">
                  <a16:creationId xmlns:a16="http://schemas.microsoft.com/office/drawing/2014/main" id="{8CAE4E5F-308E-3217-3B81-5D1257FC0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961494"/>
              <a:ext cx="190298" cy="90619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7" name="Freeform 15">
              <a:extLst>
                <a:ext uri="{FF2B5EF4-FFF2-40B4-BE49-F238E27FC236}">
                  <a16:creationId xmlns:a16="http://schemas.microsoft.com/office/drawing/2014/main" id="{3078FAE7-23F4-B70E-95EC-27A56924B9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580" y="3024926"/>
              <a:ext cx="181237" cy="87599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8" name="Freeform 16">
              <a:extLst>
                <a:ext uri="{FF2B5EF4-FFF2-40B4-BE49-F238E27FC236}">
                  <a16:creationId xmlns:a16="http://schemas.microsoft.com/office/drawing/2014/main" id="{EFBEE91C-44D0-F130-FBF2-76FEC04E3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5921" y="2553709"/>
              <a:ext cx="129886" cy="138949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69" name="Freeform 17">
              <a:extLst>
                <a:ext uri="{FF2B5EF4-FFF2-40B4-BE49-F238E27FC236}">
                  <a16:creationId xmlns:a16="http://schemas.microsoft.com/office/drawing/2014/main" id="{2D678B6F-5FB4-0ED3-4B05-5D70AF68B0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344" y="2713803"/>
              <a:ext cx="160092" cy="120825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0" name="Freeform 18">
              <a:extLst>
                <a:ext uri="{FF2B5EF4-FFF2-40B4-BE49-F238E27FC236}">
                  <a16:creationId xmlns:a16="http://schemas.microsoft.com/office/drawing/2014/main" id="{264C01E5-3672-DDB5-0D93-F35AF3ACE05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04" y="2722864"/>
              <a:ext cx="160092" cy="111764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1" name="Freeform 19">
              <a:extLst>
                <a:ext uri="{FF2B5EF4-FFF2-40B4-BE49-F238E27FC236}">
                  <a16:creationId xmlns:a16="http://schemas.microsoft.com/office/drawing/2014/main" id="{E9B9F67D-022B-8E36-504B-C74EC43F6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423" y="2864834"/>
              <a:ext cx="184257" cy="99682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2" name="Freeform 20">
              <a:extLst>
                <a:ext uri="{FF2B5EF4-FFF2-40B4-BE49-F238E27FC236}">
                  <a16:creationId xmlns:a16="http://schemas.microsoft.com/office/drawing/2014/main" id="{36ABB264-BC68-7485-D67D-7AAD72F40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80" y="2849730"/>
              <a:ext cx="181237" cy="114784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3" name="Freeform 21">
              <a:extLst>
                <a:ext uri="{FF2B5EF4-FFF2-40B4-BE49-F238E27FC236}">
                  <a16:creationId xmlns:a16="http://schemas.microsoft.com/office/drawing/2014/main" id="{68EEF11A-C5A3-E323-4D7D-4B69A3E42D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97" y="2387575"/>
              <a:ext cx="102701" cy="178218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4" name="Freeform 22">
              <a:extLst>
                <a:ext uri="{FF2B5EF4-FFF2-40B4-BE49-F238E27FC236}">
                  <a16:creationId xmlns:a16="http://schemas.microsoft.com/office/drawing/2014/main" id="{97B1B67C-5158-F846-FA85-6D1719446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741" y="2387575"/>
              <a:ext cx="105721" cy="178218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5" name="Freeform 23">
              <a:extLst>
                <a:ext uri="{FF2B5EF4-FFF2-40B4-BE49-F238E27FC236}">
                  <a16:creationId xmlns:a16="http://schemas.microsoft.com/office/drawing/2014/main" id="{CFD62ECB-A2F1-EACF-DED2-F601AC6A61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835" y="2885977"/>
              <a:ext cx="126866" cy="123847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6" name="Freeform 24">
              <a:extLst>
                <a:ext uri="{FF2B5EF4-FFF2-40B4-BE49-F238E27FC236}">
                  <a16:creationId xmlns:a16="http://schemas.microsoft.com/office/drawing/2014/main" id="{E46B9BC1-0D28-A4F2-5A4B-CC43647598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332" y="2747029"/>
              <a:ext cx="102701" cy="157072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7" name="Freeform 25">
              <a:extLst>
                <a:ext uri="{FF2B5EF4-FFF2-40B4-BE49-F238E27FC236}">
                  <a16:creationId xmlns:a16="http://schemas.microsoft.com/office/drawing/2014/main" id="{7CC5CBC2-CC9A-3B98-700B-208BB1C3F5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629" y="2641308"/>
              <a:ext cx="105721" cy="160094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8" name="Freeform 26">
              <a:extLst>
                <a:ext uri="{FF2B5EF4-FFF2-40B4-BE49-F238E27FC236}">
                  <a16:creationId xmlns:a16="http://schemas.microsoft.com/office/drawing/2014/main" id="{21B17A7C-6686-2547-29BB-1661C6368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40" y="2523502"/>
              <a:ext cx="99680" cy="151031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79" name="Freeform 27">
              <a:extLst>
                <a:ext uri="{FF2B5EF4-FFF2-40B4-BE49-F238E27FC236}">
                  <a16:creationId xmlns:a16="http://schemas.microsoft.com/office/drawing/2014/main" id="{1D40A215-2B82-106E-84C1-9DA7128CB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747029"/>
              <a:ext cx="99680" cy="157072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0" name="Freeform 28">
              <a:extLst>
                <a:ext uri="{FF2B5EF4-FFF2-40B4-BE49-F238E27FC236}">
                  <a16:creationId xmlns:a16="http://schemas.microsoft.com/office/drawing/2014/main" id="{88198A23-C180-2265-3F55-870DD328D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931" y="2641308"/>
              <a:ext cx="96660" cy="160094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1" name="Freeform 29">
              <a:extLst>
                <a:ext uri="{FF2B5EF4-FFF2-40B4-BE49-F238E27FC236}">
                  <a16:creationId xmlns:a16="http://schemas.microsoft.com/office/drawing/2014/main" id="{C1CBDF5D-4BAE-D656-D33D-097DAA6C6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446" y="2831606"/>
              <a:ext cx="117803" cy="138949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2" name="Freeform 30">
              <a:extLst>
                <a:ext uri="{FF2B5EF4-FFF2-40B4-BE49-F238E27FC236}">
                  <a16:creationId xmlns:a16="http://schemas.microsoft.com/office/drawing/2014/main" id="{31CC0DDC-DF1D-7EA1-F4F9-208883C01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58" y="2888999"/>
              <a:ext cx="111762" cy="117805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3" name="Freeform 31">
              <a:extLst>
                <a:ext uri="{FF2B5EF4-FFF2-40B4-BE49-F238E27FC236}">
                  <a16:creationId xmlns:a16="http://schemas.microsoft.com/office/drawing/2014/main" id="{AB233B54-DE0F-742C-96C2-133DD1C50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949" y="2828586"/>
              <a:ext cx="111762" cy="141970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4" name="Freeform 32">
              <a:extLst>
                <a:ext uri="{FF2B5EF4-FFF2-40B4-BE49-F238E27FC236}">
                  <a16:creationId xmlns:a16="http://schemas.microsoft.com/office/drawing/2014/main" id="{4DECF376-9CB7-3D50-45B8-01FFE53BF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281" y="2523502"/>
              <a:ext cx="105721" cy="151031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5" name="Freeform 33">
              <a:extLst>
                <a:ext uri="{FF2B5EF4-FFF2-40B4-BE49-F238E27FC236}">
                  <a16:creationId xmlns:a16="http://schemas.microsoft.com/office/drawing/2014/main" id="{EA837F41-3692-E51C-673A-55879BBBEE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187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6" name="Freeform 34">
              <a:extLst>
                <a:ext uri="{FF2B5EF4-FFF2-40B4-BE49-F238E27FC236}">
                  <a16:creationId xmlns:a16="http://schemas.microsoft.com/office/drawing/2014/main" id="{50E8C45D-E1F1-83E5-D3D4-699CEE692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25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7" name="Freeform 35">
              <a:extLst>
                <a:ext uri="{FF2B5EF4-FFF2-40B4-BE49-F238E27FC236}">
                  <a16:creationId xmlns:a16="http://schemas.microsoft.com/office/drawing/2014/main" id="{2C032FD0-6294-6592-708F-78CF344EB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673" y="2674534"/>
              <a:ext cx="87597" cy="84577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8" name="Freeform 36">
              <a:extLst>
                <a:ext uri="{FF2B5EF4-FFF2-40B4-BE49-F238E27FC236}">
                  <a16:creationId xmlns:a16="http://schemas.microsoft.com/office/drawing/2014/main" id="{8F2EC7D6-D9CF-54A3-956D-807688DEE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341" y="2674534"/>
              <a:ext cx="81556" cy="84577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89" name="Freeform 37">
              <a:extLst>
                <a:ext uri="{FF2B5EF4-FFF2-40B4-BE49-F238E27FC236}">
                  <a16:creationId xmlns:a16="http://schemas.microsoft.com/office/drawing/2014/main" id="{6D214957-4C86-1105-18C3-98F15B72E8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260" y="2674534"/>
              <a:ext cx="81556" cy="84577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0" name="Freeform 38">
              <a:extLst>
                <a:ext uri="{FF2B5EF4-FFF2-40B4-BE49-F238E27FC236}">
                  <a16:creationId xmlns:a16="http://schemas.microsoft.com/office/drawing/2014/main" id="{BEC043ED-A8EF-4238-E0E7-50DF0D0919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476" y="2674534"/>
              <a:ext cx="81556" cy="84577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1" name="Freeform 39">
              <a:extLst>
                <a:ext uri="{FF2B5EF4-FFF2-40B4-BE49-F238E27FC236}">
                  <a16:creationId xmlns:a16="http://schemas.microsoft.com/office/drawing/2014/main" id="{165B6FA0-FE08-E502-E147-934C1CB76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990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2" name="Freeform 40">
              <a:extLst>
                <a:ext uri="{FF2B5EF4-FFF2-40B4-BE49-F238E27FC236}">
                  <a16:creationId xmlns:a16="http://schemas.microsoft.com/office/drawing/2014/main" id="{485E8F41-A279-AE62-30A8-5AAB9A681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909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3" name="Freeform 41">
              <a:extLst>
                <a:ext uri="{FF2B5EF4-FFF2-40B4-BE49-F238E27FC236}">
                  <a16:creationId xmlns:a16="http://schemas.microsoft.com/office/drawing/2014/main" id="{B6085429-53A5-3DE8-9FC2-59EC0A26F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38" y="2674534"/>
              <a:ext cx="84577" cy="84577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4" name="Freeform 42">
              <a:extLst>
                <a:ext uri="{FF2B5EF4-FFF2-40B4-BE49-F238E27FC236}">
                  <a16:creationId xmlns:a16="http://schemas.microsoft.com/office/drawing/2014/main" id="{2505389C-9304-9393-A9D2-EDD6C0E22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54" y="2674534"/>
              <a:ext cx="8759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195" name="Freeform 43">
              <a:extLst>
                <a:ext uri="{FF2B5EF4-FFF2-40B4-BE49-F238E27FC236}">
                  <a16:creationId xmlns:a16="http://schemas.microsoft.com/office/drawing/2014/main" id="{50DA23B2-6BDA-3D0F-04CC-5F256B972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157" name="文本框 156">
            <a:extLst>
              <a:ext uri="{FF2B5EF4-FFF2-40B4-BE49-F238E27FC236}">
                <a16:creationId xmlns:a16="http://schemas.microsoft.com/office/drawing/2014/main" id="{08687C1E-475C-8066-92BD-B2E66AA3FE1E}"/>
              </a:ext>
            </a:extLst>
          </p:cNvPr>
          <p:cNvSpPr txBox="1"/>
          <p:nvPr/>
        </p:nvSpPr>
        <p:spPr>
          <a:xfrm>
            <a:off x="3589753" y="1875720"/>
            <a:ext cx="15418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单击</a:t>
            </a:r>
            <a:endParaRPr lang="en-US" altLang="zh-CN" sz="2000" kern="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添加标题</a:t>
            </a:r>
            <a:endParaRPr lang="zh-CN" altLang="en-US" sz="2000" kern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37" name="组合 236">
            <a:extLst>
              <a:ext uri="{FF2B5EF4-FFF2-40B4-BE49-F238E27FC236}">
                <a16:creationId xmlns:a16="http://schemas.microsoft.com/office/drawing/2014/main" id="{F5212687-B409-9A88-6161-C6CC33894E31}"/>
              </a:ext>
            </a:extLst>
          </p:cNvPr>
          <p:cNvGrpSpPr/>
          <p:nvPr/>
        </p:nvGrpSpPr>
        <p:grpSpPr>
          <a:xfrm>
            <a:off x="630654" y="4677427"/>
            <a:ext cx="2105374" cy="894105"/>
            <a:chOff x="870433" y="2387575"/>
            <a:chExt cx="2105374" cy="894105"/>
          </a:xfr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</p:grpSpPr>
        <p:sp>
          <p:nvSpPr>
            <p:cNvPr id="239" name="Freeform 5">
              <a:extLst>
                <a:ext uri="{FF2B5EF4-FFF2-40B4-BE49-F238E27FC236}">
                  <a16:creationId xmlns:a16="http://schemas.microsoft.com/office/drawing/2014/main" id="{F8B570A4-0C28-0545-8368-44AD15C5F5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433" y="2387575"/>
              <a:ext cx="2105374" cy="894105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0" name="Freeform 7">
              <a:extLst>
                <a:ext uri="{FF2B5EF4-FFF2-40B4-BE49-F238E27FC236}">
                  <a16:creationId xmlns:a16="http://schemas.microsoft.com/office/drawing/2014/main" id="{C530E846-8D74-0D67-D2A6-AA3DBA758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434" y="2952431"/>
              <a:ext cx="347371" cy="329249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1" name="Freeform 8">
              <a:extLst>
                <a:ext uri="{FF2B5EF4-FFF2-40B4-BE49-F238E27FC236}">
                  <a16:creationId xmlns:a16="http://schemas.microsoft.com/office/drawing/2014/main" id="{8F57EA3E-7D9F-2261-C9D6-D914AEB14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825" y="2626204"/>
              <a:ext cx="1401570" cy="21145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2" name="Freeform 9">
              <a:extLst>
                <a:ext uri="{FF2B5EF4-FFF2-40B4-BE49-F238E27FC236}">
                  <a16:creationId xmlns:a16="http://schemas.microsoft.com/office/drawing/2014/main" id="{0DE26315-992A-8DE2-E90B-3A3B5EB86E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848" y="2913164"/>
              <a:ext cx="211444" cy="208424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3" name="Freeform 10">
              <a:extLst>
                <a:ext uri="{FF2B5EF4-FFF2-40B4-BE49-F238E27FC236}">
                  <a16:creationId xmlns:a16="http://schemas.microsoft.com/office/drawing/2014/main" id="{FA2B9843-E9F5-6952-0356-5C2F20156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12" y="2922225"/>
              <a:ext cx="208422" cy="20238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4" name="Freeform 11">
              <a:extLst>
                <a:ext uri="{FF2B5EF4-FFF2-40B4-BE49-F238E27FC236}">
                  <a16:creationId xmlns:a16="http://schemas.microsoft.com/office/drawing/2014/main" id="{F6EC03E2-8D46-0F05-BF19-CEF9C95C5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0" y="2958472"/>
              <a:ext cx="193320" cy="93640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5" name="Freeform 12">
              <a:extLst>
                <a:ext uri="{FF2B5EF4-FFF2-40B4-BE49-F238E27FC236}">
                  <a16:creationId xmlns:a16="http://schemas.microsoft.com/office/drawing/2014/main" id="{93B4BFBC-9875-B921-6007-2721ED3AC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3009824"/>
              <a:ext cx="184257" cy="102701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6" name="Freeform 13">
              <a:extLst>
                <a:ext uri="{FF2B5EF4-FFF2-40B4-BE49-F238E27FC236}">
                  <a16:creationId xmlns:a16="http://schemas.microsoft.com/office/drawing/2014/main" id="{1E0EB50B-F86D-02E6-AACF-094AFC4A5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33" y="2553709"/>
              <a:ext cx="132907" cy="138949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7" name="Freeform 14">
              <a:extLst>
                <a:ext uri="{FF2B5EF4-FFF2-40B4-BE49-F238E27FC236}">
                  <a16:creationId xmlns:a16="http://schemas.microsoft.com/office/drawing/2014/main" id="{65208CD0-9B06-2B90-5B14-11EA211CC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961494"/>
              <a:ext cx="190298" cy="90619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8" name="Freeform 15">
              <a:extLst>
                <a:ext uri="{FF2B5EF4-FFF2-40B4-BE49-F238E27FC236}">
                  <a16:creationId xmlns:a16="http://schemas.microsoft.com/office/drawing/2014/main" id="{41F1A258-AF46-D9D7-C933-C90B19E07B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580" y="3024926"/>
              <a:ext cx="181237" cy="87599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49" name="Freeform 16">
              <a:extLst>
                <a:ext uri="{FF2B5EF4-FFF2-40B4-BE49-F238E27FC236}">
                  <a16:creationId xmlns:a16="http://schemas.microsoft.com/office/drawing/2014/main" id="{AB282E47-326F-764C-E7FD-151902FB6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5921" y="2553709"/>
              <a:ext cx="129886" cy="138949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0" name="Freeform 17">
              <a:extLst>
                <a:ext uri="{FF2B5EF4-FFF2-40B4-BE49-F238E27FC236}">
                  <a16:creationId xmlns:a16="http://schemas.microsoft.com/office/drawing/2014/main" id="{F99DF8E8-40E2-D9F7-1166-7BDE4560FD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344" y="2713803"/>
              <a:ext cx="160092" cy="120825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1" name="Freeform 18">
              <a:extLst>
                <a:ext uri="{FF2B5EF4-FFF2-40B4-BE49-F238E27FC236}">
                  <a16:creationId xmlns:a16="http://schemas.microsoft.com/office/drawing/2014/main" id="{120D7C44-F431-53D5-AB6B-964ACCE8A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04" y="2722864"/>
              <a:ext cx="160092" cy="111764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2" name="Freeform 19">
              <a:extLst>
                <a:ext uri="{FF2B5EF4-FFF2-40B4-BE49-F238E27FC236}">
                  <a16:creationId xmlns:a16="http://schemas.microsoft.com/office/drawing/2014/main" id="{16EA4C22-BF67-2458-DCC1-57A4B49FC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423" y="2864834"/>
              <a:ext cx="184257" cy="99682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3" name="Freeform 20">
              <a:extLst>
                <a:ext uri="{FF2B5EF4-FFF2-40B4-BE49-F238E27FC236}">
                  <a16:creationId xmlns:a16="http://schemas.microsoft.com/office/drawing/2014/main" id="{0E527340-5E69-345F-59B6-05B85B36F9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80" y="2849730"/>
              <a:ext cx="181237" cy="114784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4" name="Freeform 21">
              <a:extLst>
                <a:ext uri="{FF2B5EF4-FFF2-40B4-BE49-F238E27FC236}">
                  <a16:creationId xmlns:a16="http://schemas.microsoft.com/office/drawing/2014/main" id="{13B76B0E-10C8-5FAA-FEEC-A56B0829BA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97" y="2387575"/>
              <a:ext cx="102701" cy="178218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5" name="Freeform 22">
              <a:extLst>
                <a:ext uri="{FF2B5EF4-FFF2-40B4-BE49-F238E27FC236}">
                  <a16:creationId xmlns:a16="http://schemas.microsoft.com/office/drawing/2014/main" id="{0FE0DFB3-D553-187D-F370-71FDC88CD4B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741" y="2387575"/>
              <a:ext cx="105721" cy="178218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6" name="Freeform 23">
              <a:extLst>
                <a:ext uri="{FF2B5EF4-FFF2-40B4-BE49-F238E27FC236}">
                  <a16:creationId xmlns:a16="http://schemas.microsoft.com/office/drawing/2014/main" id="{71A11F47-5C78-DE54-2403-9092ADFF15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835" y="2885977"/>
              <a:ext cx="126866" cy="123847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7" name="Freeform 24">
              <a:extLst>
                <a:ext uri="{FF2B5EF4-FFF2-40B4-BE49-F238E27FC236}">
                  <a16:creationId xmlns:a16="http://schemas.microsoft.com/office/drawing/2014/main" id="{B469D671-439C-C4B7-D3F1-7F7815B1C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332" y="2747029"/>
              <a:ext cx="102701" cy="157072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8" name="Freeform 25">
              <a:extLst>
                <a:ext uri="{FF2B5EF4-FFF2-40B4-BE49-F238E27FC236}">
                  <a16:creationId xmlns:a16="http://schemas.microsoft.com/office/drawing/2014/main" id="{54FDCEBD-D54A-74A4-0AF5-5C06514415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629" y="2641308"/>
              <a:ext cx="105721" cy="160094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59" name="Freeform 26">
              <a:extLst>
                <a:ext uri="{FF2B5EF4-FFF2-40B4-BE49-F238E27FC236}">
                  <a16:creationId xmlns:a16="http://schemas.microsoft.com/office/drawing/2014/main" id="{864664FD-0F68-8377-4569-3A77FC349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40" y="2523502"/>
              <a:ext cx="99680" cy="151031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0" name="Freeform 27">
              <a:extLst>
                <a:ext uri="{FF2B5EF4-FFF2-40B4-BE49-F238E27FC236}">
                  <a16:creationId xmlns:a16="http://schemas.microsoft.com/office/drawing/2014/main" id="{BD064FCF-9C85-A733-1333-56B78BA71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747029"/>
              <a:ext cx="99680" cy="157072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1" name="Freeform 28">
              <a:extLst>
                <a:ext uri="{FF2B5EF4-FFF2-40B4-BE49-F238E27FC236}">
                  <a16:creationId xmlns:a16="http://schemas.microsoft.com/office/drawing/2014/main" id="{6E07FD36-7D83-C146-5AAF-CB4F64807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931" y="2641308"/>
              <a:ext cx="96660" cy="160094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2" name="Freeform 29">
              <a:extLst>
                <a:ext uri="{FF2B5EF4-FFF2-40B4-BE49-F238E27FC236}">
                  <a16:creationId xmlns:a16="http://schemas.microsoft.com/office/drawing/2014/main" id="{5FEC52D6-ADC9-4F20-300E-0F504CE14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446" y="2831606"/>
              <a:ext cx="117803" cy="138949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3" name="Freeform 30">
              <a:extLst>
                <a:ext uri="{FF2B5EF4-FFF2-40B4-BE49-F238E27FC236}">
                  <a16:creationId xmlns:a16="http://schemas.microsoft.com/office/drawing/2014/main" id="{4B7BD20B-9B2A-F4F1-4085-11565C85E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58" y="2888999"/>
              <a:ext cx="111762" cy="117805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4" name="Freeform 31">
              <a:extLst>
                <a:ext uri="{FF2B5EF4-FFF2-40B4-BE49-F238E27FC236}">
                  <a16:creationId xmlns:a16="http://schemas.microsoft.com/office/drawing/2014/main" id="{2BD5F3D1-81DF-6F02-3CA9-2F37DD439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949" y="2828586"/>
              <a:ext cx="111762" cy="141970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5" name="Freeform 32">
              <a:extLst>
                <a:ext uri="{FF2B5EF4-FFF2-40B4-BE49-F238E27FC236}">
                  <a16:creationId xmlns:a16="http://schemas.microsoft.com/office/drawing/2014/main" id="{498AAF62-A90A-FEE1-24CC-11E0EC085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281" y="2523502"/>
              <a:ext cx="105721" cy="151031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6" name="Freeform 33">
              <a:extLst>
                <a:ext uri="{FF2B5EF4-FFF2-40B4-BE49-F238E27FC236}">
                  <a16:creationId xmlns:a16="http://schemas.microsoft.com/office/drawing/2014/main" id="{B4112175-0E7E-0B24-031A-ACBF9907B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187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7" name="Freeform 34">
              <a:extLst>
                <a:ext uri="{FF2B5EF4-FFF2-40B4-BE49-F238E27FC236}">
                  <a16:creationId xmlns:a16="http://schemas.microsoft.com/office/drawing/2014/main" id="{944EDF2B-68A3-A16F-0252-1543FA950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25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8" name="Freeform 35">
              <a:extLst>
                <a:ext uri="{FF2B5EF4-FFF2-40B4-BE49-F238E27FC236}">
                  <a16:creationId xmlns:a16="http://schemas.microsoft.com/office/drawing/2014/main" id="{CE37E8B0-84E4-A4B2-3000-B0F9F71DE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673" y="2674534"/>
              <a:ext cx="87597" cy="84577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69" name="Freeform 36">
              <a:extLst>
                <a:ext uri="{FF2B5EF4-FFF2-40B4-BE49-F238E27FC236}">
                  <a16:creationId xmlns:a16="http://schemas.microsoft.com/office/drawing/2014/main" id="{6F8DB0BE-3AC7-9767-0A40-9AE5489843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341" y="2674534"/>
              <a:ext cx="81556" cy="84577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0" name="Freeform 37">
              <a:extLst>
                <a:ext uri="{FF2B5EF4-FFF2-40B4-BE49-F238E27FC236}">
                  <a16:creationId xmlns:a16="http://schemas.microsoft.com/office/drawing/2014/main" id="{B2D6A12C-952E-7FE5-E47D-31ABE71AF7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260" y="2674534"/>
              <a:ext cx="81556" cy="84577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1" name="Freeform 38">
              <a:extLst>
                <a:ext uri="{FF2B5EF4-FFF2-40B4-BE49-F238E27FC236}">
                  <a16:creationId xmlns:a16="http://schemas.microsoft.com/office/drawing/2014/main" id="{58302DC9-4570-2730-8B90-F43E84204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476" y="2674534"/>
              <a:ext cx="81556" cy="84577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2" name="Freeform 39">
              <a:extLst>
                <a:ext uri="{FF2B5EF4-FFF2-40B4-BE49-F238E27FC236}">
                  <a16:creationId xmlns:a16="http://schemas.microsoft.com/office/drawing/2014/main" id="{E34676CD-BCF0-D914-95A6-E990A8FEB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990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3" name="Freeform 40">
              <a:extLst>
                <a:ext uri="{FF2B5EF4-FFF2-40B4-BE49-F238E27FC236}">
                  <a16:creationId xmlns:a16="http://schemas.microsoft.com/office/drawing/2014/main" id="{F2974911-E524-F673-60D3-2C6EA83F61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909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4" name="Freeform 41">
              <a:extLst>
                <a:ext uri="{FF2B5EF4-FFF2-40B4-BE49-F238E27FC236}">
                  <a16:creationId xmlns:a16="http://schemas.microsoft.com/office/drawing/2014/main" id="{8A060B4D-E477-5DDC-F625-65CE4B9A3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38" y="2674534"/>
              <a:ext cx="84577" cy="84577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5" name="Freeform 42">
              <a:extLst>
                <a:ext uri="{FF2B5EF4-FFF2-40B4-BE49-F238E27FC236}">
                  <a16:creationId xmlns:a16="http://schemas.microsoft.com/office/drawing/2014/main" id="{1365454E-335B-8BFB-BB64-786024AD2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54" y="2674534"/>
              <a:ext cx="8759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76" name="Freeform 43">
              <a:extLst>
                <a:ext uri="{FF2B5EF4-FFF2-40B4-BE49-F238E27FC236}">
                  <a16:creationId xmlns:a16="http://schemas.microsoft.com/office/drawing/2014/main" id="{32A274D9-F848-68FE-6596-663EFAA29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238" name="文本框 237">
            <a:extLst>
              <a:ext uri="{FF2B5EF4-FFF2-40B4-BE49-F238E27FC236}">
                <a16:creationId xmlns:a16="http://schemas.microsoft.com/office/drawing/2014/main" id="{2D497E09-6FD5-A363-E763-57DED7816885}"/>
              </a:ext>
            </a:extLst>
          </p:cNvPr>
          <p:cNvSpPr txBox="1"/>
          <p:nvPr/>
        </p:nvSpPr>
        <p:spPr>
          <a:xfrm>
            <a:off x="939104" y="4039800"/>
            <a:ext cx="15418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单击</a:t>
            </a:r>
            <a:endParaRPr lang="en-US" altLang="zh-CN" sz="2000" kern="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添加标题</a:t>
            </a:r>
            <a:endParaRPr lang="zh-CN" altLang="en-US" sz="2000" kern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78" name="组合 277">
            <a:extLst>
              <a:ext uri="{FF2B5EF4-FFF2-40B4-BE49-F238E27FC236}">
                <a16:creationId xmlns:a16="http://schemas.microsoft.com/office/drawing/2014/main" id="{D9712910-FC0C-5345-E596-090A203566E5}"/>
              </a:ext>
            </a:extLst>
          </p:cNvPr>
          <p:cNvGrpSpPr/>
          <p:nvPr/>
        </p:nvGrpSpPr>
        <p:grpSpPr>
          <a:xfrm>
            <a:off x="3281303" y="4677427"/>
            <a:ext cx="2105374" cy="894105"/>
            <a:chOff x="870433" y="2387575"/>
            <a:chExt cx="2105374" cy="894105"/>
          </a:xfrm>
          <a:gradFill>
            <a:gsLst>
              <a:gs pos="100000">
                <a:schemeClr val="accent3"/>
              </a:gs>
              <a:gs pos="0">
                <a:schemeClr val="accent2"/>
              </a:gs>
            </a:gsLst>
            <a:lin ang="5400000" scaled="1"/>
          </a:gradFill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id="{FE487E12-7DB1-70B2-3AB7-42CFC166BF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0433" y="2387575"/>
              <a:ext cx="2105374" cy="894105"/>
            </a:xfrm>
            <a:custGeom>
              <a:avLst/>
              <a:gdLst>
                <a:gd name="T0" fmla="*/ 325 w 591"/>
                <a:gd name="T1" fmla="*/ 251 h 251"/>
                <a:gd name="T2" fmla="*/ 341 w 591"/>
                <a:gd name="T3" fmla="*/ 194 h 251"/>
                <a:gd name="T4" fmla="*/ 284 w 591"/>
                <a:gd name="T5" fmla="*/ 192 h 251"/>
                <a:gd name="T6" fmla="*/ 276 w 591"/>
                <a:gd name="T7" fmla="*/ 218 h 251"/>
                <a:gd name="T8" fmla="*/ 492 w 591"/>
                <a:gd name="T9" fmla="*/ 73 h 251"/>
                <a:gd name="T10" fmla="*/ 376 w 591"/>
                <a:gd name="T11" fmla="*/ 192 h 251"/>
                <a:gd name="T12" fmla="*/ 405 w 591"/>
                <a:gd name="T13" fmla="*/ 170 h 251"/>
                <a:gd name="T14" fmla="*/ 375 w 591"/>
                <a:gd name="T15" fmla="*/ 148 h 251"/>
                <a:gd name="T16" fmla="*/ 236 w 591"/>
                <a:gd name="T17" fmla="*/ 207 h 251"/>
                <a:gd name="T18" fmla="*/ 245 w 591"/>
                <a:gd name="T19" fmla="*/ 172 h 251"/>
                <a:gd name="T20" fmla="*/ 209 w 591"/>
                <a:gd name="T21" fmla="*/ 172 h 251"/>
                <a:gd name="T22" fmla="*/ 199 w 591"/>
                <a:gd name="T23" fmla="*/ 207 h 251"/>
                <a:gd name="T24" fmla="*/ 459 w 591"/>
                <a:gd name="T25" fmla="*/ 173 h 251"/>
                <a:gd name="T26" fmla="*/ 5 w 591"/>
                <a:gd name="T27" fmla="*/ 68 h 251"/>
                <a:gd name="T28" fmla="*/ 99 w 591"/>
                <a:gd name="T29" fmla="*/ 185 h 251"/>
                <a:gd name="T30" fmla="*/ 468 w 591"/>
                <a:gd name="T31" fmla="*/ 196 h 251"/>
                <a:gd name="T32" fmla="*/ 591 w 591"/>
                <a:gd name="T33" fmla="*/ 47 h 251"/>
                <a:gd name="T34" fmla="*/ 576 w 591"/>
                <a:gd name="T35" fmla="*/ 95 h 251"/>
                <a:gd name="T36" fmla="*/ 15 w 591"/>
                <a:gd name="T37" fmla="*/ 95 h 251"/>
                <a:gd name="T38" fmla="*/ 499 w 591"/>
                <a:gd name="T39" fmla="*/ 152 h 251"/>
                <a:gd name="T40" fmla="*/ 562 w 591"/>
                <a:gd name="T41" fmla="*/ 0 h 251"/>
                <a:gd name="T42" fmla="*/ 143 w 591"/>
                <a:gd name="T43" fmla="*/ 141 h 251"/>
                <a:gd name="T44" fmla="*/ 67 w 591"/>
                <a:gd name="T45" fmla="*/ 116 h 251"/>
                <a:gd name="T46" fmla="*/ 58 w 591"/>
                <a:gd name="T47" fmla="*/ 38 h 251"/>
                <a:gd name="T48" fmla="*/ 514 w 591"/>
                <a:gd name="T49" fmla="*/ 93 h 251"/>
                <a:gd name="T50" fmla="*/ 416 w 591"/>
                <a:gd name="T51" fmla="*/ 174 h 251"/>
                <a:gd name="T52" fmla="*/ 130 w 591"/>
                <a:gd name="T53" fmla="*/ 139 h 251"/>
                <a:gd name="T54" fmla="*/ 159 w 591"/>
                <a:gd name="T55" fmla="*/ 81 h 251"/>
                <a:gd name="T56" fmla="*/ 166 w 591"/>
                <a:gd name="T57" fmla="*/ 104 h 251"/>
                <a:gd name="T58" fmla="*/ 174 w 591"/>
                <a:gd name="T59" fmla="*/ 81 h 251"/>
                <a:gd name="T60" fmla="*/ 334 w 591"/>
                <a:gd name="T61" fmla="*/ 87 h 251"/>
                <a:gd name="T62" fmla="*/ 321 w 591"/>
                <a:gd name="T63" fmla="*/ 90 h 251"/>
                <a:gd name="T64" fmla="*/ 333 w 591"/>
                <a:gd name="T65" fmla="*/ 95 h 251"/>
                <a:gd name="T66" fmla="*/ 386 w 591"/>
                <a:gd name="T67" fmla="*/ 87 h 251"/>
                <a:gd name="T68" fmla="*/ 395 w 591"/>
                <a:gd name="T69" fmla="*/ 98 h 251"/>
                <a:gd name="T70" fmla="*/ 303 w 591"/>
                <a:gd name="T71" fmla="*/ 81 h 251"/>
                <a:gd name="T72" fmla="*/ 284 w 591"/>
                <a:gd name="T73" fmla="*/ 95 h 251"/>
                <a:gd name="T74" fmla="*/ 307 w 591"/>
                <a:gd name="T75" fmla="*/ 95 h 251"/>
                <a:gd name="T76" fmla="*/ 454 w 591"/>
                <a:gd name="T77" fmla="*/ 98 h 251"/>
                <a:gd name="T78" fmla="*/ 462 w 591"/>
                <a:gd name="T79" fmla="*/ 88 h 251"/>
                <a:gd name="T80" fmla="*/ 450 w 591"/>
                <a:gd name="T81" fmla="*/ 90 h 251"/>
                <a:gd name="T82" fmla="*/ 431 w 591"/>
                <a:gd name="T83" fmla="*/ 90 h 251"/>
                <a:gd name="T84" fmla="*/ 418 w 591"/>
                <a:gd name="T85" fmla="*/ 87 h 251"/>
                <a:gd name="T86" fmla="*/ 211 w 591"/>
                <a:gd name="T87" fmla="*/ 95 h 251"/>
                <a:gd name="T88" fmla="*/ 191 w 591"/>
                <a:gd name="T89" fmla="*/ 81 h 251"/>
                <a:gd name="T90" fmla="*/ 199 w 591"/>
                <a:gd name="T91" fmla="*/ 104 h 251"/>
                <a:gd name="T92" fmla="*/ 366 w 591"/>
                <a:gd name="T93" fmla="*/ 88 h 251"/>
                <a:gd name="T94" fmla="*/ 353 w 591"/>
                <a:gd name="T95" fmla="*/ 90 h 251"/>
                <a:gd name="T96" fmla="*/ 365 w 591"/>
                <a:gd name="T97" fmla="*/ 95 h 251"/>
                <a:gd name="T98" fmla="*/ 266 w 591"/>
                <a:gd name="T99" fmla="*/ 98 h 251"/>
                <a:gd name="T100" fmla="*/ 265 w 591"/>
                <a:gd name="T101" fmla="*/ 85 h 251"/>
                <a:gd name="T102" fmla="*/ 243 w 591"/>
                <a:gd name="T103" fmla="*/ 95 h 251"/>
                <a:gd name="T104" fmla="*/ 224 w 591"/>
                <a:gd name="T105" fmla="*/ 81 h 251"/>
                <a:gd name="T106" fmla="*/ 231 w 591"/>
                <a:gd name="T107" fmla="*/ 104 h 251"/>
                <a:gd name="T108" fmla="*/ 127 w 591"/>
                <a:gd name="T109" fmla="*/ 90 h 251"/>
                <a:gd name="T110" fmla="*/ 139 w 591"/>
                <a:gd name="T111" fmla="*/ 96 h 251"/>
                <a:gd name="T112" fmla="*/ 132 w 591"/>
                <a:gd name="T113" fmla="*/ 85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1" h="251">
                  <a:moveTo>
                    <a:pt x="265" y="251"/>
                  </a:moveTo>
                  <a:cubicBezTo>
                    <a:pt x="266" y="251"/>
                    <a:pt x="267" y="250"/>
                    <a:pt x="268" y="250"/>
                  </a:cubicBezTo>
                  <a:cubicBezTo>
                    <a:pt x="276" y="243"/>
                    <a:pt x="285" y="237"/>
                    <a:pt x="294" y="231"/>
                  </a:cubicBezTo>
                  <a:cubicBezTo>
                    <a:pt x="295" y="230"/>
                    <a:pt x="295" y="230"/>
                    <a:pt x="297" y="231"/>
                  </a:cubicBezTo>
                  <a:cubicBezTo>
                    <a:pt x="305" y="237"/>
                    <a:pt x="314" y="244"/>
                    <a:pt x="323" y="250"/>
                  </a:cubicBezTo>
                  <a:cubicBezTo>
                    <a:pt x="324" y="250"/>
                    <a:pt x="324" y="251"/>
                    <a:pt x="325" y="251"/>
                  </a:cubicBezTo>
                  <a:cubicBezTo>
                    <a:pt x="325" y="250"/>
                    <a:pt x="324" y="249"/>
                    <a:pt x="324" y="249"/>
                  </a:cubicBezTo>
                  <a:cubicBezTo>
                    <a:pt x="321" y="238"/>
                    <a:pt x="318" y="228"/>
                    <a:pt x="314" y="218"/>
                  </a:cubicBezTo>
                  <a:cubicBezTo>
                    <a:pt x="314" y="216"/>
                    <a:pt x="314" y="216"/>
                    <a:pt x="315" y="215"/>
                  </a:cubicBezTo>
                  <a:cubicBezTo>
                    <a:pt x="324" y="209"/>
                    <a:pt x="333" y="202"/>
                    <a:pt x="342" y="196"/>
                  </a:cubicBezTo>
                  <a:cubicBezTo>
                    <a:pt x="342" y="195"/>
                    <a:pt x="343" y="195"/>
                    <a:pt x="344" y="194"/>
                  </a:cubicBezTo>
                  <a:cubicBezTo>
                    <a:pt x="342" y="194"/>
                    <a:pt x="342" y="194"/>
                    <a:pt x="341" y="194"/>
                  </a:cubicBezTo>
                  <a:cubicBezTo>
                    <a:pt x="330" y="194"/>
                    <a:pt x="319" y="194"/>
                    <a:pt x="309" y="194"/>
                  </a:cubicBezTo>
                  <a:cubicBezTo>
                    <a:pt x="307" y="194"/>
                    <a:pt x="306" y="194"/>
                    <a:pt x="306" y="192"/>
                  </a:cubicBezTo>
                  <a:cubicBezTo>
                    <a:pt x="304" y="185"/>
                    <a:pt x="301" y="178"/>
                    <a:pt x="299" y="170"/>
                  </a:cubicBezTo>
                  <a:cubicBezTo>
                    <a:pt x="298" y="167"/>
                    <a:pt x="296" y="163"/>
                    <a:pt x="295" y="159"/>
                  </a:cubicBezTo>
                  <a:cubicBezTo>
                    <a:pt x="295" y="160"/>
                    <a:pt x="294" y="161"/>
                    <a:pt x="294" y="161"/>
                  </a:cubicBezTo>
                  <a:cubicBezTo>
                    <a:pt x="291" y="172"/>
                    <a:pt x="288" y="182"/>
                    <a:pt x="284" y="192"/>
                  </a:cubicBezTo>
                  <a:cubicBezTo>
                    <a:pt x="284" y="194"/>
                    <a:pt x="283" y="194"/>
                    <a:pt x="281" y="194"/>
                  </a:cubicBezTo>
                  <a:cubicBezTo>
                    <a:pt x="271" y="194"/>
                    <a:pt x="260" y="194"/>
                    <a:pt x="249" y="194"/>
                  </a:cubicBezTo>
                  <a:cubicBezTo>
                    <a:pt x="248" y="194"/>
                    <a:pt x="248" y="194"/>
                    <a:pt x="247" y="194"/>
                  </a:cubicBezTo>
                  <a:cubicBezTo>
                    <a:pt x="248" y="195"/>
                    <a:pt x="248" y="196"/>
                    <a:pt x="249" y="196"/>
                  </a:cubicBezTo>
                  <a:cubicBezTo>
                    <a:pt x="258" y="202"/>
                    <a:pt x="266" y="209"/>
                    <a:pt x="275" y="215"/>
                  </a:cubicBezTo>
                  <a:cubicBezTo>
                    <a:pt x="276" y="216"/>
                    <a:pt x="276" y="216"/>
                    <a:pt x="276" y="218"/>
                  </a:cubicBezTo>
                  <a:cubicBezTo>
                    <a:pt x="275" y="221"/>
                    <a:pt x="273" y="225"/>
                    <a:pt x="272" y="229"/>
                  </a:cubicBezTo>
                  <a:cubicBezTo>
                    <a:pt x="270" y="236"/>
                    <a:pt x="268" y="244"/>
                    <a:pt x="265" y="251"/>
                  </a:cubicBezTo>
                  <a:close/>
                  <a:moveTo>
                    <a:pt x="492" y="67"/>
                  </a:moveTo>
                  <a:cubicBezTo>
                    <a:pt x="361" y="67"/>
                    <a:pt x="230" y="67"/>
                    <a:pt x="98" y="67"/>
                  </a:cubicBezTo>
                  <a:cubicBezTo>
                    <a:pt x="98" y="69"/>
                    <a:pt x="98" y="71"/>
                    <a:pt x="98" y="73"/>
                  </a:cubicBezTo>
                  <a:cubicBezTo>
                    <a:pt x="230" y="73"/>
                    <a:pt x="361" y="73"/>
                    <a:pt x="492" y="73"/>
                  </a:cubicBezTo>
                  <a:cubicBezTo>
                    <a:pt x="492" y="71"/>
                    <a:pt x="492" y="69"/>
                    <a:pt x="492" y="67"/>
                  </a:cubicBezTo>
                  <a:close/>
                  <a:moveTo>
                    <a:pt x="346" y="170"/>
                  </a:moveTo>
                  <a:cubicBezTo>
                    <a:pt x="346" y="170"/>
                    <a:pt x="346" y="170"/>
                    <a:pt x="346" y="171"/>
                  </a:cubicBezTo>
                  <a:cubicBezTo>
                    <a:pt x="352" y="175"/>
                    <a:pt x="358" y="179"/>
                    <a:pt x="364" y="184"/>
                  </a:cubicBezTo>
                  <a:cubicBezTo>
                    <a:pt x="362" y="191"/>
                    <a:pt x="359" y="198"/>
                    <a:pt x="357" y="206"/>
                  </a:cubicBezTo>
                  <a:cubicBezTo>
                    <a:pt x="363" y="201"/>
                    <a:pt x="369" y="196"/>
                    <a:pt x="376" y="192"/>
                  </a:cubicBezTo>
                  <a:cubicBezTo>
                    <a:pt x="382" y="196"/>
                    <a:pt x="388" y="201"/>
                    <a:pt x="394" y="205"/>
                  </a:cubicBezTo>
                  <a:cubicBezTo>
                    <a:pt x="394" y="204"/>
                    <a:pt x="394" y="204"/>
                    <a:pt x="394" y="204"/>
                  </a:cubicBezTo>
                  <a:cubicBezTo>
                    <a:pt x="392" y="198"/>
                    <a:pt x="390" y="192"/>
                    <a:pt x="388" y="186"/>
                  </a:cubicBezTo>
                  <a:cubicBezTo>
                    <a:pt x="387" y="184"/>
                    <a:pt x="387" y="183"/>
                    <a:pt x="389" y="182"/>
                  </a:cubicBezTo>
                  <a:cubicBezTo>
                    <a:pt x="394" y="179"/>
                    <a:pt x="399" y="175"/>
                    <a:pt x="404" y="172"/>
                  </a:cubicBezTo>
                  <a:cubicBezTo>
                    <a:pt x="404" y="171"/>
                    <a:pt x="405" y="171"/>
                    <a:pt x="405" y="170"/>
                  </a:cubicBezTo>
                  <a:cubicBezTo>
                    <a:pt x="405" y="170"/>
                    <a:pt x="405" y="170"/>
                    <a:pt x="405" y="170"/>
                  </a:cubicBezTo>
                  <a:cubicBezTo>
                    <a:pt x="404" y="170"/>
                    <a:pt x="404" y="170"/>
                    <a:pt x="403" y="170"/>
                  </a:cubicBezTo>
                  <a:cubicBezTo>
                    <a:pt x="397" y="170"/>
                    <a:pt x="391" y="170"/>
                    <a:pt x="385" y="170"/>
                  </a:cubicBezTo>
                  <a:cubicBezTo>
                    <a:pt x="383" y="170"/>
                    <a:pt x="382" y="170"/>
                    <a:pt x="382" y="168"/>
                  </a:cubicBezTo>
                  <a:cubicBezTo>
                    <a:pt x="380" y="162"/>
                    <a:pt x="378" y="156"/>
                    <a:pt x="376" y="151"/>
                  </a:cubicBezTo>
                  <a:cubicBezTo>
                    <a:pt x="376" y="150"/>
                    <a:pt x="376" y="149"/>
                    <a:pt x="375" y="148"/>
                  </a:cubicBezTo>
                  <a:cubicBezTo>
                    <a:pt x="373" y="155"/>
                    <a:pt x="371" y="161"/>
                    <a:pt x="369" y="168"/>
                  </a:cubicBezTo>
                  <a:cubicBezTo>
                    <a:pt x="369" y="170"/>
                    <a:pt x="368" y="170"/>
                    <a:pt x="366" y="170"/>
                  </a:cubicBezTo>
                  <a:cubicBezTo>
                    <a:pt x="359" y="170"/>
                    <a:pt x="353" y="170"/>
                    <a:pt x="346" y="170"/>
                  </a:cubicBezTo>
                  <a:close/>
                  <a:moveTo>
                    <a:pt x="199" y="207"/>
                  </a:moveTo>
                  <a:cubicBezTo>
                    <a:pt x="206" y="202"/>
                    <a:pt x="212" y="198"/>
                    <a:pt x="218" y="194"/>
                  </a:cubicBezTo>
                  <a:cubicBezTo>
                    <a:pt x="224" y="198"/>
                    <a:pt x="230" y="202"/>
                    <a:pt x="236" y="207"/>
                  </a:cubicBezTo>
                  <a:cubicBezTo>
                    <a:pt x="236" y="206"/>
                    <a:pt x="236" y="205"/>
                    <a:pt x="235" y="205"/>
                  </a:cubicBezTo>
                  <a:cubicBezTo>
                    <a:pt x="234" y="199"/>
                    <a:pt x="232" y="193"/>
                    <a:pt x="230" y="187"/>
                  </a:cubicBezTo>
                  <a:cubicBezTo>
                    <a:pt x="229" y="186"/>
                    <a:pt x="229" y="185"/>
                    <a:pt x="230" y="184"/>
                  </a:cubicBezTo>
                  <a:cubicBezTo>
                    <a:pt x="236" y="181"/>
                    <a:pt x="241" y="177"/>
                    <a:pt x="246" y="173"/>
                  </a:cubicBezTo>
                  <a:cubicBezTo>
                    <a:pt x="246" y="173"/>
                    <a:pt x="247" y="173"/>
                    <a:pt x="247" y="172"/>
                  </a:cubicBezTo>
                  <a:cubicBezTo>
                    <a:pt x="246" y="172"/>
                    <a:pt x="246" y="172"/>
                    <a:pt x="245" y="172"/>
                  </a:cubicBezTo>
                  <a:cubicBezTo>
                    <a:pt x="239" y="172"/>
                    <a:pt x="233" y="172"/>
                    <a:pt x="227" y="172"/>
                  </a:cubicBezTo>
                  <a:cubicBezTo>
                    <a:pt x="225" y="172"/>
                    <a:pt x="225" y="171"/>
                    <a:pt x="224" y="170"/>
                  </a:cubicBezTo>
                  <a:cubicBezTo>
                    <a:pt x="222" y="164"/>
                    <a:pt x="220" y="158"/>
                    <a:pt x="218" y="152"/>
                  </a:cubicBezTo>
                  <a:cubicBezTo>
                    <a:pt x="218" y="152"/>
                    <a:pt x="218" y="151"/>
                    <a:pt x="218" y="150"/>
                  </a:cubicBezTo>
                  <a:cubicBezTo>
                    <a:pt x="215" y="157"/>
                    <a:pt x="213" y="163"/>
                    <a:pt x="211" y="170"/>
                  </a:cubicBezTo>
                  <a:cubicBezTo>
                    <a:pt x="211" y="171"/>
                    <a:pt x="210" y="172"/>
                    <a:pt x="209" y="172"/>
                  </a:cubicBezTo>
                  <a:cubicBezTo>
                    <a:pt x="202" y="172"/>
                    <a:pt x="196" y="172"/>
                    <a:pt x="190" y="172"/>
                  </a:cubicBezTo>
                  <a:cubicBezTo>
                    <a:pt x="190" y="172"/>
                    <a:pt x="189" y="172"/>
                    <a:pt x="188" y="172"/>
                  </a:cubicBezTo>
                  <a:cubicBezTo>
                    <a:pt x="194" y="176"/>
                    <a:pt x="199" y="180"/>
                    <a:pt x="205" y="184"/>
                  </a:cubicBezTo>
                  <a:cubicBezTo>
                    <a:pt x="206" y="185"/>
                    <a:pt x="206" y="186"/>
                    <a:pt x="206" y="187"/>
                  </a:cubicBezTo>
                  <a:cubicBezTo>
                    <a:pt x="205" y="187"/>
                    <a:pt x="205" y="188"/>
                    <a:pt x="205" y="188"/>
                  </a:cubicBezTo>
                  <a:cubicBezTo>
                    <a:pt x="203" y="194"/>
                    <a:pt x="201" y="201"/>
                    <a:pt x="199" y="207"/>
                  </a:cubicBezTo>
                  <a:close/>
                  <a:moveTo>
                    <a:pt x="459" y="173"/>
                  </a:moveTo>
                  <a:cubicBezTo>
                    <a:pt x="462" y="176"/>
                    <a:pt x="464" y="178"/>
                    <a:pt x="467" y="180"/>
                  </a:cubicBezTo>
                  <a:cubicBezTo>
                    <a:pt x="473" y="185"/>
                    <a:pt x="479" y="187"/>
                    <a:pt x="487" y="186"/>
                  </a:cubicBezTo>
                  <a:cubicBezTo>
                    <a:pt x="497" y="185"/>
                    <a:pt x="505" y="180"/>
                    <a:pt x="512" y="173"/>
                  </a:cubicBezTo>
                  <a:cubicBezTo>
                    <a:pt x="513" y="173"/>
                    <a:pt x="513" y="173"/>
                    <a:pt x="513" y="173"/>
                  </a:cubicBezTo>
                  <a:cubicBezTo>
                    <a:pt x="496" y="160"/>
                    <a:pt x="478" y="162"/>
                    <a:pt x="459" y="173"/>
                  </a:cubicBezTo>
                  <a:close/>
                  <a:moveTo>
                    <a:pt x="174" y="183"/>
                  </a:moveTo>
                  <a:cubicBezTo>
                    <a:pt x="157" y="175"/>
                    <a:pt x="129" y="183"/>
                    <a:pt x="122" y="197"/>
                  </a:cubicBezTo>
                  <a:cubicBezTo>
                    <a:pt x="131" y="201"/>
                    <a:pt x="140" y="204"/>
                    <a:pt x="150" y="203"/>
                  </a:cubicBezTo>
                  <a:cubicBezTo>
                    <a:pt x="162" y="201"/>
                    <a:pt x="169" y="194"/>
                    <a:pt x="174" y="183"/>
                  </a:cubicBezTo>
                  <a:close/>
                  <a:moveTo>
                    <a:pt x="0" y="47"/>
                  </a:moveTo>
                  <a:cubicBezTo>
                    <a:pt x="0" y="55"/>
                    <a:pt x="1" y="62"/>
                    <a:pt x="5" y="68"/>
                  </a:cubicBezTo>
                  <a:cubicBezTo>
                    <a:pt x="8" y="76"/>
                    <a:pt x="14" y="82"/>
                    <a:pt x="23" y="84"/>
                  </a:cubicBezTo>
                  <a:cubicBezTo>
                    <a:pt x="27" y="85"/>
                    <a:pt x="32" y="86"/>
                    <a:pt x="37" y="85"/>
                  </a:cubicBezTo>
                  <a:cubicBezTo>
                    <a:pt x="32" y="64"/>
                    <a:pt x="22" y="51"/>
                    <a:pt x="0" y="47"/>
                  </a:cubicBezTo>
                  <a:close/>
                  <a:moveTo>
                    <a:pt x="131" y="173"/>
                  </a:moveTo>
                  <a:cubicBezTo>
                    <a:pt x="114" y="161"/>
                    <a:pt x="91" y="161"/>
                    <a:pt x="78" y="173"/>
                  </a:cubicBezTo>
                  <a:cubicBezTo>
                    <a:pt x="84" y="179"/>
                    <a:pt x="91" y="183"/>
                    <a:pt x="99" y="185"/>
                  </a:cubicBezTo>
                  <a:cubicBezTo>
                    <a:pt x="105" y="187"/>
                    <a:pt x="111" y="187"/>
                    <a:pt x="116" y="184"/>
                  </a:cubicBezTo>
                  <a:cubicBezTo>
                    <a:pt x="122" y="182"/>
                    <a:pt x="127" y="178"/>
                    <a:pt x="131" y="173"/>
                  </a:cubicBezTo>
                  <a:close/>
                  <a:moveTo>
                    <a:pt x="417" y="183"/>
                  </a:moveTo>
                  <a:cubicBezTo>
                    <a:pt x="420" y="191"/>
                    <a:pt x="425" y="197"/>
                    <a:pt x="433" y="201"/>
                  </a:cubicBezTo>
                  <a:cubicBezTo>
                    <a:pt x="440" y="204"/>
                    <a:pt x="448" y="203"/>
                    <a:pt x="455" y="202"/>
                  </a:cubicBezTo>
                  <a:cubicBezTo>
                    <a:pt x="460" y="201"/>
                    <a:pt x="464" y="199"/>
                    <a:pt x="468" y="196"/>
                  </a:cubicBezTo>
                  <a:cubicBezTo>
                    <a:pt x="462" y="189"/>
                    <a:pt x="455" y="183"/>
                    <a:pt x="446" y="181"/>
                  </a:cubicBezTo>
                  <a:cubicBezTo>
                    <a:pt x="436" y="179"/>
                    <a:pt x="426" y="180"/>
                    <a:pt x="417" y="183"/>
                  </a:cubicBezTo>
                  <a:close/>
                  <a:moveTo>
                    <a:pt x="554" y="85"/>
                  </a:moveTo>
                  <a:cubicBezTo>
                    <a:pt x="566" y="86"/>
                    <a:pt x="576" y="83"/>
                    <a:pt x="583" y="73"/>
                  </a:cubicBezTo>
                  <a:cubicBezTo>
                    <a:pt x="587" y="68"/>
                    <a:pt x="590" y="61"/>
                    <a:pt x="590" y="54"/>
                  </a:cubicBezTo>
                  <a:cubicBezTo>
                    <a:pt x="591" y="52"/>
                    <a:pt x="591" y="50"/>
                    <a:pt x="591" y="47"/>
                  </a:cubicBezTo>
                  <a:cubicBezTo>
                    <a:pt x="569" y="51"/>
                    <a:pt x="559" y="64"/>
                    <a:pt x="554" y="85"/>
                  </a:cubicBezTo>
                  <a:close/>
                  <a:moveTo>
                    <a:pt x="576" y="95"/>
                  </a:moveTo>
                  <a:cubicBezTo>
                    <a:pt x="560" y="92"/>
                    <a:pt x="536" y="105"/>
                    <a:pt x="531" y="122"/>
                  </a:cubicBezTo>
                  <a:cubicBezTo>
                    <a:pt x="538" y="125"/>
                    <a:pt x="545" y="126"/>
                    <a:pt x="552" y="124"/>
                  </a:cubicBezTo>
                  <a:cubicBezTo>
                    <a:pt x="561" y="121"/>
                    <a:pt x="567" y="115"/>
                    <a:pt x="571" y="107"/>
                  </a:cubicBezTo>
                  <a:cubicBezTo>
                    <a:pt x="574" y="104"/>
                    <a:pt x="575" y="100"/>
                    <a:pt x="576" y="95"/>
                  </a:cubicBezTo>
                  <a:close/>
                  <a:moveTo>
                    <a:pt x="15" y="95"/>
                  </a:moveTo>
                  <a:cubicBezTo>
                    <a:pt x="15" y="96"/>
                    <a:pt x="15" y="96"/>
                    <a:pt x="15" y="96"/>
                  </a:cubicBezTo>
                  <a:cubicBezTo>
                    <a:pt x="17" y="104"/>
                    <a:pt x="20" y="110"/>
                    <a:pt x="25" y="116"/>
                  </a:cubicBezTo>
                  <a:cubicBezTo>
                    <a:pt x="32" y="123"/>
                    <a:pt x="40" y="126"/>
                    <a:pt x="50" y="125"/>
                  </a:cubicBezTo>
                  <a:cubicBezTo>
                    <a:pt x="54" y="125"/>
                    <a:pt x="57" y="123"/>
                    <a:pt x="60" y="123"/>
                  </a:cubicBezTo>
                  <a:cubicBezTo>
                    <a:pt x="49" y="102"/>
                    <a:pt x="36" y="94"/>
                    <a:pt x="15" y="95"/>
                  </a:cubicBezTo>
                  <a:close/>
                  <a:moveTo>
                    <a:pt x="92" y="152"/>
                  </a:moveTo>
                  <a:cubicBezTo>
                    <a:pt x="84" y="144"/>
                    <a:pt x="75" y="137"/>
                    <a:pt x="63" y="135"/>
                  </a:cubicBezTo>
                  <a:cubicBezTo>
                    <a:pt x="56" y="134"/>
                    <a:pt x="48" y="135"/>
                    <a:pt x="41" y="138"/>
                  </a:cubicBezTo>
                  <a:cubicBezTo>
                    <a:pt x="46" y="146"/>
                    <a:pt x="52" y="152"/>
                    <a:pt x="60" y="157"/>
                  </a:cubicBezTo>
                  <a:cubicBezTo>
                    <a:pt x="70" y="162"/>
                    <a:pt x="83" y="160"/>
                    <a:pt x="92" y="152"/>
                  </a:cubicBezTo>
                  <a:close/>
                  <a:moveTo>
                    <a:pt x="499" y="152"/>
                  </a:moveTo>
                  <a:cubicBezTo>
                    <a:pt x="508" y="160"/>
                    <a:pt x="520" y="162"/>
                    <a:pt x="530" y="157"/>
                  </a:cubicBezTo>
                  <a:cubicBezTo>
                    <a:pt x="537" y="154"/>
                    <a:pt x="542" y="149"/>
                    <a:pt x="546" y="144"/>
                  </a:cubicBezTo>
                  <a:cubicBezTo>
                    <a:pt x="547" y="142"/>
                    <a:pt x="549" y="140"/>
                    <a:pt x="550" y="138"/>
                  </a:cubicBezTo>
                  <a:cubicBezTo>
                    <a:pt x="535" y="130"/>
                    <a:pt x="510" y="137"/>
                    <a:pt x="499" y="152"/>
                  </a:cubicBezTo>
                  <a:close/>
                  <a:moveTo>
                    <a:pt x="560" y="50"/>
                  </a:moveTo>
                  <a:cubicBezTo>
                    <a:pt x="578" y="36"/>
                    <a:pt x="578" y="14"/>
                    <a:pt x="562" y="0"/>
                  </a:cubicBezTo>
                  <a:cubicBezTo>
                    <a:pt x="549" y="18"/>
                    <a:pt x="549" y="32"/>
                    <a:pt x="560" y="50"/>
                  </a:cubicBezTo>
                  <a:close/>
                  <a:moveTo>
                    <a:pt x="31" y="50"/>
                  </a:moveTo>
                  <a:cubicBezTo>
                    <a:pt x="42" y="35"/>
                    <a:pt x="41" y="13"/>
                    <a:pt x="29" y="0"/>
                  </a:cubicBezTo>
                  <a:cubicBezTo>
                    <a:pt x="13" y="14"/>
                    <a:pt x="13" y="36"/>
                    <a:pt x="31" y="50"/>
                  </a:cubicBezTo>
                  <a:close/>
                  <a:moveTo>
                    <a:pt x="175" y="174"/>
                  </a:moveTo>
                  <a:cubicBezTo>
                    <a:pt x="175" y="158"/>
                    <a:pt x="157" y="140"/>
                    <a:pt x="143" y="141"/>
                  </a:cubicBezTo>
                  <a:cubicBezTo>
                    <a:pt x="140" y="164"/>
                    <a:pt x="155" y="175"/>
                    <a:pt x="175" y="174"/>
                  </a:cubicBezTo>
                  <a:close/>
                  <a:moveTo>
                    <a:pt x="504" y="101"/>
                  </a:moveTo>
                  <a:cubicBezTo>
                    <a:pt x="496" y="107"/>
                    <a:pt x="490" y="114"/>
                    <a:pt x="490" y="124"/>
                  </a:cubicBezTo>
                  <a:cubicBezTo>
                    <a:pt x="489" y="131"/>
                    <a:pt x="491" y="138"/>
                    <a:pt x="493" y="145"/>
                  </a:cubicBezTo>
                  <a:cubicBezTo>
                    <a:pt x="511" y="136"/>
                    <a:pt x="518" y="119"/>
                    <a:pt x="504" y="101"/>
                  </a:cubicBezTo>
                  <a:close/>
                  <a:moveTo>
                    <a:pt x="67" y="116"/>
                  </a:moveTo>
                  <a:cubicBezTo>
                    <a:pt x="79" y="105"/>
                    <a:pt x="79" y="80"/>
                    <a:pt x="68" y="71"/>
                  </a:cubicBezTo>
                  <a:cubicBezTo>
                    <a:pt x="49" y="85"/>
                    <a:pt x="53" y="104"/>
                    <a:pt x="67" y="116"/>
                  </a:cubicBezTo>
                  <a:close/>
                  <a:moveTo>
                    <a:pt x="58" y="38"/>
                  </a:moveTo>
                  <a:cubicBezTo>
                    <a:pt x="50" y="41"/>
                    <a:pt x="43" y="46"/>
                    <a:pt x="40" y="56"/>
                  </a:cubicBezTo>
                  <a:cubicBezTo>
                    <a:pt x="37" y="65"/>
                    <a:pt x="41" y="73"/>
                    <a:pt x="46" y="81"/>
                  </a:cubicBezTo>
                  <a:cubicBezTo>
                    <a:pt x="62" y="67"/>
                    <a:pt x="65" y="53"/>
                    <a:pt x="58" y="38"/>
                  </a:cubicBezTo>
                  <a:close/>
                  <a:moveTo>
                    <a:pt x="98" y="145"/>
                  </a:moveTo>
                  <a:cubicBezTo>
                    <a:pt x="106" y="130"/>
                    <a:pt x="100" y="109"/>
                    <a:pt x="87" y="101"/>
                  </a:cubicBezTo>
                  <a:cubicBezTo>
                    <a:pt x="82" y="108"/>
                    <a:pt x="78" y="116"/>
                    <a:pt x="80" y="125"/>
                  </a:cubicBezTo>
                  <a:cubicBezTo>
                    <a:pt x="82" y="135"/>
                    <a:pt x="89" y="140"/>
                    <a:pt x="98" y="145"/>
                  </a:cubicBezTo>
                  <a:close/>
                  <a:moveTo>
                    <a:pt x="522" y="71"/>
                  </a:moveTo>
                  <a:cubicBezTo>
                    <a:pt x="517" y="78"/>
                    <a:pt x="514" y="85"/>
                    <a:pt x="514" y="93"/>
                  </a:cubicBezTo>
                  <a:cubicBezTo>
                    <a:pt x="515" y="102"/>
                    <a:pt x="518" y="109"/>
                    <a:pt x="523" y="116"/>
                  </a:cubicBezTo>
                  <a:cubicBezTo>
                    <a:pt x="539" y="103"/>
                    <a:pt x="541" y="84"/>
                    <a:pt x="522" y="71"/>
                  </a:cubicBezTo>
                  <a:close/>
                  <a:moveTo>
                    <a:pt x="456" y="164"/>
                  </a:moveTo>
                  <a:cubicBezTo>
                    <a:pt x="480" y="160"/>
                    <a:pt x="486" y="142"/>
                    <a:pt x="478" y="125"/>
                  </a:cubicBezTo>
                  <a:cubicBezTo>
                    <a:pt x="463" y="129"/>
                    <a:pt x="453" y="148"/>
                    <a:pt x="456" y="164"/>
                  </a:cubicBezTo>
                  <a:close/>
                  <a:moveTo>
                    <a:pt x="416" y="174"/>
                  </a:moveTo>
                  <a:cubicBezTo>
                    <a:pt x="426" y="174"/>
                    <a:pt x="435" y="173"/>
                    <a:pt x="442" y="165"/>
                  </a:cubicBezTo>
                  <a:cubicBezTo>
                    <a:pt x="448" y="158"/>
                    <a:pt x="448" y="150"/>
                    <a:pt x="448" y="141"/>
                  </a:cubicBezTo>
                  <a:cubicBezTo>
                    <a:pt x="430" y="143"/>
                    <a:pt x="420" y="153"/>
                    <a:pt x="416" y="174"/>
                  </a:cubicBezTo>
                  <a:close/>
                  <a:moveTo>
                    <a:pt x="113" y="124"/>
                  </a:moveTo>
                  <a:cubicBezTo>
                    <a:pt x="103" y="141"/>
                    <a:pt x="115" y="163"/>
                    <a:pt x="134" y="164"/>
                  </a:cubicBezTo>
                  <a:cubicBezTo>
                    <a:pt x="135" y="155"/>
                    <a:pt x="134" y="147"/>
                    <a:pt x="130" y="139"/>
                  </a:cubicBezTo>
                  <a:cubicBezTo>
                    <a:pt x="126" y="132"/>
                    <a:pt x="120" y="128"/>
                    <a:pt x="113" y="124"/>
                  </a:cubicBezTo>
                  <a:close/>
                  <a:moveTo>
                    <a:pt x="532" y="38"/>
                  </a:moveTo>
                  <a:cubicBezTo>
                    <a:pt x="529" y="43"/>
                    <a:pt x="528" y="54"/>
                    <a:pt x="530" y="60"/>
                  </a:cubicBezTo>
                  <a:cubicBezTo>
                    <a:pt x="533" y="69"/>
                    <a:pt x="538" y="75"/>
                    <a:pt x="545" y="81"/>
                  </a:cubicBezTo>
                  <a:cubicBezTo>
                    <a:pt x="558" y="66"/>
                    <a:pt x="551" y="42"/>
                    <a:pt x="532" y="38"/>
                  </a:cubicBezTo>
                  <a:close/>
                  <a:moveTo>
                    <a:pt x="159" y="81"/>
                  </a:moveTo>
                  <a:cubicBezTo>
                    <a:pt x="159" y="84"/>
                    <a:pt x="160" y="86"/>
                    <a:pt x="160" y="88"/>
                  </a:cubicBezTo>
                  <a:cubicBezTo>
                    <a:pt x="161" y="89"/>
                    <a:pt x="160" y="90"/>
                    <a:pt x="160" y="90"/>
                  </a:cubicBezTo>
                  <a:cubicBezTo>
                    <a:pt x="158" y="92"/>
                    <a:pt x="156" y="93"/>
                    <a:pt x="154" y="95"/>
                  </a:cubicBezTo>
                  <a:cubicBezTo>
                    <a:pt x="157" y="95"/>
                    <a:pt x="159" y="95"/>
                    <a:pt x="161" y="96"/>
                  </a:cubicBezTo>
                  <a:cubicBezTo>
                    <a:pt x="162" y="96"/>
                    <a:pt x="163" y="96"/>
                    <a:pt x="164" y="98"/>
                  </a:cubicBezTo>
                  <a:cubicBezTo>
                    <a:pt x="165" y="99"/>
                    <a:pt x="166" y="101"/>
                    <a:pt x="166" y="104"/>
                  </a:cubicBezTo>
                  <a:cubicBezTo>
                    <a:pt x="167" y="101"/>
                    <a:pt x="168" y="99"/>
                    <a:pt x="169" y="97"/>
                  </a:cubicBezTo>
                  <a:cubicBezTo>
                    <a:pt x="170" y="96"/>
                    <a:pt x="170" y="96"/>
                    <a:pt x="172" y="96"/>
                  </a:cubicBezTo>
                  <a:cubicBezTo>
                    <a:pt x="174" y="95"/>
                    <a:pt x="176" y="95"/>
                    <a:pt x="178" y="95"/>
                  </a:cubicBezTo>
                  <a:cubicBezTo>
                    <a:pt x="176" y="93"/>
                    <a:pt x="175" y="92"/>
                    <a:pt x="173" y="90"/>
                  </a:cubicBezTo>
                  <a:cubicBezTo>
                    <a:pt x="172" y="90"/>
                    <a:pt x="172" y="89"/>
                    <a:pt x="172" y="88"/>
                  </a:cubicBezTo>
                  <a:cubicBezTo>
                    <a:pt x="173" y="86"/>
                    <a:pt x="173" y="84"/>
                    <a:pt x="174" y="81"/>
                  </a:cubicBezTo>
                  <a:cubicBezTo>
                    <a:pt x="171" y="82"/>
                    <a:pt x="170" y="84"/>
                    <a:pt x="168" y="85"/>
                  </a:cubicBezTo>
                  <a:cubicBezTo>
                    <a:pt x="167" y="85"/>
                    <a:pt x="166" y="85"/>
                    <a:pt x="165" y="85"/>
                  </a:cubicBezTo>
                  <a:cubicBezTo>
                    <a:pt x="163" y="84"/>
                    <a:pt x="161" y="82"/>
                    <a:pt x="159" y="81"/>
                  </a:cubicBezTo>
                  <a:close/>
                  <a:moveTo>
                    <a:pt x="340" y="95"/>
                  </a:moveTo>
                  <a:cubicBezTo>
                    <a:pt x="338" y="93"/>
                    <a:pt x="336" y="92"/>
                    <a:pt x="335" y="91"/>
                  </a:cubicBezTo>
                  <a:cubicBezTo>
                    <a:pt x="333" y="90"/>
                    <a:pt x="333" y="89"/>
                    <a:pt x="334" y="87"/>
                  </a:cubicBezTo>
                  <a:cubicBezTo>
                    <a:pt x="334" y="85"/>
                    <a:pt x="334" y="83"/>
                    <a:pt x="335" y="81"/>
                  </a:cubicBezTo>
                  <a:cubicBezTo>
                    <a:pt x="333" y="82"/>
                    <a:pt x="331" y="83"/>
                    <a:pt x="329" y="85"/>
                  </a:cubicBezTo>
                  <a:cubicBezTo>
                    <a:pt x="328" y="85"/>
                    <a:pt x="327" y="85"/>
                    <a:pt x="326" y="85"/>
                  </a:cubicBezTo>
                  <a:cubicBezTo>
                    <a:pt x="325" y="83"/>
                    <a:pt x="323" y="82"/>
                    <a:pt x="320" y="81"/>
                  </a:cubicBezTo>
                  <a:cubicBezTo>
                    <a:pt x="321" y="84"/>
                    <a:pt x="321" y="86"/>
                    <a:pt x="322" y="88"/>
                  </a:cubicBezTo>
                  <a:cubicBezTo>
                    <a:pt x="322" y="89"/>
                    <a:pt x="322" y="90"/>
                    <a:pt x="321" y="90"/>
                  </a:cubicBezTo>
                  <a:cubicBezTo>
                    <a:pt x="319" y="92"/>
                    <a:pt x="318" y="93"/>
                    <a:pt x="316" y="95"/>
                  </a:cubicBezTo>
                  <a:cubicBezTo>
                    <a:pt x="318" y="95"/>
                    <a:pt x="320" y="95"/>
                    <a:pt x="323" y="96"/>
                  </a:cubicBezTo>
                  <a:cubicBezTo>
                    <a:pt x="324" y="96"/>
                    <a:pt x="325" y="96"/>
                    <a:pt x="325" y="97"/>
                  </a:cubicBezTo>
                  <a:cubicBezTo>
                    <a:pt x="326" y="99"/>
                    <a:pt x="327" y="101"/>
                    <a:pt x="328" y="104"/>
                  </a:cubicBezTo>
                  <a:cubicBezTo>
                    <a:pt x="329" y="101"/>
                    <a:pt x="330" y="100"/>
                    <a:pt x="330" y="98"/>
                  </a:cubicBezTo>
                  <a:cubicBezTo>
                    <a:pt x="331" y="96"/>
                    <a:pt x="332" y="95"/>
                    <a:pt x="333" y="95"/>
                  </a:cubicBezTo>
                  <a:cubicBezTo>
                    <a:pt x="335" y="96"/>
                    <a:pt x="337" y="95"/>
                    <a:pt x="340" y="95"/>
                  </a:cubicBezTo>
                  <a:close/>
                  <a:moveTo>
                    <a:pt x="399" y="81"/>
                  </a:moveTo>
                  <a:cubicBezTo>
                    <a:pt x="397" y="82"/>
                    <a:pt x="395" y="84"/>
                    <a:pt x="393" y="85"/>
                  </a:cubicBezTo>
                  <a:cubicBezTo>
                    <a:pt x="393" y="85"/>
                    <a:pt x="392" y="85"/>
                    <a:pt x="391" y="85"/>
                  </a:cubicBezTo>
                  <a:cubicBezTo>
                    <a:pt x="389" y="84"/>
                    <a:pt x="387" y="82"/>
                    <a:pt x="385" y="81"/>
                  </a:cubicBezTo>
                  <a:cubicBezTo>
                    <a:pt x="385" y="83"/>
                    <a:pt x="386" y="85"/>
                    <a:pt x="386" y="87"/>
                  </a:cubicBezTo>
                  <a:cubicBezTo>
                    <a:pt x="387" y="89"/>
                    <a:pt x="386" y="90"/>
                    <a:pt x="385" y="91"/>
                  </a:cubicBezTo>
                  <a:cubicBezTo>
                    <a:pt x="384" y="92"/>
                    <a:pt x="382" y="93"/>
                    <a:pt x="380" y="95"/>
                  </a:cubicBezTo>
                  <a:cubicBezTo>
                    <a:pt x="383" y="95"/>
                    <a:pt x="385" y="95"/>
                    <a:pt x="387" y="96"/>
                  </a:cubicBezTo>
                  <a:cubicBezTo>
                    <a:pt x="388" y="96"/>
                    <a:pt x="389" y="96"/>
                    <a:pt x="390" y="97"/>
                  </a:cubicBezTo>
                  <a:cubicBezTo>
                    <a:pt x="390" y="99"/>
                    <a:pt x="391" y="101"/>
                    <a:pt x="392" y="104"/>
                  </a:cubicBezTo>
                  <a:cubicBezTo>
                    <a:pt x="393" y="101"/>
                    <a:pt x="394" y="100"/>
                    <a:pt x="395" y="98"/>
                  </a:cubicBezTo>
                  <a:cubicBezTo>
                    <a:pt x="395" y="96"/>
                    <a:pt x="396" y="95"/>
                    <a:pt x="398" y="95"/>
                  </a:cubicBezTo>
                  <a:cubicBezTo>
                    <a:pt x="400" y="96"/>
                    <a:pt x="402" y="95"/>
                    <a:pt x="404" y="95"/>
                  </a:cubicBezTo>
                  <a:cubicBezTo>
                    <a:pt x="402" y="93"/>
                    <a:pt x="400" y="92"/>
                    <a:pt x="399" y="90"/>
                  </a:cubicBezTo>
                  <a:cubicBezTo>
                    <a:pt x="398" y="90"/>
                    <a:pt x="398" y="89"/>
                    <a:pt x="398" y="88"/>
                  </a:cubicBezTo>
                  <a:cubicBezTo>
                    <a:pt x="398" y="86"/>
                    <a:pt x="399" y="84"/>
                    <a:pt x="399" y="81"/>
                  </a:cubicBezTo>
                  <a:close/>
                  <a:moveTo>
                    <a:pt x="303" y="81"/>
                  </a:moveTo>
                  <a:cubicBezTo>
                    <a:pt x="301" y="82"/>
                    <a:pt x="299" y="83"/>
                    <a:pt x="297" y="85"/>
                  </a:cubicBezTo>
                  <a:cubicBezTo>
                    <a:pt x="296" y="85"/>
                    <a:pt x="295" y="85"/>
                    <a:pt x="294" y="85"/>
                  </a:cubicBezTo>
                  <a:cubicBezTo>
                    <a:pt x="292" y="83"/>
                    <a:pt x="290" y="82"/>
                    <a:pt x="288" y="81"/>
                  </a:cubicBezTo>
                  <a:cubicBezTo>
                    <a:pt x="289" y="84"/>
                    <a:pt x="289" y="86"/>
                    <a:pt x="290" y="88"/>
                  </a:cubicBezTo>
                  <a:cubicBezTo>
                    <a:pt x="290" y="89"/>
                    <a:pt x="290" y="90"/>
                    <a:pt x="289" y="90"/>
                  </a:cubicBezTo>
                  <a:cubicBezTo>
                    <a:pt x="287" y="92"/>
                    <a:pt x="286" y="93"/>
                    <a:pt x="284" y="95"/>
                  </a:cubicBezTo>
                  <a:cubicBezTo>
                    <a:pt x="286" y="95"/>
                    <a:pt x="288" y="96"/>
                    <a:pt x="290" y="95"/>
                  </a:cubicBezTo>
                  <a:cubicBezTo>
                    <a:pt x="292" y="95"/>
                    <a:pt x="292" y="96"/>
                    <a:pt x="293" y="98"/>
                  </a:cubicBezTo>
                  <a:cubicBezTo>
                    <a:pt x="294" y="100"/>
                    <a:pt x="295" y="101"/>
                    <a:pt x="295" y="104"/>
                  </a:cubicBezTo>
                  <a:cubicBezTo>
                    <a:pt x="296" y="101"/>
                    <a:pt x="297" y="99"/>
                    <a:pt x="298" y="97"/>
                  </a:cubicBezTo>
                  <a:cubicBezTo>
                    <a:pt x="299" y="96"/>
                    <a:pt x="299" y="96"/>
                    <a:pt x="300" y="96"/>
                  </a:cubicBezTo>
                  <a:cubicBezTo>
                    <a:pt x="303" y="95"/>
                    <a:pt x="305" y="95"/>
                    <a:pt x="307" y="95"/>
                  </a:cubicBezTo>
                  <a:cubicBezTo>
                    <a:pt x="305" y="93"/>
                    <a:pt x="304" y="92"/>
                    <a:pt x="302" y="90"/>
                  </a:cubicBezTo>
                  <a:cubicBezTo>
                    <a:pt x="301" y="90"/>
                    <a:pt x="301" y="89"/>
                    <a:pt x="301" y="88"/>
                  </a:cubicBezTo>
                  <a:cubicBezTo>
                    <a:pt x="302" y="86"/>
                    <a:pt x="302" y="84"/>
                    <a:pt x="303" y="81"/>
                  </a:cubicBezTo>
                  <a:close/>
                  <a:moveTo>
                    <a:pt x="445" y="95"/>
                  </a:moveTo>
                  <a:cubicBezTo>
                    <a:pt x="447" y="95"/>
                    <a:pt x="449" y="96"/>
                    <a:pt x="451" y="95"/>
                  </a:cubicBezTo>
                  <a:cubicBezTo>
                    <a:pt x="453" y="95"/>
                    <a:pt x="454" y="96"/>
                    <a:pt x="454" y="98"/>
                  </a:cubicBezTo>
                  <a:cubicBezTo>
                    <a:pt x="455" y="100"/>
                    <a:pt x="456" y="101"/>
                    <a:pt x="457" y="104"/>
                  </a:cubicBezTo>
                  <a:cubicBezTo>
                    <a:pt x="458" y="101"/>
                    <a:pt x="459" y="99"/>
                    <a:pt x="459" y="97"/>
                  </a:cubicBezTo>
                  <a:cubicBezTo>
                    <a:pt x="460" y="96"/>
                    <a:pt x="460" y="96"/>
                    <a:pt x="462" y="96"/>
                  </a:cubicBezTo>
                  <a:cubicBezTo>
                    <a:pt x="464" y="95"/>
                    <a:pt x="466" y="95"/>
                    <a:pt x="468" y="95"/>
                  </a:cubicBezTo>
                  <a:cubicBezTo>
                    <a:pt x="466" y="93"/>
                    <a:pt x="465" y="92"/>
                    <a:pt x="463" y="90"/>
                  </a:cubicBezTo>
                  <a:cubicBezTo>
                    <a:pt x="463" y="90"/>
                    <a:pt x="462" y="89"/>
                    <a:pt x="462" y="88"/>
                  </a:cubicBezTo>
                  <a:cubicBezTo>
                    <a:pt x="463" y="86"/>
                    <a:pt x="463" y="84"/>
                    <a:pt x="464" y="81"/>
                  </a:cubicBezTo>
                  <a:cubicBezTo>
                    <a:pt x="462" y="82"/>
                    <a:pt x="460" y="83"/>
                    <a:pt x="458" y="85"/>
                  </a:cubicBezTo>
                  <a:cubicBezTo>
                    <a:pt x="457" y="85"/>
                    <a:pt x="456" y="85"/>
                    <a:pt x="455" y="85"/>
                  </a:cubicBezTo>
                  <a:cubicBezTo>
                    <a:pt x="453" y="83"/>
                    <a:pt x="452" y="82"/>
                    <a:pt x="449" y="81"/>
                  </a:cubicBezTo>
                  <a:cubicBezTo>
                    <a:pt x="450" y="84"/>
                    <a:pt x="450" y="86"/>
                    <a:pt x="451" y="88"/>
                  </a:cubicBezTo>
                  <a:cubicBezTo>
                    <a:pt x="451" y="89"/>
                    <a:pt x="451" y="90"/>
                    <a:pt x="450" y="90"/>
                  </a:cubicBezTo>
                  <a:cubicBezTo>
                    <a:pt x="448" y="92"/>
                    <a:pt x="447" y="93"/>
                    <a:pt x="445" y="95"/>
                  </a:cubicBezTo>
                  <a:close/>
                  <a:moveTo>
                    <a:pt x="424" y="104"/>
                  </a:moveTo>
                  <a:cubicBezTo>
                    <a:pt x="425" y="101"/>
                    <a:pt x="426" y="100"/>
                    <a:pt x="427" y="98"/>
                  </a:cubicBezTo>
                  <a:cubicBezTo>
                    <a:pt x="427" y="96"/>
                    <a:pt x="428" y="95"/>
                    <a:pt x="430" y="95"/>
                  </a:cubicBezTo>
                  <a:cubicBezTo>
                    <a:pt x="432" y="96"/>
                    <a:pt x="434" y="95"/>
                    <a:pt x="436" y="95"/>
                  </a:cubicBezTo>
                  <a:cubicBezTo>
                    <a:pt x="434" y="93"/>
                    <a:pt x="433" y="92"/>
                    <a:pt x="431" y="90"/>
                  </a:cubicBezTo>
                  <a:cubicBezTo>
                    <a:pt x="430" y="90"/>
                    <a:pt x="430" y="89"/>
                    <a:pt x="430" y="88"/>
                  </a:cubicBezTo>
                  <a:cubicBezTo>
                    <a:pt x="431" y="86"/>
                    <a:pt x="431" y="84"/>
                    <a:pt x="432" y="81"/>
                  </a:cubicBezTo>
                  <a:cubicBezTo>
                    <a:pt x="429" y="82"/>
                    <a:pt x="428" y="84"/>
                    <a:pt x="426" y="85"/>
                  </a:cubicBezTo>
                  <a:cubicBezTo>
                    <a:pt x="425" y="85"/>
                    <a:pt x="424" y="85"/>
                    <a:pt x="423" y="85"/>
                  </a:cubicBezTo>
                  <a:cubicBezTo>
                    <a:pt x="421" y="84"/>
                    <a:pt x="419" y="82"/>
                    <a:pt x="417" y="81"/>
                  </a:cubicBezTo>
                  <a:cubicBezTo>
                    <a:pt x="418" y="83"/>
                    <a:pt x="418" y="85"/>
                    <a:pt x="418" y="87"/>
                  </a:cubicBezTo>
                  <a:cubicBezTo>
                    <a:pt x="419" y="89"/>
                    <a:pt x="419" y="90"/>
                    <a:pt x="417" y="91"/>
                  </a:cubicBezTo>
                  <a:cubicBezTo>
                    <a:pt x="416" y="92"/>
                    <a:pt x="414" y="93"/>
                    <a:pt x="413" y="95"/>
                  </a:cubicBezTo>
                  <a:cubicBezTo>
                    <a:pt x="415" y="95"/>
                    <a:pt x="417" y="95"/>
                    <a:pt x="419" y="95"/>
                  </a:cubicBezTo>
                  <a:cubicBezTo>
                    <a:pt x="421" y="96"/>
                    <a:pt x="421" y="96"/>
                    <a:pt x="422" y="98"/>
                  </a:cubicBezTo>
                  <a:cubicBezTo>
                    <a:pt x="423" y="99"/>
                    <a:pt x="423" y="101"/>
                    <a:pt x="424" y="104"/>
                  </a:cubicBezTo>
                  <a:close/>
                  <a:moveTo>
                    <a:pt x="211" y="95"/>
                  </a:moveTo>
                  <a:cubicBezTo>
                    <a:pt x="209" y="93"/>
                    <a:pt x="207" y="92"/>
                    <a:pt x="205" y="90"/>
                  </a:cubicBezTo>
                  <a:cubicBezTo>
                    <a:pt x="204" y="90"/>
                    <a:pt x="204" y="89"/>
                    <a:pt x="204" y="88"/>
                  </a:cubicBezTo>
                  <a:cubicBezTo>
                    <a:pt x="205" y="86"/>
                    <a:pt x="205" y="84"/>
                    <a:pt x="206" y="81"/>
                  </a:cubicBezTo>
                  <a:cubicBezTo>
                    <a:pt x="204" y="82"/>
                    <a:pt x="202" y="84"/>
                    <a:pt x="200" y="85"/>
                  </a:cubicBezTo>
                  <a:cubicBezTo>
                    <a:pt x="199" y="85"/>
                    <a:pt x="198" y="85"/>
                    <a:pt x="198" y="85"/>
                  </a:cubicBezTo>
                  <a:cubicBezTo>
                    <a:pt x="196" y="84"/>
                    <a:pt x="194" y="82"/>
                    <a:pt x="191" y="81"/>
                  </a:cubicBezTo>
                  <a:cubicBezTo>
                    <a:pt x="192" y="84"/>
                    <a:pt x="192" y="86"/>
                    <a:pt x="193" y="88"/>
                  </a:cubicBezTo>
                  <a:cubicBezTo>
                    <a:pt x="193" y="89"/>
                    <a:pt x="193" y="90"/>
                    <a:pt x="192" y="90"/>
                  </a:cubicBezTo>
                  <a:cubicBezTo>
                    <a:pt x="190" y="92"/>
                    <a:pt x="189" y="93"/>
                    <a:pt x="187" y="95"/>
                  </a:cubicBezTo>
                  <a:cubicBezTo>
                    <a:pt x="190" y="95"/>
                    <a:pt x="192" y="95"/>
                    <a:pt x="194" y="96"/>
                  </a:cubicBezTo>
                  <a:cubicBezTo>
                    <a:pt x="195" y="96"/>
                    <a:pt x="196" y="96"/>
                    <a:pt x="196" y="97"/>
                  </a:cubicBezTo>
                  <a:cubicBezTo>
                    <a:pt x="197" y="99"/>
                    <a:pt x="198" y="101"/>
                    <a:pt x="199" y="104"/>
                  </a:cubicBezTo>
                  <a:cubicBezTo>
                    <a:pt x="200" y="101"/>
                    <a:pt x="201" y="99"/>
                    <a:pt x="201" y="97"/>
                  </a:cubicBezTo>
                  <a:cubicBezTo>
                    <a:pt x="202" y="96"/>
                    <a:pt x="203" y="96"/>
                    <a:pt x="204" y="96"/>
                  </a:cubicBezTo>
                  <a:cubicBezTo>
                    <a:pt x="206" y="95"/>
                    <a:pt x="208" y="95"/>
                    <a:pt x="211" y="95"/>
                  </a:cubicBezTo>
                  <a:close/>
                  <a:moveTo>
                    <a:pt x="372" y="95"/>
                  </a:moveTo>
                  <a:cubicBezTo>
                    <a:pt x="370" y="93"/>
                    <a:pt x="368" y="92"/>
                    <a:pt x="367" y="91"/>
                  </a:cubicBezTo>
                  <a:cubicBezTo>
                    <a:pt x="366" y="90"/>
                    <a:pt x="365" y="89"/>
                    <a:pt x="366" y="88"/>
                  </a:cubicBezTo>
                  <a:cubicBezTo>
                    <a:pt x="366" y="86"/>
                    <a:pt x="367" y="84"/>
                    <a:pt x="367" y="81"/>
                  </a:cubicBezTo>
                  <a:cubicBezTo>
                    <a:pt x="365" y="82"/>
                    <a:pt x="363" y="83"/>
                    <a:pt x="361" y="85"/>
                  </a:cubicBezTo>
                  <a:cubicBezTo>
                    <a:pt x="360" y="85"/>
                    <a:pt x="360" y="85"/>
                    <a:pt x="359" y="85"/>
                  </a:cubicBezTo>
                  <a:cubicBezTo>
                    <a:pt x="357" y="83"/>
                    <a:pt x="355" y="82"/>
                    <a:pt x="353" y="81"/>
                  </a:cubicBezTo>
                  <a:cubicBezTo>
                    <a:pt x="353" y="84"/>
                    <a:pt x="354" y="86"/>
                    <a:pt x="354" y="88"/>
                  </a:cubicBezTo>
                  <a:cubicBezTo>
                    <a:pt x="354" y="89"/>
                    <a:pt x="354" y="90"/>
                    <a:pt x="353" y="90"/>
                  </a:cubicBezTo>
                  <a:cubicBezTo>
                    <a:pt x="352" y="92"/>
                    <a:pt x="350" y="93"/>
                    <a:pt x="348" y="95"/>
                  </a:cubicBezTo>
                  <a:cubicBezTo>
                    <a:pt x="351" y="95"/>
                    <a:pt x="353" y="95"/>
                    <a:pt x="355" y="96"/>
                  </a:cubicBezTo>
                  <a:cubicBezTo>
                    <a:pt x="356" y="96"/>
                    <a:pt x="357" y="96"/>
                    <a:pt x="357" y="97"/>
                  </a:cubicBezTo>
                  <a:cubicBezTo>
                    <a:pt x="358" y="99"/>
                    <a:pt x="359" y="101"/>
                    <a:pt x="360" y="104"/>
                  </a:cubicBezTo>
                  <a:cubicBezTo>
                    <a:pt x="361" y="101"/>
                    <a:pt x="362" y="100"/>
                    <a:pt x="362" y="98"/>
                  </a:cubicBezTo>
                  <a:cubicBezTo>
                    <a:pt x="363" y="96"/>
                    <a:pt x="364" y="95"/>
                    <a:pt x="365" y="95"/>
                  </a:cubicBezTo>
                  <a:cubicBezTo>
                    <a:pt x="367" y="96"/>
                    <a:pt x="369" y="95"/>
                    <a:pt x="372" y="95"/>
                  </a:cubicBezTo>
                  <a:close/>
                  <a:moveTo>
                    <a:pt x="251" y="95"/>
                  </a:moveTo>
                  <a:cubicBezTo>
                    <a:pt x="254" y="95"/>
                    <a:pt x="256" y="95"/>
                    <a:pt x="258" y="96"/>
                  </a:cubicBezTo>
                  <a:cubicBezTo>
                    <a:pt x="259" y="96"/>
                    <a:pt x="260" y="96"/>
                    <a:pt x="260" y="97"/>
                  </a:cubicBezTo>
                  <a:cubicBezTo>
                    <a:pt x="261" y="99"/>
                    <a:pt x="262" y="101"/>
                    <a:pt x="263" y="104"/>
                  </a:cubicBezTo>
                  <a:cubicBezTo>
                    <a:pt x="264" y="101"/>
                    <a:pt x="265" y="99"/>
                    <a:pt x="266" y="98"/>
                  </a:cubicBezTo>
                  <a:cubicBezTo>
                    <a:pt x="266" y="96"/>
                    <a:pt x="267" y="95"/>
                    <a:pt x="269" y="95"/>
                  </a:cubicBezTo>
                  <a:cubicBezTo>
                    <a:pt x="271" y="95"/>
                    <a:pt x="273" y="95"/>
                    <a:pt x="275" y="95"/>
                  </a:cubicBezTo>
                  <a:cubicBezTo>
                    <a:pt x="273" y="93"/>
                    <a:pt x="272" y="92"/>
                    <a:pt x="270" y="91"/>
                  </a:cubicBezTo>
                  <a:cubicBezTo>
                    <a:pt x="269" y="90"/>
                    <a:pt x="269" y="89"/>
                    <a:pt x="269" y="88"/>
                  </a:cubicBezTo>
                  <a:cubicBezTo>
                    <a:pt x="270" y="86"/>
                    <a:pt x="270" y="83"/>
                    <a:pt x="271" y="81"/>
                  </a:cubicBezTo>
                  <a:cubicBezTo>
                    <a:pt x="268" y="82"/>
                    <a:pt x="266" y="83"/>
                    <a:pt x="265" y="85"/>
                  </a:cubicBezTo>
                  <a:cubicBezTo>
                    <a:pt x="264" y="85"/>
                    <a:pt x="263" y="85"/>
                    <a:pt x="262" y="85"/>
                  </a:cubicBezTo>
                  <a:cubicBezTo>
                    <a:pt x="260" y="83"/>
                    <a:pt x="258" y="82"/>
                    <a:pt x="256" y="81"/>
                  </a:cubicBezTo>
                  <a:cubicBezTo>
                    <a:pt x="256" y="84"/>
                    <a:pt x="257" y="86"/>
                    <a:pt x="257" y="88"/>
                  </a:cubicBezTo>
                  <a:cubicBezTo>
                    <a:pt x="258" y="89"/>
                    <a:pt x="257" y="90"/>
                    <a:pt x="257" y="90"/>
                  </a:cubicBezTo>
                  <a:cubicBezTo>
                    <a:pt x="255" y="92"/>
                    <a:pt x="253" y="93"/>
                    <a:pt x="251" y="95"/>
                  </a:cubicBezTo>
                  <a:close/>
                  <a:moveTo>
                    <a:pt x="243" y="95"/>
                  </a:moveTo>
                  <a:cubicBezTo>
                    <a:pt x="241" y="93"/>
                    <a:pt x="239" y="92"/>
                    <a:pt x="238" y="90"/>
                  </a:cubicBezTo>
                  <a:cubicBezTo>
                    <a:pt x="237" y="90"/>
                    <a:pt x="236" y="89"/>
                    <a:pt x="237" y="88"/>
                  </a:cubicBezTo>
                  <a:cubicBezTo>
                    <a:pt x="237" y="86"/>
                    <a:pt x="238" y="84"/>
                    <a:pt x="238" y="81"/>
                  </a:cubicBezTo>
                  <a:cubicBezTo>
                    <a:pt x="236" y="82"/>
                    <a:pt x="235" y="83"/>
                    <a:pt x="233" y="84"/>
                  </a:cubicBezTo>
                  <a:cubicBezTo>
                    <a:pt x="232" y="85"/>
                    <a:pt x="230" y="85"/>
                    <a:pt x="229" y="84"/>
                  </a:cubicBezTo>
                  <a:cubicBezTo>
                    <a:pt x="227" y="83"/>
                    <a:pt x="226" y="82"/>
                    <a:pt x="224" y="81"/>
                  </a:cubicBezTo>
                  <a:cubicBezTo>
                    <a:pt x="224" y="83"/>
                    <a:pt x="224" y="85"/>
                    <a:pt x="225" y="87"/>
                  </a:cubicBezTo>
                  <a:cubicBezTo>
                    <a:pt x="226" y="89"/>
                    <a:pt x="225" y="90"/>
                    <a:pt x="224" y="91"/>
                  </a:cubicBezTo>
                  <a:cubicBezTo>
                    <a:pt x="222" y="92"/>
                    <a:pt x="221" y="93"/>
                    <a:pt x="219" y="95"/>
                  </a:cubicBezTo>
                  <a:cubicBezTo>
                    <a:pt x="222" y="95"/>
                    <a:pt x="224" y="95"/>
                    <a:pt x="226" y="96"/>
                  </a:cubicBezTo>
                  <a:cubicBezTo>
                    <a:pt x="227" y="96"/>
                    <a:pt x="228" y="96"/>
                    <a:pt x="228" y="97"/>
                  </a:cubicBezTo>
                  <a:cubicBezTo>
                    <a:pt x="229" y="99"/>
                    <a:pt x="230" y="101"/>
                    <a:pt x="231" y="104"/>
                  </a:cubicBezTo>
                  <a:cubicBezTo>
                    <a:pt x="232" y="101"/>
                    <a:pt x="233" y="99"/>
                    <a:pt x="234" y="97"/>
                  </a:cubicBezTo>
                  <a:cubicBezTo>
                    <a:pt x="234" y="96"/>
                    <a:pt x="235" y="96"/>
                    <a:pt x="236" y="96"/>
                  </a:cubicBezTo>
                  <a:cubicBezTo>
                    <a:pt x="238" y="95"/>
                    <a:pt x="240" y="95"/>
                    <a:pt x="243" y="95"/>
                  </a:cubicBezTo>
                  <a:close/>
                  <a:moveTo>
                    <a:pt x="127" y="81"/>
                  </a:moveTo>
                  <a:cubicBezTo>
                    <a:pt x="127" y="84"/>
                    <a:pt x="128" y="86"/>
                    <a:pt x="128" y="88"/>
                  </a:cubicBezTo>
                  <a:cubicBezTo>
                    <a:pt x="128" y="89"/>
                    <a:pt x="128" y="90"/>
                    <a:pt x="127" y="90"/>
                  </a:cubicBezTo>
                  <a:cubicBezTo>
                    <a:pt x="126" y="92"/>
                    <a:pt x="124" y="93"/>
                    <a:pt x="122" y="95"/>
                  </a:cubicBezTo>
                  <a:cubicBezTo>
                    <a:pt x="125" y="95"/>
                    <a:pt x="127" y="95"/>
                    <a:pt x="129" y="96"/>
                  </a:cubicBezTo>
                  <a:cubicBezTo>
                    <a:pt x="130" y="96"/>
                    <a:pt x="131" y="96"/>
                    <a:pt x="131" y="97"/>
                  </a:cubicBezTo>
                  <a:cubicBezTo>
                    <a:pt x="132" y="99"/>
                    <a:pt x="133" y="101"/>
                    <a:pt x="134" y="104"/>
                  </a:cubicBezTo>
                  <a:cubicBezTo>
                    <a:pt x="135" y="101"/>
                    <a:pt x="136" y="99"/>
                    <a:pt x="136" y="97"/>
                  </a:cubicBezTo>
                  <a:cubicBezTo>
                    <a:pt x="137" y="96"/>
                    <a:pt x="138" y="96"/>
                    <a:pt x="139" y="96"/>
                  </a:cubicBezTo>
                  <a:cubicBezTo>
                    <a:pt x="141" y="95"/>
                    <a:pt x="143" y="95"/>
                    <a:pt x="146" y="95"/>
                  </a:cubicBezTo>
                  <a:cubicBezTo>
                    <a:pt x="144" y="93"/>
                    <a:pt x="142" y="92"/>
                    <a:pt x="141" y="91"/>
                  </a:cubicBezTo>
                  <a:cubicBezTo>
                    <a:pt x="140" y="90"/>
                    <a:pt x="139" y="89"/>
                    <a:pt x="140" y="88"/>
                  </a:cubicBezTo>
                  <a:cubicBezTo>
                    <a:pt x="140" y="86"/>
                    <a:pt x="141" y="83"/>
                    <a:pt x="141" y="81"/>
                  </a:cubicBezTo>
                  <a:cubicBezTo>
                    <a:pt x="139" y="82"/>
                    <a:pt x="137" y="83"/>
                    <a:pt x="135" y="85"/>
                  </a:cubicBezTo>
                  <a:cubicBezTo>
                    <a:pt x="134" y="85"/>
                    <a:pt x="133" y="85"/>
                    <a:pt x="132" y="85"/>
                  </a:cubicBezTo>
                  <a:cubicBezTo>
                    <a:pt x="131" y="83"/>
                    <a:pt x="129" y="82"/>
                    <a:pt x="12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1" name="Freeform 7">
              <a:extLst>
                <a:ext uri="{FF2B5EF4-FFF2-40B4-BE49-F238E27FC236}">
                  <a16:creationId xmlns:a16="http://schemas.microsoft.com/office/drawing/2014/main" id="{310231EF-1BB1-D3B1-0B74-F9B187DCC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9434" y="2952431"/>
              <a:ext cx="347371" cy="329249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2" name="Freeform 8">
              <a:extLst>
                <a:ext uri="{FF2B5EF4-FFF2-40B4-BE49-F238E27FC236}">
                  <a16:creationId xmlns:a16="http://schemas.microsoft.com/office/drawing/2014/main" id="{EEA10BF2-FD4F-3A9B-0C4B-69D524A25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0825" y="2626204"/>
              <a:ext cx="1401570" cy="21145"/>
            </a:xfrm>
            <a:custGeom>
              <a:avLst/>
              <a:gdLst>
                <a:gd name="T0" fmla="*/ 394 w 394"/>
                <a:gd name="T1" fmla="*/ 0 h 6"/>
                <a:gd name="T2" fmla="*/ 394 w 394"/>
                <a:gd name="T3" fmla="*/ 6 h 6"/>
                <a:gd name="T4" fmla="*/ 0 w 394"/>
                <a:gd name="T5" fmla="*/ 6 h 6"/>
                <a:gd name="T6" fmla="*/ 0 w 394"/>
                <a:gd name="T7" fmla="*/ 0 h 6"/>
                <a:gd name="T8" fmla="*/ 394 w 39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6">
                  <a:moveTo>
                    <a:pt x="394" y="0"/>
                  </a:moveTo>
                  <a:cubicBezTo>
                    <a:pt x="394" y="2"/>
                    <a:pt x="394" y="4"/>
                    <a:pt x="394" y="6"/>
                  </a:cubicBezTo>
                  <a:cubicBezTo>
                    <a:pt x="263" y="6"/>
                    <a:pt x="13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132" y="0"/>
                    <a:pt x="263" y="0"/>
                    <a:pt x="3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3" name="Freeform 9">
              <a:extLst>
                <a:ext uri="{FF2B5EF4-FFF2-40B4-BE49-F238E27FC236}">
                  <a16:creationId xmlns:a16="http://schemas.microsoft.com/office/drawing/2014/main" id="{8CA52BA4-A298-4429-1431-67C991E46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2848" y="2913164"/>
              <a:ext cx="211444" cy="208424"/>
            </a:xfrm>
            <a:custGeom>
              <a:avLst/>
              <a:gdLst>
                <a:gd name="T0" fmla="*/ 0 w 59"/>
                <a:gd name="T1" fmla="*/ 22 h 58"/>
                <a:gd name="T2" fmla="*/ 20 w 59"/>
                <a:gd name="T3" fmla="*/ 22 h 58"/>
                <a:gd name="T4" fmla="*/ 23 w 59"/>
                <a:gd name="T5" fmla="*/ 20 h 58"/>
                <a:gd name="T6" fmla="*/ 29 w 59"/>
                <a:gd name="T7" fmla="*/ 0 h 58"/>
                <a:gd name="T8" fmla="*/ 30 w 59"/>
                <a:gd name="T9" fmla="*/ 3 h 58"/>
                <a:gd name="T10" fmla="*/ 36 w 59"/>
                <a:gd name="T11" fmla="*/ 20 h 58"/>
                <a:gd name="T12" fmla="*/ 39 w 59"/>
                <a:gd name="T13" fmla="*/ 22 h 58"/>
                <a:gd name="T14" fmla="*/ 57 w 59"/>
                <a:gd name="T15" fmla="*/ 22 h 58"/>
                <a:gd name="T16" fmla="*/ 59 w 59"/>
                <a:gd name="T17" fmla="*/ 22 h 58"/>
                <a:gd name="T18" fmla="*/ 59 w 59"/>
                <a:gd name="T19" fmla="*/ 22 h 58"/>
                <a:gd name="T20" fmla="*/ 58 w 59"/>
                <a:gd name="T21" fmla="*/ 24 h 58"/>
                <a:gd name="T22" fmla="*/ 43 w 59"/>
                <a:gd name="T23" fmla="*/ 34 h 58"/>
                <a:gd name="T24" fmla="*/ 42 w 59"/>
                <a:gd name="T25" fmla="*/ 38 h 58"/>
                <a:gd name="T26" fmla="*/ 48 w 59"/>
                <a:gd name="T27" fmla="*/ 56 h 58"/>
                <a:gd name="T28" fmla="*/ 48 w 59"/>
                <a:gd name="T29" fmla="*/ 57 h 58"/>
                <a:gd name="T30" fmla="*/ 30 w 59"/>
                <a:gd name="T31" fmla="*/ 44 h 58"/>
                <a:gd name="T32" fmla="*/ 11 w 59"/>
                <a:gd name="T33" fmla="*/ 58 h 58"/>
                <a:gd name="T34" fmla="*/ 18 w 59"/>
                <a:gd name="T35" fmla="*/ 36 h 58"/>
                <a:gd name="T36" fmla="*/ 0 w 59"/>
                <a:gd name="T37" fmla="*/ 23 h 58"/>
                <a:gd name="T38" fmla="*/ 0 w 59"/>
                <a:gd name="T39" fmla="*/ 2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9" h="58">
                  <a:moveTo>
                    <a:pt x="0" y="22"/>
                  </a:moveTo>
                  <a:cubicBezTo>
                    <a:pt x="7" y="22"/>
                    <a:pt x="13" y="22"/>
                    <a:pt x="20" y="22"/>
                  </a:cubicBezTo>
                  <a:cubicBezTo>
                    <a:pt x="22" y="22"/>
                    <a:pt x="23" y="22"/>
                    <a:pt x="23" y="20"/>
                  </a:cubicBezTo>
                  <a:cubicBezTo>
                    <a:pt x="25" y="13"/>
                    <a:pt x="27" y="7"/>
                    <a:pt x="29" y="0"/>
                  </a:cubicBezTo>
                  <a:cubicBezTo>
                    <a:pt x="30" y="1"/>
                    <a:pt x="30" y="2"/>
                    <a:pt x="30" y="3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6" y="22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3"/>
                    <a:pt x="58" y="23"/>
                    <a:pt x="58" y="24"/>
                  </a:cubicBezTo>
                  <a:cubicBezTo>
                    <a:pt x="53" y="27"/>
                    <a:pt x="48" y="31"/>
                    <a:pt x="43" y="34"/>
                  </a:cubicBezTo>
                  <a:cubicBezTo>
                    <a:pt x="41" y="35"/>
                    <a:pt x="41" y="36"/>
                    <a:pt x="42" y="38"/>
                  </a:cubicBezTo>
                  <a:cubicBezTo>
                    <a:pt x="44" y="44"/>
                    <a:pt x="46" y="50"/>
                    <a:pt x="48" y="56"/>
                  </a:cubicBezTo>
                  <a:cubicBezTo>
                    <a:pt x="48" y="56"/>
                    <a:pt x="48" y="56"/>
                    <a:pt x="48" y="57"/>
                  </a:cubicBezTo>
                  <a:cubicBezTo>
                    <a:pt x="42" y="53"/>
                    <a:pt x="36" y="48"/>
                    <a:pt x="30" y="44"/>
                  </a:cubicBezTo>
                  <a:cubicBezTo>
                    <a:pt x="23" y="48"/>
                    <a:pt x="17" y="53"/>
                    <a:pt x="11" y="58"/>
                  </a:cubicBezTo>
                  <a:cubicBezTo>
                    <a:pt x="13" y="50"/>
                    <a:pt x="16" y="43"/>
                    <a:pt x="18" y="36"/>
                  </a:cubicBezTo>
                  <a:cubicBezTo>
                    <a:pt x="12" y="31"/>
                    <a:pt x="6" y="27"/>
                    <a:pt x="0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4" name="Freeform 10">
              <a:extLst>
                <a:ext uri="{FF2B5EF4-FFF2-40B4-BE49-F238E27FC236}">
                  <a16:creationId xmlns:a16="http://schemas.microsoft.com/office/drawing/2014/main" id="{338D922B-C9F1-B2C1-A2EE-CB94B1CCAA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1012" y="2922225"/>
              <a:ext cx="208422" cy="202383"/>
            </a:xfrm>
            <a:custGeom>
              <a:avLst/>
              <a:gdLst>
                <a:gd name="T0" fmla="*/ 11 w 59"/>
                <a:gd name="T1" fmla="*/ 57 h 57"/>
                <a:gd name="T2" fmla="*/ 17 w 59"/>
                <a:gd name="T3" fmla="*/ 38 h 57"/>
                <a:gd name="T4" fmla="*/ 18 w 59"/>
                <a:gd name="T5" fmla="*/ 37 h 57"/>
                <a:gd name="T6" fmla="*/ 17 w 59"/>
                <a:gd name="T7" fmla="*/ 34 h 57"/>
                <a:gd name="T8" fmla="*/ 0 w 59"/>
                <a:gd name="T9" fmla="*/ 22 h 57"/>
                <a:gd name="T10" fmla="*/ 2 w 59"/>
                <a:gd name="T11" fmla="*/ 22 h 57"/>
                <a:gd name="T12" fmla="*/ 21 w 59"/>
                <a:gd name="T13" fmla="*/ 22 h 57"/>
                <a:gd name="T14" fmla="*/ 23 w 59"/>
                <a:gd name="T15" fmla="*/ 20 h 57"/>
                <a:gd name="T16" fmla="*/ 30 w 59"/>
                <a:gd name="T17" fmla="*/ 0 h 57"/>
                <a:gd name="T18" fmla="*/ 30 w 59"/>
                <a:gd name="T19" fmla="*/ 2 h 57"/>
                <a:gd name="T20" fmla="*/ 36 w 59"/>
                <a:gd name="T21" fmla="*/ 20 h 57"/>
                <a:gd name="T22" fmla="*/ 39 w 59"/>
                <a:gd name="T23" fmla="*/ 22 h 57"/>
                <a:gd name="T24" fmla="*/ 57 w 59"/>
                <a:gd name="T25" fmla="*/ 22 h 57"/>
                <a:gd name="T26" fmla="*/ 59 w 59"/>
                <a:gd name="T27" fmla="*/ 22 h 57"/>
                <a:gd name="T28" fmla="*/ 58 w 59"/>
                <a:gd name="T29" fmla="*/ 23 h 57"/>
                <a:gd name="T30" fmla="*/ 42 w 59"/>
                <a:gd name="T31" fmla="*/ 34 h 57"/>
                <a:gd name="T32" fmla="*/ 42 w 59"/>
                <a:gd name="T33" fmla="*/ 37 h 57"/>
                <a:gd name="T34" fmla="*/ 47 w 59"/>
                <a:gd name="T35" fmla="*/ 55 h 57"/>
                <a:gd name="T36" fmla="*/ 48 w 59"/>
                <a:gd name="T37" fmla="*/ 57 h 57"/>
                <a:gd name="T38" fmla="*/ 30 w 59"/>
                <a:gd name="T39" fmla="*/ 44 h 57"/>
                <a:gd name="T40" fmla="*/ 11 w 59"/>
                <a:gd name="T4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57">
                  <a:moveTo>
                    <a:pt x="11" y="57"/>
                  </a:moveTo>
                  <a:cubicBezTo>
                    <a:pt x="13" y="51"/>
                    <a:pt x="15" y="44"/>
                    <a:pt x="17" y="38"/>
                  </a:cubicBezTo>
                  <a:cubicBezTo>
                    <a:pt x="17" y="38"/>
                    <a:pt x="17" y="37"/>
                    <a:pt x="18" y="37"/>
                  </a:cubicBezTo>
                  <a:cubicBezTo>
                    <a:pt x="18" y="36"/>
                    <a:pt x="18" y="35"/>
                    <a:pt x="17" y="34"/>
                  </a:cubicBezTo>
                  <a:cubicBezTo>
                    <a:pt x="11" y="30"/>
                    <a:pt x="6" y="26"/>
                    <a:pt x="0" y="22"/>
                  </a:cubicBezTo>
                  <a:cubicBezTo>
                    <a:pt x="1" y="22"/>
                    <a:pt x="2" y="22"/>
                    <a:pt x="2" y="22"/>
                  </a:cubicBezTo>
                  <a:cubicBezTo>
                    <a:pt x="8" y="22"/>
                    <a:pt x="14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5" y="13"/>
                    <a:pt x="27" y="7"/>
                    <a:pt x="30" y="0"/>
                  </a:cubicBezTo>
                  <a:cubicBezTo>
                    <a:pt x="30" y="1"/>
                    <a:pt x="30" y="2"/>
                    <a:pt x="30" y="2"/>
                  </a:cubicBezTo>
                  <a:cubicBezTo>
                    <a:pt x="32" y="8"/>
                    <a:pt x="34" y="14"/>
                    <a:pt x="36" y="20"/>
                  </a:cubicBezTo>
                  <a:cubicBezTo>
                    <a:pt x="37" y="21"/>
                    <a:pt x="37" y="22"/>
                    <a:pt x="39" y="22"/>
                  </a:cubicBezTo>
                  <a:cubicBezTo>
                    <a:pt x="45" y="22"/>
                    <a:pt x="51" y="22"/>
                    <a:pt x="57" y="22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59" y="23"/>
                    <a:pt x="58" y="23"/>
                    <a:pt x="58" y="23"/>
                  </a:cubicBezTo>
                  <a:cubicBezTo>
                    <a:pt x="53" y="27"/>
                    <a:pt x="48" y="31"/>
                    <a:pt x="42" y="34"/>
                  </a:cubicBezTo>
                  <a:cubicBezTo>
                    <a:pt x="41" y="35"/>
                    <a:pt x="41" y="36"/>
                    <a:pt x="42" y="37"/>
                  </a:cubicBezTo>
                  <a:cubicBezTo>
                    <a:pt x="44" y="43"/>
                    <a:pt x="46" y="49"/>
                    <a:pt x="47" y="55"/>
                  </a:cubicBezTo>
                  <a:cubicBezTo>
                    <a:pt x="48" y="55"/>
                    <a:pt x="48" y="56"/>
                    <a:pt x="48" y="57"/>
                  </a:cubicBezTo>
                  <a:cubicBezTo>
                    <a:pt x="42" y="52"/>
                    <a:pt x="36" y="48"/>
                    <a:pt x="30" y="44"/>
                  </a:cubicBezTo>
                  <a:cubicBezTo>
                    <a:pt x="24" y="48"/>
                    <a:pt x="18" y="52"/>
                    <a:pt x="11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5" name="Freeform 11">
              <a:extLst>
                <a:ext uri="{FF2B5EF4-FFF2-40B4-BE49-F238E27FC236}">
                  <a16:creationId xmlns:a16="http://schemas.microsoft.com/office/drawing/2014/main" id="{27ED16C0-DE2A-7692-8FAA-62C6CB5EC4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4590" y="2958472"/>
              <a:ext cx="193320" cy="93640"/>
            </a:xfrm>
            <a:custGeom>
              <a:avLst/>
              <a:gdLst>
                <a:gd name="T0" fmla="*/ 0 w 54"/>
                <a:gd name="T1" fmla="*/ 13 h 27"/>
                <a:gd name="T2" fmla="*/ 54 w 54"/>
                <a:gd name="T3" fmla="*/ 13 h 27"/>
                <a:gd name="T4" fmla="*/ 53 w 54"/>
                <a:gd name="T5" fmla="*/ 13 h 27"/>
                <a:gd name="T6" fmla="*/ 28 w 54"/>
                <a:gd name="T7" fmla="*/ 26 h 27"/>
                <a:gd name="T8" fmla="*/ 8 w 54"/>
                <a:gd name="T9" fmla="*/ 20 h 27"/>
                <a:gd name="T10" fmla="*/ 0 w 54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27">
                  <a:moveTo>
                    <a:pt x="0" y="13"/>
                  </a:moveTo>
                  <a:cubicBezTo>
                    <a:pt x="19" y="2"/>
                    <a:pt x="37" y="0"/>
                    <a:pt x="54" y="13"/>
                  </a:cubicBezTo>
                  <a:cubicBezTo>
                    <a:pt x="54" y="13"/>
                    <a:pt x="54" y="13"/>
                    <a:pt x="53" y="13"/>
                  </a:cubicBezTo>
                  <a:cubicBezTo>
                    <a:pt x="46" y="20"/>
                    <a:pt x="38" y="25"/>
                    <a:pt x="28" y="26"/>
                  </a:cubicBezTo>
                  <a:cubicBezTo>
                    <a:pt x="20" y="27"/>
                    <a:pt x="14" y="25"/>
                    <a:pt x="8" y="20"/>
                  </a:cubicBezTo>
                  <a:cubicBezTo>
                    <a:pt x="5" y="18"/>
                    <a:pt x="3" y="16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6" name="Freeform 12">
              <a:extLst>
                <a:ext uri="{FF2B5EF4-FFF2-40B4-BE49-F238E27FC236}">
                  <a16:creationId xmlns:a16="http://schemas.microsoft.com/office/drawing/2014/main" id="{A4DFA0BA-C3E2-6F73-5042-ECD989AF2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3009824"/>
              <a:ext cx="184257" cy="102701"/>
            </a:xfrm>
            <a:custGeom>
              <a:avLst/>
              <a:gdLst>
                <a:gd name="T0" fmla="*/ 52 w 52"/>
                <a:gd name="T1" fmla="*/ 8 h 29"/>
                <a:gd name="T2" fmla="*/ 28 w 52"/>
                <a:gd name="T3" fmla="*/ 28 h 29"/>
                <a:gd name="T4" fmla="*/ 0 w 52"/>
                <a:gd name="T5" fmla="*/ 22 h 29"/>
                <a:gd name="T6" fmla="*/ 52 w 52"/>
                <a:gd name="T7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9">
                  <a:moveTo>
                    <a:pt x="52" y="8"/>
                  </a:moveTo>
                  <a:cubicBezTo>
                    <a:pt x="47" y="19"/>
                    <a:pt x="40" y="26"/>
                    <a:pt x="28" y="28"/>
                  </a:cubicBezTo>
                  <a:cubicBezTo>
                    <a:pt x="18" y="29"/>
                    <a:pt x="9" y="26"/>
                    <a:pt x="0" y="22"/>
                  </a:cubicBezTo>
                  <a:cubicBezTo>
                    <a:pt x="7" y="8"/>
                    <a:pt x="35" y="0"/>
                    <a:pt x="5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7" name="Freeform 13">
              <a:extLst>
                <a:ext uri="{FF2B5EF4-FFF2-40B4-BE49-F238E27FC236}">
                  <a16:creationId xmlns:a16="http://schemas.microsoft.com/office/drawing/2014/main" id="{94E6A552-1AF8-F818-A913-A13A7DECBC8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0433" y="2553709"/>
              <a:ext cx="132907" cy="138949"/>
            </a:xfrm>
            <a:custGeom>
              <a:avLst/>
              <a:gdLst>
                <a:gd name="T0" fmla="*/ 0 w 37"/>
                <a:gd name="T1" fmla="*/ 0 h 39"/>
                <a:gd name="T2" fmla="*/ 37 w 37"/>
                <a:gd name="T3" fmla="*/ 38 h 39"/>
                <a:gd name="T4" fmla="*/ 23 w 37"/>
                <a:gd name="T5" fmla="*/ 37 h 39"/>
                <a:gd name="T6" fmla="*/ 5 w 37"/>
                <a:gd name="T7" fmla="*/ 21 h 39"/>
                <a:gd name="T8" fmla="*/ 0 w 3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22" y="4"/>
                    <a:pt x="32" y="17"/>
                    <a:pt x="37" y="38"/>
                  </a:cubicBezTo>
                  <a:cubicBezTo>
                    <a:pt x="32" y="39"/>
                    <a:pt x="27" y="38"/>
                    <a:pt x="23" y="37"/>
                  </a:cubicBezTo>
                  <a:cubicBezTo>
                    <a:pt x="14" y="35"/>
                    <a:pt x="8" y="29"/>
                    <a:pt x="5" y="21"/>
                  </a:cubicBezTo>
                  <a:cubicBezTo>
                    <a:pt x="1" y="15"/>
                    <a:pt x="0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8" name="Freeform 14">
              <a:extLst>
                <a:ext uri="{FF2B5EF4-FFF2-40B4-BE49-F238E27FC236}">
                  <a16:creationId xmlns:a16="http://schemas.microsoft.com/office/drawing/2014/main" id="{A3D4879E-4663-46EF-C9A3-BB936CD8A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961494"/>
              <a:ext cx="190298" cy="90619"/>
            </a:xfrm>
            <a:custGeom>
              <a:avLst/>
              <a:gdLst>
                <a:gd name="T0" fmla="*/ 53 w 53"/>
                <a:gd name="T1" fmla="*/ 12 h 26"/>
                <a:gd name="T2" fmla="*/ 38 w 53"/>
                <a:gd name="T3" fmla="*/ 23 h 26"/>
                <a:gd name="T4" fmla="*/ 21 w 53"/>
                <a:gd name="T5" fmla="*/ 24 h 26"/>
                <a:gd name="T6" fmla="*/ 0 w 53"/>
                <a:gd name="T7" fmla="*/ 12 h 26"/>
                <a:gd name="T8" fmla="*/ 53 w 53"/>
                <a:gd name="T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26">
                  <a:moveTo>
                    <a:pt x="53" y="12"/>
                  </a:moveTo>
                  <a:cubicBezTo>
                    <a:pt x="49" y="17"/>
                    <a:pt x="44" y="21"/>
                    <a:pt x="38" y="23"/>
                  </a:cubicBezTo>
                  <a:cubicBezTo>
                    <a:pt x="33" y="26"/>
                    <a:pt x="27" y="26"/>
                    <a:pt x="21" y="24"/>
                  </a:cubicBezTo>
                  <a:cubicBezTo>
                    <a:pt x="13" y="22"/>
                    <a:pt x="6" y="18"/>
                    <a:pt x="0" y="12"/>
                  </a:cubicBezTo>
                  <a:cubicBezTo>
                    <a:pt x="13" y="0"/>
                    <a:pt x="36" y="0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89" name="Freeform 15">
              <a:extLst>
                <a:ext uri="{FF2B5EF4-FFF2-40B4-BE49-F238E27FC236}">
                  <a16:creationId xmlns:a16="http://schemas.microsoft.com/office/drawing/2014/main" id="{074674AD-02A4-B63F-7DF2-24C6E5683A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6580" y="3024926"/>
              <a:ext cx="181237" cy="87599"/>
            </a:xfrm>
            <a:custGeom>
              <a:avLst/>
              <a:gdLst>
                <a:gd name="T0" fmla="*/ 0 w 51"/>
                <a:gd name="T1" fmla="*/ 4 h 25"/>
                <a:gd name="T2" fmla="*/ 29 w 51"/>
                <a:gd name="T3" fmla="*/ 2 h 25"/>
                <a:gd name="T4" fmla="*/ 51 w 51"/>
                <a:gd name="T5" fmla="*/ 17 h 25"/>
                <a:gd name="T6" fmla="*/ 38 w 51"/>
                <a:gd name="T7" fmla="*/ 23 h 25"/>
                <a:gd name="T8" fmla="*/ 16 w 51"/>
                <a:gd name="T9" fmla="*/ 22 h 25"/>
                <a:gd name="T10" fmla="*/ 0 w 51"/>
                <a:gd name="T11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25">
                  <a:moveTo>
                    <a:pt x="0" y="4"/>
                  </a:moveTo>
                  <a:cubicBezTo>
                    <a:pt x="9" y="1"/>
                    <a:pt x="19" y="0"/>
                    <a:pt x="29" y="2"/>
                  </a:cubicBezTo>
                  <a:cubicBezTo>
                    <a:pt x="38" y="4"/>
                    <a:pt x="45" y="10"/>
                    <a:pt x="51" y="17"/>
                  </a:cubicBezTo>
                  <a:cubicBezTo>
                    <a:pt x="47" y="20"/>
                    <a:pt x="43" y="22"/>
                    <a:pt x="38" y="23"/>
                  </a:cubicBezTo>
                  <a:cubicBezTo>
                    <a:pt x="31" y="24"/>
                    <a:pt x="23" y="25"/>
                    <a:pt x="16" y="22"/>
                  </a:cubicBezTo>
                  <a:cubicBezTo>
                    <a:pt x="8" y="18"/>
                    <a:pt x="3" y="1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0" name="Freeform 16">
              <a:extLst>
                <a:ext uri="{FF2B5EF4-FFF2-40B4-BE49-F238E27FC236}">
                  <a16:creationId xmlns:a16="http://schemas.microsoft.com/office/drawing/2014/main" id="{71EA37E9-691E-7E62-7F51-1DF55205AF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5921" y="2553709"/>
              <a:ext cx="129886" cy="138949"/>
            </a:xfrm>
            <a:custGeom>
              <a:avLst/>
              <a:gdLst>
                <a:gd name="T0" fmla="*/ 0 w 37"/>
                <a:gd name="T1" fmla="*/ 38 h 39"/>
                <a:gd name="T2" fmla="*/ 37 w 37"/>
                <a:gd name="T3" fmla="*/ 0 h 39"/>
                <a:gd name="T4" fmla="*/ 36 w 37"/>
                <a:gd name="T5" fmla="*/ 7 h 39"/>
                <a:gd name="T6" fmla="*/ 29 w 37"/>
                <a:gd name="T7" fmla="*/ 26 h 39"/>
                <a:gd name="T8" fmla="*/ 0 w 37"/>
                <a:gd name="T9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9">
                  <a:moveTo>
                    <a:pt x="0" y="38"/>
                  </a:moveTo>
                  <a:cubicBezTo>
                    <a:pt x="5" y="17"/>
                    <a:pt x="15" y="4"/>
                    <a:pt x="37" y="0"/>
                  </a:cubicBezTo>
                  <a:cubicBezTo>
                    <a:pt x="37" y="3"/>
                    <a:pt x="37" y="5"/>
                    <a:pt x="36" y="7"/>
                  </a:cubicBezTo>
                  <a:cubicBezTo>
                    <a:pt x="36" y="14"/>
                    <a:pt x="33" y="21"/>
                    <a:pt x="29" y="26"/>
                  </a:cubicBezTo>
                  <a:cubicBezTo>
                    <a:pt x="22" y="36"/>
                    <a:pt x="12" y="39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1" name="Freeform 17">
              <a:extLst>
                <a:ext uri="{FF2B5EF4-FFF2-40B4-BE49-F238E27FC236}">
                  <a16:creationId xmlns:a16="http://schemas.microsoft.com/office/drawing/2014/main" id="{5EFEF476-D45A-C565-C5F1-170725D8A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1344" y="2713803"/>
              <a:ext cx="160092" cy="120825"/>
            </a:xfrm>
            <a:custGeom>
              <a:avLst/>
              <a:gdLst>
                <a:gd name="T0" fmla="*/ 45 w 45"/>
                <a:gd name="T1" fmla="*/ 3 h 34"/>
                <a:gd name="T2" fmla="*/ 40 w 45"/>
                <a:gd name="T3" fmla="*/ 15 h 34"/>
                <a:gd name="T4" fmla="*/ 21 w 45"/>
                <a:gd name="T5" fmla="*/ 32 h 34"/>
                <a:gd name="T6" fmla="*/ 0 w 45"/>
                <a:gd name="T7" fmla="*/ 30 h 34"/>
                <a:gd name="T8" fmla="*/ 45 w 45"/>
                <a:gd name="T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4">
                  <a:moveTo>
                    <a:pt x="45" y="3"/>
                  </a:moveTo>
                  <a:cubicBezTo>
                    <a:pt x="44" y="8"/>
                    <a:pt x="43" y="12"/>
                    <a:pt x="40" y="15"/>
                  </a:cubicBezTo>
                  <a:cubicBezTo>
                    <a:pt x="36" y="23"/>
                    <a:pt x="30" y="29"/>
                    <a:pt x="21" y="32"/>
                  </a:cubicBezTo>
                  <a:cubicBezTo>
                    <a:pt x="14" y="34"/>
                    <a:pt x="7" y="33"/>
                    <a:pt x="0" y="30"/>
                  </a:cubicBezTo>
                  <a:cubicBezTo>
                    <a:pt x="5" y="13"/>
                    <a:pt x="29" y="0"/>
                    <a:pt x="4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2" name="Freeform 18">
              <a:extLst>
                <a:ext uri="{FF2B5EF4-FFF2-40B4-BE49-F238E27FC236}">
                  <a16:creationId xmlns:a16="http://schemas.microsoft.com/office/drawing/2014/main" id="{7446B8A0-B9BF-F716-AEE5-CD91140A6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804" y="2722864"/>
              <a:ext cx="160092" cy="111764"/>
            </a:xfrm>
            <a:custGeom>
              <a:avLst/>
              <a:gdLst>
                <a:gd name="T0" fmla="*/ 0 w 45"/>
                <a:gd name="T1" fmla="*/ 1 h 32"/>
                <a:gd name="T2" fmla="*/ 45 w 45"/>
                <a:gd name="T3" fmla="*/ 29 h 32"/>
                <a:gd name="T4" fmla="*/ 35 w 45"/>
                <a:gd name="T5" fmla="*/ 31 h 32"/>
                <a:gd name="T6" fmla="*/ 10 w 45"/>
                <a:gd name="T7" fmla="*/ 22 h 32"/>
                <a:gd name="T8" fmla="*/ 0 w 45"/>
                <a:gd name="T9" fmla="*/ 2 h 32"/>
                <a:gd name="T10" fmla="*/ 0 w 45"/>
                <a:gd name="T11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2">
                  <a:moveTo>
                    <a:pt x="0" y="1"/>
                  </a:moveTo>
                  <a:cubicBezTo>
                    <a:pt x="21" y="0"/>
                    <a:pt x="34" y="8"/>
                    <a:pt x="45" y="29"/>
                  </a:cubicBezTo>
                  <a:cubicBezTo>
                    <a:pt x="42" y="29"/>
                    <a:pt x="39" y="31"/>
                    <a:pt x="35" y="31"/>
                  </a:cubicBezTo>
                  <a:cubicBezTo>
                    <a:pt x="25" y="32"/>
                    <a:pt x="17" y="29"/>
                    <a:pt x="10" y="22"/>
                  </a:cubicBezTo>
                  <a:cubicBezTo>
                    <a:pt x="5" y="16"/>
                    <a:pt x="2" y="10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3" name="Freeform 19">
              <a:extLst>
                <a:ext uri="{FF2B5EF4-FFF2-40B4-BE49-F238E27FC236}">
                  <a16:creationId xmlns:a16="http://schemas.microsoft.com/office/drawing/2014/main" id="{F79331BF-8C6E-A049-D54D-D5F0022678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423" y="2864834"/>
              <a:ext cx="184257" cy="99682"/>
            </a:xfrm>
            <a:custGeom>
              <a:avLst/>
              <a:gdLst>
                <a:gd name="T0" fmla="*/ 51 w 51"/>
                <a:gd name="T1" fmla="*/ 18 h 28"/>
                <a:gd name="T2" fmla="*/ 19 w 51"/>
                <a:gd name="T3" fmla="*/ 23 h 28"/>
                <a:gd name="T4" fmla="*/ 0 w 51"/>
                <a:gd name="T5" fmla="*/ 4 h 28"/>
                <a:gd name="T6" fmla="*/ 22 w 51"/>
                <a:gd name="T7" fmla="*/ 1 h 28"/>
                <a:gd name="T8" fmla="*/ 51 w 51"/>
                <a:gd name="T9" fmla="*/ 1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28">
                  <a:moveTo>
                    <a:pt x="51" y="18"/>
                  </a:moveTo>
                  <a:cubicBezTo>
                    <a:pt x="42" y="26"/>
                    <a:pt x="29" y="28"/>
                    <a:pt x="19" y="23"/>
                  </a:cubicBezTo>
                  <a:cubicBezTo>
                    <a:pt x="11" y="18"/>
                    <a:pt x="5" y="12"/>
                    <a:pt x="0" y="4"/>
                  </a:cubicBezTo>
                  <a:cubicBezTo>
                    <a:pt x="7" y="1"/>
                    <a:pt x="15" y="0"/>
                    <a:pt x="22" y="1"/>
                  </a:cubicBezTo>
                  <a:cubicBezTo>
                    <a:pt x="34" y="3"/>
                    <a:pt x="43" y="10"/>
                    <a:pt x="5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4" name="Freeform 20">
              <a:extLst>
                <a:ext uri="{FF2B5EF4-FFF2-40B4-BE49-F238E27FC236}">
                  <a16:creationId xmlns:a16="http://schemas.microsoft.com/office/drawing/2014/main" id="{A3DCBA61-2E27-36EE-DB1A-B37A3FA0E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9580" y="2849730"/>
              <a:ext cx="181237" cy="114784"/>
            </a:xfrm>
            <a:custGeom>
              <a:avLst/>
              <a:gdLst>
                <a:gd name="T0" fmla="*/ 0 w 51"/>
                <a:gd name="T1" fmla="*/ 22 h 32"/>
                <a:gd name="T2" fmla="*/ 51 w 51"/>
                <a:gd name="T3" fmla="*/ 8 h 32"/>
                <a:gd name="T4" fmla="*/ 47 w 51"/>
                <a:gd name="T5" fmla="*/ 14 h 32"/>
                <a:gd name="T6" fmla="*/ 31 w 51"/>
                <a:gd name="T7" fmla="*/ 27 h 32"/>
                <a:gd name="T8" fmla="*/ 0 w 5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32">
                  <a:moveTo>
                    <a:pt x="0" y="22"/>
                  </a:moveTo>
                  <a:cubicBezTo>
                    <a:pt x="11" y="7"/>
                    <a:pt x="36" y="0"/>
                    <a:pt x="51" y="8"/>
                  </a:cubicBezTo>
                  <a:cubicBezTo>
                    <a:pt x="50" y="10"/>
                    <a:pt x="48" y="12"/>
                    <a:pt x="47" y="14"/>
                  </a:cubicBezTo>
                  <a:cubicBezTo>
                    <a:pt x="43" y="19"/>
                    <a:pt x="38" y="24"/>
                    <a:pt x="31" y="27"/>
                  </a:cubicBezTo>
                  <a:cubicBezTo>
                    <a:pt x="21" y="32"/>
                    <a:pt x="9" y="30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5" name="Freeform 21">
              <a:extLst>
                <a:ext uri="{FF2B5EF4-FFF2-40B4-BE49-F238E27FC236}">
                  <a16:creationId xmlns:a16="http://schemas.microsoft.com/office/drawing/2014/main" id="{98145F53-F0B2-EF14-4F1D-B7954D370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7797" y="2387575"/>
              <a:ext cx="102701" cy="178218"/>
            </a:xfrm>
            <a:custGeom>
              <a:avLst/>
              <a:gdLst>
                <a:gd name="T0" fmla="*/ 11 w 29"/>
                <a:gd name="T1" fmla="*/ 50 h 50"/>
                <a:gd name="T2" fmla="*/ 13 w 29"/>
                <a:gd name="T3" fmla="*/ 0 h 50"/>
                <a:gd name="T4" fmla="*/ 11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1" y="50"/>
                  </a:moveTo>
                  <a:cubicBezTo>
                    <a:pt x="0" y="32"/>
                    <a:pt x="0" y="18"/>
                    <a:pt x="13" y="0"/>
                  </a:cubicBezTo>
                  <a:cubicBezTo>
                    <a:pt x="29" y="14"/>
                    <a:pt x="29" y="36"/>
                    <a:pt x="1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6" name="Freeform 22">
              <a:extLst>
                <a:ext uri="{FF2B5EF4-FFF2-40B4-BE49-F238E27FC236}">
                  <a16:creationId xmlns:a16="http://schemas.microsoft.com/office/drawing/2014/main" id="{9A5EEE1D-CC67-9270-8284-F072E840B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915741" y="2387575"/>
              <a:ext cx="105721" cy="178218"/>
            </a:xfrm>
            <a:custGeom>
              <a:avLst/>
              <a:gdLst>
                <a:gd name="T0" fmla="*/ 18 w 29"/>
                <a:gd name="T1" fmla="*/ 50 h 50"/>
                <a:gd name="T2" fmla="*/ 16 w 29"/>
                <a:gd name="T3" fmla="*/ 0 h 50"/>
                <a:gd name="T4" fmla="*/ 18 w 29"/>
                <a:gd name="T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0">
                  <a:moveTo>
                    <a:pt x="18" y="50"/>
                  </a:moveTo>
                  <a:cubicBezTo>
                    <a:pt x="0" y="36"/>
                    <a:pt x="0" y="14"/>
                    <a:pt x="16" y="0"/>
                  </a:cubicBezTo>
                  <a:cubicBezTo>
                    <a:pt x="28" y="13"/>
                    <a:pt x="29" y="35"/>
                    <a:pt x="18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7" name="Freeform 23">
              <a:extLst>
                <a:ext uri="{FF2B5EF4-FFF2-40B4-BE49-F238E27FC236}">
                  <a16:creationId xmlns:a16="http://schemas.microsoft.com/office/drawing/2014/main" id="{AFE13E0A-9576-DE0E-4EA1-3B706ABEF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835" y="2885977"/>
              <a:ext cx="126866" cy="123847"/>
            </a:xfrm>
            <a:custGeom>
              <a:avLst/>
              <a:gdLst>
                <a:gd name="T0" fmla="*/ 35 w 35"/>
                <a:gd name="T1" fmla="*/ 34 h 35"/>
                <a:gd name="T2" fmla="*/ 3 w 35"/>
                <a:gd name="T3" fmla="*/ 1 h 35"/>
                <a:gd name="T4" fmla="*/ 35 w 35"/>
                <a:gd name="T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35" y="34"/>
                  </a:moveTo>
                  <a:cubicBezTo>
                    <a:pt x="15" y="35"/>
                    <a:pt x="0" y="24"/>
                    <a:pt x="3" y="1"/>
                  </a:cubicBezTo>
                  <a:cubicBezTo>
                    <a:pt x="17" y="0"/>
                    <a:pt x="35" y="18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8" name="Freeform 24">
              <a:extLst>
                <a:ext uri="{FF2B5EF4-FFF2-40B4-BE49-F238E27FC236}">
                  <a16:creationId xmlns:a16="http://schemas.microsoft.com/office/drawing/2014/main" id="{A67A3A26-775C-9D62-F38E-C096BA829E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3332" y="2747029"/>
              <a:ext cx="102701" cy="157072"/>
            </a:xfrm>
            <a:custGeom>
              <a:avLst/>
              <a:gdLst>
                <a:gd name="T0" fmla="*/ 15 w 29"/>
                <a:gd name="T1" fmla="*/ 0 h 44"/>
                <a:gd name="T2" fmla="*/ 4 w 29"/>
                <a:gd name="T3" fmla="*/ 44 h 44"/>
                <a:gd name="T4" fmla="*/ 1 w 29"/>
                <a:gd name="T5" fmla="*/ 23 h 44"/>
                <a:gd name="T6" fmla="*/ 15 w 29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4">
                  <a:moveTo>
                    <a:pt x="15" y="0"/>
                  </a:moveTo>
                  <a:cubicBezTo>
                    <a:pt x="29" y="18"/>
                    <a:pt x="22" y="35"/>
                    <a:pt x="4" y="44"/>
                  </a:cubicBezTo>
                  <a:cubicBezTo>
                    <a:pt x="2" y="37"/>
                    <a:pt x="0" y="30"/>
                    <a:pt x="1" y="23"/>
                  </a:cubicBezTo>
                  <a:cubicBezTo>
                    <a:pt x="1" y="13"/>
                    <a:pt x="7" y="6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299" name="Freeform 25">
              <a:extLst>
                <a:ext uri="{FF2B5EF4-FFF2-40B4-BE49-F238E27FC236}">
                  <a16:creationId xmlns:a16="http://schemas.microsoft.com/office/drawing/2014/main" id="{D41F6AB8-A85F-66EF-9917-FCB8745866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5629" y="2641308"/>
              <a:ext cx="105721" cy="160094"/>
            </a:xfrm>
            <a:custGeom>
              <a:avLst/>
              <a:gdLst>
                <a:gd name="T0" fmla="*/ 18 w 30"/>
                <a:gd name="T1" fmla="*/ 45 h 45"/>
                <a:gd name="T2" fmla="*/ 19 w 30"/>
                <a:gd name="T3" fmla="*/ 0 h 45"/>
                <a:gd name="T4" fmla="*/ 18 w 30"/>
                <a:gd name="T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5">
                  <a:moveTo>
                    <a:pt x="18" y="45"/>
                  </a:moveTo>
                  <a:cubicBezTo>
                    <a:pt x="4" y="33"/>
                    <a:pt x="0" y="14"/>
                    <a:pt x="19" y="0"/>
                  </a:cubicBezTo>
                  <a:cubicBezTo>
                    <a:pt x="30" y="9"/>
                    <a:pt x="30" y="34"/>
                    <a:pt x="18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0" name="Freeform 26">
              <a:extLst>
                <a:ext uri="{FF2B5EF4-FFF2-40B4-BE49-F238E27FC236}">
                  <a16:creationId xmlns:a16="http://schemas.microsoft.com/office/drawing/2014/main" id="{601979A2-AC16-EC6D-C74F-82AC134D7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3340" y="2523502"/>
              <a:ext cx="99680" cy="151031"/>
            </a:xfrm>
            <a:custGeom>
              <a:avLst/>
              <a:gdLst>
                <a:gd name="T0" fmla="*/ 21 w 28"/>
                <a:gd name="T1" fmla="*/ 0 h 43"/>
                <a:gd name="T2" fmla="*/ 9 w 28"/>
                <a:gd name="T3" fmla="*/ 43 h 43"/>
                <a:gd name="T4" fmla="*/ 3 w 28"/>
                <a:gd name="T5" fmla="*/ 18 h 43"/>
                <a:gd name="T6" fmla="*/ 21 w 2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3">
                  <a:moveTo>
                    <a:pt x="21" y="0"/>
                  </a:moveTo>
                  <a:cubicBezTo>
                    <a:pt x="28" y="15"/>
                    <a:pt x="25" y="29"/>
                    <a:pt x="9" y="43"/>
                  </a:cubicBezTo>
                  <a:cubicBezTo>
                    <a:pt x="4" y="35"/>
                    <a:pt x="0" y="27"/>
                    <a:pt x="3" y="18"/>
                  </a:cubicBezTo>
                  <a:cubicBezTo>
                    <a:pt x="6" y="8"/>
                    <a:pt x="13" y="3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1" name="Freeform 27">
              <a:extLst>
                <a:ext uri="{FF2B5EF4-FFF2-40B4-BE49-F238E27FC236}">
                  <a16:creationId xmlns:a16="http://schemas.microsoft.com/office/drawing/2014/main" id="{9E188928-7DD2-8515-0DED-3A4272498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330" y="2747029"/>
              <a:ext cx="99680" cy="157072"/>
            </a:xfrm>
            <a:custGeom>
              <a:avLst/>
              <a:gdLst>
                <a:gd name="T0" fmla="*/ 20 w 28"/>
                <a:gd name="T1" fmla="*/ 44 h 44"/>
                <a:gd name="T2" fmla="*/ 2 w 28"/>
                <a:gd name="T3" fmla="*/ 24 h 44"/>
                <a:gd name="T4" fmla="*/ 9 w 28"/>
                <a:gd name="T5" fmla="*/ 0 h 44"/>
                <a:gd name="T6" fmla="*/ 20 w 28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44">
                  <a:moveTo>
                    <a:pt x="20" y="44"/>
                  </a:moveTo>
                  <a:cubicBezTo>
                    <a:pt x="11" y="39"/>
                    <a:pt x="4" y="34"/>
                    <a:pt x="2" y="24"/>
                  </a:cubicBezTo>
                  <a:cubicBezTo>
                    <a:pt x="0" y="15"/>
                    <a:pt x="4" y="7"/>
                    <a:pt x="9" y="0"/>
                  </a:cubicBezTo>
                  <a:cubicBezTo>
                    <a:pt x="22" y="8"/>
                    <a:pt x="28" y="29"/>
                    <a:pt x="2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2" name="Freeform 28">
              <a:extLst>
                <a:ext uri="{FF2B5EF4-FFF2-40B4-BE49-F238E27FC236}">
                  <a16:creationId xmlns:a16="http://schemas.microsoft.com/office/drawing/2014/main" id="{48A98009-B2BD-98F2-05D4-657CEDE75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931" y="2641308"/>
              <a:ext cx="96660" cy="160094"/>
            </a:xfrm>
            <a:custGeom>
              <a:avLst/>
              <a:gdLst>
                <a:gd name="T0" fmla="*/ 8 w 27"/>
                <a:gd name="T1" fmla="*/ 0 h 45"/>
                <a:gd name="T2" fmla="*/ 9 w 27"/>
                <a:gd name="T3" fmla="*/ 45 h 45"/>
                <a:gd name="T4" fmla="*/ 0 w 27"/>
                <a:gd name="T5" fmla="*/ 22 h 45"/>
                <a:gd name="T6" fmla="*/ 8 w 27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5">
                  <a:moveTo>
                    <a:pt x="8" y="0"/>
                  </a:moveTo>
                  <a:cubicBezTo>
                    <a:pt x="27" y="13"/>
                    <a:pt x="25" y="32"/>
                    <a:pt x="9" y="45"/>
                  </a:cubicBezTo>
                  <a:cubicBezTo>
                    <a:pt x="4" y="38"/>
                    <a:pt x="1" y="31"/>
                    <a:pt x="0" y="22"/>
                  </a:cubicBezTo>
                  <a:cubicBezTo>
                    <a:pt x="0" y="14"/>
                    <a:pt x="3" y="7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3" name="Freeform 29">
              <a:extLst>
                <a:ext uri="{FF2B5EF4-FFF2-40B4-BE49-F238E27FC236}">
                  <a16:creationId xmlns:a16="http://schemas.microsoft.com/office/drawing/2014/main" id="{889D87B9-6EC2-374D-7E01-E5F304C6B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3446" y="2831606"/>
              <a:ext cx="117803" cy="138949"/>
            </a:xfrm>
            <a:custGeom>
              <a:avLst/>
              <a:gdLst>
                <a:gd name="T0" fmla="*/ 3 w 33"/>
                <a:gd name="T1" fmla="*/ 39 h 39"/>
                <a:gd name="T2" fmla="*/ 25 w 33"/>
                <a:gd name="T3" fmla="*/ 0 h 39"/>
                <a:gd name="T4" fmla="*/ 3 w 33"/>
                <a:gd name="T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39">
                  <a:moveTo>
                    <a:pt x="3" y="39"/>
                  </a:moveTo>
                  <a:cubicBezTo>
                    <a:pt x="0" y="23"/>
                    <a:pt x="10" y="4"/>
                    <a:pt x="25" y="0"/>
                  </a:cubicBezTo>
                  <a:cubicBezTo>
                    <a:pt x="33" y="17"/>
                    <a:pt x="27" y="35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4" name="Freeform 30">
              <a:extLst>
                <a:ext uri="{FF2B5EF4-FFF2-40B4-BE49-F238E27FC236}">
                  <a16:creationId xmlns:a16="http://schemas.microsoft.com/office/drawing/2014/main" id="{521936F3-01B4-0285-F781-41D03D9A6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58" y="2888999"/>
              <a:ext cx="111762" cy="117805"/>
            </a:xfrm>
            <a:custGeom>
              <a:avLst/>
              <a:gdLst>
                <a:gd name="T0" fmla="*/ 0 w 32"/>
                <a:gd name="T1" fmla="*/ 33 h 33"/>
                <a:gd name="T2" fmla="*/ 32 w 32"/>
                <a:gd name="T3" fmla="*/ 0 h 33"/>
                <a:gd name="T4" fmla="*/ 26 w 32"/>
                <a:gd name="T5" fmla="*/ 24 h 33"/>
                <a:gd name="T6" fmla="*/ 0 w 32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33">
                  <a:moveTo>
                    <a:pt x="0" y="33"/>
                  </a:moveTo>
                  <a:cubicBezTo>
                    <a:pt x="4" y="12"/>
                    <a:pt x="14" y="2"/>
                    <a:pt x="32" y="0"/>
                  </a:cubicBezTo>
                  <a:cubicBezTo>
                    <a:pt x="32" y="9"/>
                    <a:pt x="32" y="17"/>
                    <a:pt x="26" y="24"/>
                  </a:cubicBezTo>
                  <a:cubicBezTo>
                    <a:pt x="19" y="32"/>
                    <a:pt x="10" y="33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5" name="Freeform 31">
              <a:extLst>
                <a:ext uri="{FF2B5EF4-FFF2-40B4-BE49-F238E27FC236}">
                  <a16:creationId xmlns:a16="http://schemas.microsoft.com/office/drawing/2014/main" id="{99AE07CA-3AF5-C198-346A-A82003C68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949" y="2828586"/>
              <a:ext cx="111762" cy="141970"/>
            </a:xfrm>
            <a:custGeom>
              <a:avLst/>
              <a:gdLst>
                <a:gd name="T0" fmla="*/ 10 w 32"/>
                <a:gd name="T1" fmla="*/ 0 h 40"/>
                <a:gd name="T2" fmla="*/ 27 w 32"/>
                <a:gd name="T3" fmla="*/ 15 h 40"/>
                <a:gd name="T4" fmla="*/ 31 w 32"/>
                <a:gd name="T5" fmla="*/ 40 h 40"/>
                <a:gd name="T6" fmla="*/ 10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0" y="0"/>
                  </a:moveTo>
                  <a:cubicBezTo>
                    <a:pt x="17" y="4"/>
                    <a:pt x="23" y="8"/>
                    <a:pt x="27" y="15"/>
                  </a:cubicBezTo>
                  <a:cubicBezTo>
                    <a:pt x="31" y="23"/>
                    <a:pt x="32" y="31"/>
                    <a:pt x="31" y="40"/>
                  </a:cubicBezTo>
                  <a:cubicBezTo>
                    <a:pt x="12" y="39"/>
                    <a:pt x="0" y="1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6" name="Freeform 32">
              <a:extLst>
                <a:ext uri="{FF2B5EF4-FFF2-40B4-BE49-F238E27FC236}">
                  <a16:creationId xmlns:a16="http://schemas.microsoft.com/office/drawing/2014/main" id="{9D9FF1C8-6AF5-747C-6DC4-6B1681EF79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2281" y="2523502"/>
              <a:ext cx="105721" cy="151031"/>
            </a:xfrm>
            <a:custGeom>
              <a:avLst/>
              <a:gdLst>
                <a:gd name="T0" fmla="*/ 4 w 30"/>
                <a:gd name="T1" fmla="*/ 0 h 43"/>
                <a:gd name="T2" fmla="*/ 17 w 30"/>
                <a:gd name="T3" fmla="*/ 43 h 43"/>
                <a:gd name="T4" fmla="*/ 2 w 30"/>
                <a:gd name="T5" fmla="*/ 22 h 43"/>
                <a:gd name="T6" fmla="*/ 4 w 30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3">
                  <a:moveTo>
                    <a:pt x="4" y="0"/>
                  </a:moveTo>
                  <a:cubicBezTo>
                    <a:pt x="23" y="4"/>
                    <a:pt x="30" y="28"/>
                    <a:pt x="17" y="43"/>
                  </a:cubicBezTo>
                  <a:cubicBezTo>
                    <a:pt x="10" y="37"/>
                    <a:pt x="5" y="31"/>
                    <a:pt x="2" y="22"/>
                  </a:cubicBezTo>
                  <a:cubicBezTo>
                    <a:pt x="0" y="16"/>
                    <a:pt x="1" y="5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7" name="Freeform 33">
              <a:extLst>
                <a:ext uri="{FF2B5EF4-FFF2-40B4-BE49-F238E27FC236}">
                  <a16:creationId xmlns:a16="http://schemas.microsoft.com/office/drawing/2014/main" id="{99B08E0F-C9F7-5063-8EC0-1BAD0701D8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187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1 w 24"/>
                <a:gd name="T3" fmla="*/ 4 h 23"/>
                <a:gd name="T4" fmla="*/ 14 w 24"/>
                <a:gd name="T5" fmla="*/ 4 h 23"/>
                <a:gd name="T6" fmla="*/ 20 w 24"/>
                <a:gd name="T7" fmla="*/ 0 h 23"/>
                <a:gd name="T8" fmla="*/ 18 w 24"/>
                <a:gd name="T9" fmla="*/ 7 h 23"/>
                <a:gd name="T10" fmla="*/ 19 w 24"/>
                <a:gd name="T11" fmla="*/ 9 h 23"/>
                <a:gd name="T12" fmla="*/ 24 w 24"/>
                <a:gd name="T13" fmla="*/ 14 h 23"/>
                <a:gd name="T14" fmla="*/ 18 w 24"/>
                <a:gd name="T15" fmla="*/ 15 h 23"/>
                <a:gd name="T16" fmla="*/ 15 w 24"/>
                <a:gd name="T17" fmla="*/ 16 h 23"/>
                <a:gd name="T18" fmla="*/ 12 w 24"/>
                <a:gd name="T19" fmla="*/ 23 h 23"/>
                <a:gd name="T20" fmla="*/ 10 w 24"/>
                <a:gd name="T21" fmla="*/ 17 h 23"/>
                <a:gd name="T22" fmla="*/ 7 w 24"/>
                <a:gd name="T23" fmla="*/ 15 h 23"/>
                <a:gd name="T24" fmla="*/ 0 w 24"/>
                <a:gd name="T25" fmla="*/ 14 h 23"/>
                <a:gd name="T26" fmla="*/ 6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6" y="3"/>
                    <a:pt x="17" y="1"/>
                    <a:pt x="20" y="0"/>
                  </a:cubicBezTo>
                  <a:cubicBezTo>
                    <a:pt x="19" y="3"/>
                    <a:pt x="19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5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2" y="20"/>
                    <a:pt x="11" y="18"/>
                    <a:pt x="10" y="17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8" name="Freeform 34">
              <a:extLst>
                <a:ext uri="{FF2B5EF4-FFF2-40B4-BE49-F238E27FC236}">
                  <a16:creationId xmlns:a16="http://schemas.microsoft.com/office/drawing/2014/main" id="{75ED8190-6224-6BFB-7353-932412AF9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7125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0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6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2"/>
                    <a:pt x="18" y="4"/>
                    <a:pt x="18" y="6"/>
                  </a:cubicBezTo>
                  <a:cubicBezTo>
                    <a:pt x="17" y="8"/>
                    <a:pt x="17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09" name="Freeform 35">
              <a:extLst>
                <a:ext uri="{FF2B5EF4-FFF2-40B4-BE49-F238E27FC236}">
                  <a16:creationId xmlns:a16="http://schemas.microsoft.com/office/drawing/2014/main" id="{CED26A6C-257A-EEFC-94CB-1C63EC206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3673" y="2674534"/>
              <a:ext cx="87597" cy="84577"/>
            </a:xfrm>
            <a:custGeom>
              <a:avLst/>
              <a:gdLst>
                <a:gd name="T0" fmla="*/ 19 w 24"/>
                <a:gd name="T1" fmla="*/ 0 h 23"/>
                <a:gd name="T2" fmla="*/ 18 w 24"/>
                <a:gd name="T3" fmla="*/ 7 h 23"/>
                <a:gd name="T4" fmla="*/ 19 w 24"/>
                <a:gd name="T5" fmla="*/ 9 h 23"/>
                <a:gd name="T6" fmla="*/ 24 w 24"/>
                <a:gd name="T7" fmla="*/ 14 h 23"/>
                <a:gd name="T8" fmla="*/ 18 w 24"/>
                <a:gd name="T9" fmla="*/ 14 h 23"/>
                <a:gd name="T10" fmla="*/ 15 w 24"/>
                <a:gd name="T11" fmla="*/ 17 h 23"/>
                <a:gd name="T12" fmla="*/ 12 w 24"/>
                <a:gd name="T13" fmla="*/ 23 h 23"/>
                <a:gd name="T14" fmla="*/ 10 w 24"/>
                <a:gd name="T15" fmla="*/ 16 h 23"/>
                <a:gd name="T16" fmla="*/ 7 w 24"/>
                <a:gd name="T17" fmla="*/ 15 h 23"/>
                <a:gd name="T18" fmla="*/ 0 w 24"/>
                <a:gd name="T19" fmla="*/ 14 h 23"/>
                <a:gd name="T20" fmla="*/ 5 w 24"/>
                <a:gd name="T21" fmla="*/ 10 h 23"/>
                <a:gd name="T22" fmla="*/ 6 w 24"/>
                <a:gd name="T23" fmla="*/ 6 h 23"/>
                <a:gd name="T24" fmla="*/ 5 w 24"/>
                <a:gd name="T25" fmla="*/ 0 h 23"/>
                <a:gd name="T26" fmla="*/ 11 w 24"/>
                <a:gd name="T27" fmla="*/ 4 h 23"/>
                <a:gd name="T28" fmla="*/ 13 w 24"/>
                <a:gd name="T29" fmla="*/ 4 h 23"/>
                <a:gd name="T30" fmla="*/ 19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19" y="0"/>
                  </a:moveTo>
                  <a:cubicBezTo>
                    <a:pt x="19" y="3"/>
                    <a:pt x="18" y="5"/>
                    <a:pt x="18" y="7"/>
                  </a:cubicBezTo>
                  <a:cubicBezTo>
                    <a:pt x="18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2" y="14"/>
                    <a:pt x="20" y="15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10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6" y="4"/>
                    <a:pt x="5" y="2"/>
                    <a:pt x="5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0" name="Freeform 36">
              <a:extLst>
                <a:ext uri="{FF2B5EF4-FFF2-40B4-BE49-F238E27FC236}">
                  <a16:creationId xmlns:a16="http://schemas.microsoft.com/office/drawing/2014/main" id="{26715FBA-56EB-3404-2870-457FCEC4A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2341" y="2674534"/>
              <a:ext cx="81556" cy="84577"/>
            </a:xfrm>
            <a:custGeom>
              <a:avLst/>
              <a:gdLst>
                <a:gd name="T0" fmla="*/ 19 w 23"/>
                <a:gd name="T1" fmla="*/ 0 h 23"/>
                <a:gd name="T2" fmla="*/ 17 w 23"/>
                <a:gd name="T3" fmla="*/ 7 h 23"/>
                <a:gd name="T4" fmla="*/ 18 w 23"/>
                <a:gd name="T5" fmla="*/ 9 h 23"/>
                <a:gd name="T6" fmla="*/ 23 w 23"/>
                <a:gd name="T7" fmla="*/ 14 h 23"/>
                <a:gd name="T8" fmla="*/ 16 w 23"/>
                <a:gd name="T9" fmla="*/ 15 h 23"/>
                <a:gd name="T10" fmla="*/ 14 w 23"/>
                <a:gd name="T11" fmla="*/ 16 h 23"/>
                <a:gd name="T12" fmla="*/ 11 w 23"/>
                <a:gd name="T13" fmla="*/ 23 h 23"/>
                <a:gd name="T14" fmla="*/ 9 w 23"/>
                <a:gd name="T15" fmla="*/ 17 h 23"/>
                <a:gd name="T16" fmla="*/ 6 w 23"/>
                <a:gd name="T17" fmla="*/ 14 h 23"/>
                <a:gd name="T18" fmla="*/ 0 w 23"/>
                <a:gd name="T19" fmla="*/ 14 h 23"/>
                <a:gd name="T20" fmla="*/ 5 w 23"/>
                <a:gd name="T21" fmla="*/ 9 h 23"/>
                <a:gd name="T22" fmla="*/ 6 w 23"/>
                <a:gd name="T23" fmla="*/ 7 h 23"/>
                <a:gd name="T24" fmla="*/ 4 w 23"/>
                <a:gd name="T25" fmla="*/ 0 h 23"/>
                <a:gd name="T26" fmla="*/ 10 w 23"/>
                <a:gd name="T27" fmla="*/ 4 h 23"/>
                <a:gd name="T28" fmla="*/ 13 w 23"/>
                <a:gd name="T29" fmla="*/ 4 h 23"/>
                <a:gd name="T30" fmla="*/ 19 w 23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9" y="0"/>
                  </a:move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6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3" y="18"/>
                    <a:pt x="12" y="20"/>
                    <a:pt x="11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8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6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1" name="Freeform 37">
              <a:extLst>
                <a:ext uri="{FF2B5EF4-FFF2-40B4-BE49-F238E27FC236}">
                  <a16:creationId xmlns:a16="http://schemas.microsoft.com/office/drawing/2014/main" id="{A2EB2903-A0AF-171E-C758-DC66AFC64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260" y="2674534"/>
              <a:ext cx="81556" cy="84577"/>
            </a:xfrm>
            <a:custGeom>
              <a:avLst/>
              <a:gdLst>
                <a:gd name="T0" fmla="*/ 0 w 23"/>
                <a:gd name="T1" fmla="*/ 14 h 23"/>
                <a:gd name="T2" fmla="*/ 5 w 23"/>
                <a:gd name="T3" fmla="*/ 9 h 23"/>
                <a:gd name="T4" fmla="*/ 6 w 23"/>
                <a:gd name="T5" fmla="*/ 7 h 23"/>
                <a:gd name="T6" fmla="*/ 4 w 23"/>
                <a:gd name="T7" fmla="*/ 0 h 23"/>
                <a:gd name="T8" fmla="*/ 10 w 23"/>
                <a:gd name="T9" fmla="*/ 4 h 23"/>
                <a:gd name="T10" fmla="*/ 13 w 23"/>
                <a:gd name="T11" fmla="*/ 4 h 23"/>
                <a:gd name="T12" fmla="*/ 19 w 23"/>
                <a:gd name="T13" fmla="*/ 0 h 23"/>
                <a:gd name="T14" fmla="*/ 17 w 23"/>
                <a:gd name="T15" fmla="*/ 7 h 23"/>
                <a:gd name="T16" fmla="*/ 18 w 23"/>
                <a:gd name="T17" fmla="*/ 9 h 23"/>
                <a:gd name="T18" fmla="*/ 23 w 23"/>
                <a:gd name="T19" fmla="*/ 14 h 23"/>
                <a:gd name="T20" fmla="*/ 17 w 23"/>
                <a:gd name="T21" fmla="*/ 15 h 23"/>
                <a:gd name="T22" fmla="*/ 14 w 23"/>
                <a:gd name="T23" fmla="*/ 16 h 23"/>
                <a:gd name="T24" fmla="*/ 12 w 23"/>
                <a:gd name="T25" fmla="*/ 23 h 23"/>
                <a:gd name="T26" fmla="*/ 9 w 23"/>
                <a:gd name="T27" fmla="*/ 17 h 23"/>
                <a:gd name="T28" fmla="*/ 6 w 23"/>
                <a:gd name="T29" fmla="*/ 14 h 23"/>
                <a:gd name="T30" fmla="*/ 0 w 23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0" y="14"/>
                  </a:move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8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8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5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9"/>
                    <a:pt x="9" y="17"/>
                  </a:cubicBezTo>
                  <a:cubicBezTo>
                    <a:pt x="9" y="15"/>
                    <a:pt x="8" y="14"/>
                    <a:pt x="6" y="14"/>
                  </a:cubicBezTo>
                  <a:cubicBezTo>
                    <a:pt x="4" y="15"/>
                    <a:pt x="2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2" name="Freeform 38">
              <a:extLst>
                <a:ext uri="{FF2B5EF4-FFF2-40B4-BE49-F238E27FC236}">
                  <a16:creationId xmlns:a16="http://schemas.microsoft.com/office/drawing/2014/main" id="{AE76D0BB-2665-2106-CB81-E11930B8FC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1476" y="2674534"/>
              <a:ext cx="81556" cy="84577"/>
            </a:xfrm>
            <a:custGeom>
              <a:avLst/>
              <a:gdLst>
                <a:gd name="T0" fmla="*/ 11 w 23"/>
                <a:gd name="T1" fmla="*/ 23 h 23"/>
                <a:gd name="T2" fmla="*/ 9 w 23"/>
                <a:gd name="T3" fmla="*/ 17 h 23"/>
                <a:gd name="T4" fmla="*/ 6 w 23"/>
                <a:gd name="T5" fmla="*/ 14 h 23"/>
                <a:gd name="T6" fmla="*/ 0 w 23"/>
                <a:gd name="T7" fmla="*/ 14 h 23"/>
                <a:gd name="T8" fmla="*/ 4 w 23"/>
                <a:gd name="T9" fmla="*/ 10 h 23"/>
                <a:gd name="T10" fmla="*/ 5 w 23"/>
                <a:gd name="T11" fmla="*/ 6 h 23"/>
                <a:gd name="T12" fmla="*/ 4 w 23"/>
                <a:gd name="T13" fmla="*/ 0 h 23"/>
                <a:gd name="T14" fmla="*/ 10 w 23"/>
                <a:gd name="T15" fmla="*/ 4 h 23"/>
                <a:gd name="T16" fmla="*/ 13 w 23"/>
                <a:gd name="T17" fmla="*/ 4 h 23"/>
                <a:gd name="T18" fmla="*/ 19 w 23"/>
                <a:gd name="T19" fmla="*/ 0 h 23"/>
                <a:gd name="T20" fmla="*/ 17 w 23"/>
                <a:gd name="T21" fmla="*/ 7 h 23"/>
                <a:gd name="T22" fmla="*/ 18 w 23"/>
                <a:gd name="T23" fmla="*/ 9 h 23"/>
                <a:gd name="T24" fmla="*/ 23 w 23"/>
                <a:gd name="T25" fmla="*/ 14 h 23"/>
                <a:gd name="T26" fmla="*/ 17 w 23"/>
                <a:gd name="T27" fmla="*/ 14 h 23"/>
                <a:gd name="T28" fmla="*/ 14 w 23"/>
                <a:gd name="T29" fmla="*/ 17 h 23"/>
                <a:gd name="T30" fmla="*/ 11 w 23"/>
                <a:gd name="T3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3">
                  <a:moveTo>
                    <a:pt x="11" y="23"/>
                  </a:moveTo>
                  <a:cubicBezTo>
                    <a:pt x="10" y="20"/>
                    <a:pt x="10" y="18"/>
                    <a:pt x="9" y="17"/>
                  </a:cubicBezTo>
                  <a:cubicBezTo>
                    <a:pt x="8" y="15"/>
                    <a:pt x="8" y="15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2"/>
                    <a:pt x="3" y="11"/>
                    <a:pt x="4" y="10"/>
                  </a:cubicBezTo>
                  <a:cubicBezTo>
                    <a:pt x="6" y="9"/>
                    <a:pt x="6" y="8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6" y="1"/>
                    <a:pt x="8" y="3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6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1" y="12"/>
                    <a:pt x="23" y="14"/>
                  </a:cubicBezTo>
                  <a:cubicBezTo>
                    <a:pt x="21" y="14"/>
                    <a:pt x="19" y="15"/>
                    <a:pt x="17" y="14"/>
                  </a:cubicBezTo>
                  <a:cubicBezTo>
                    <a:pt x="15" y="14"/>
                    <a:pt x="14" y="15"/>
                    <a:pt x="14" y="17"/>
                  </a:cubicBezTo>
                  <a:cubicBezTo>
                    <a:pt x="13" y="19"/>
                    <a:pt x="12" y="20"/>
                    <a:pt x="1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3" name="Freeform 39">
              <a:extLst>
                <a:ext uri="{FF2B5EF4-FFF2-40B4-BE49-F238E27FC236}">
                  <a16:creationId xmlns:a16="http://schemas.microsoft.com/office/drawing/2014/main" id="{6C84616E-7319-3019-C689-172F7555F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7990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4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4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7 w 24"/>
                <a:gd name="T27" fmla="*/ 7 h 23"/>
                <a:gd name="T28" fmla="*/ 18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5" y="5"/>
                    <a:pt x="5" y="3"/>
                    <a:pt x="4" y="0"/>
                  </a:cubicBezTo>
                  <a:cubicBezTo>
                    <a:pt x="7" y="1"/>
                    <a:pt x="9" y="3"/>
                    <a:pt x="11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3"/>
                    <a:pt x="17" y="1"/>
                    <a:pt x="19" y="0"/>
                  </a:cubicBezTo>
                  <a:cubicBezTo>
                    <a:pt x="18" y="3"/>
                    <a:pt x="18" y="5"/>
                    <a:pt x="17" y="7"/>
                  </a:cubicBezTo>
                  <a:cubicBezTo>
                    <a:pt x="17" y="8"/>
                    <a:pt x="17" y="9"/>
                    <a:pt x="18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4" name="Freeform 40">
              <a:extLst>
                <a:ext uri="{FF2B5EF4-FFF2-40B4-BE49-F238E27FC236}">
                  <a16:creationId xmlns:a16="http://schemas.microsoft.com/office/drawing/2014/main" id="{C3D6CF50-A899-7086-6DF6-21D3C92DB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909" y="2674534"/>
              <a:ext cx="8457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4 h 23"/>
                <a:gd name="T4" fmla="*/ 14 w 24"/>
                <a:gd name="T5" fmla="*/ 17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9 h 23"/>
                <a:gd name="T16" fmla="*/ 6 w 24"/>
                <a:gd name="T17" fmla="*/ 7 h 23"/>
                <a:gd name="T18" fmla="*/ 5 w 24"/>
                <a:gd name="T19" fmla="*/ 0 h 23"/>
                <a:gd name="T20" fmla="*/ 11 w 24"/>
                <a:gd name="T21" fmla="*/ 4 h 23"/>
                <a:gd name="T22" fmla="*/ 13 w 24"/>
                <a:gd name="T23" fmla="*/ 4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10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5"/>
                    <a:pt x="17" y="14"/>
                  </a:cubicBezTo>
                  <a:cubicBezTo>
                    <a:pt x="16" y="14"/>
                    <a:pt x="15" y="15"/>
                    <a:pt x="14" y="17"/>
                  </a:cubicBezTo>
                  <a:cubicBezTo>
                    <a:pt x="14" y="19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5" name="Freeform 41">
              <a:extLst>
                <a:ext uri="{FF2B5EF4-FFF2-40B4-BE49-F238E27FC236}">
                  <a16:creationId xmlns:a16="http://schemas.microsoft.com/office/drawing/2014/main" id="{29A52E35-C134-330E-631C-B0A466E5544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4538" y="2674534"/>
              <a:ext cx="84577" cy="84577"/>
            </a:xfrm>
            <a:custGeom>
              <a:avLst/>
              <a:gdLst>
                <a:gd name="T0" fmla="*/ 0 w 24"/>
                <a:gd name="T1" fmla="*/ 14 h 23"/>
                <a:gd name="T2" fmla="*/ 6 w 24"/>
                <a:gd name="T3" fmla="*/ 9 h 23"/>
                <a:gd name="T4" fmla="*/ 6 w 24"/>
                <a:gd name="T5" fmla="*/ 7 h 23"/>
                <a:gd name="T6" fmla="*/ 5 w 24"/>
                <a:gd name="T7" fmla="*/ 0 h 23"/>
                <a:gd name="T8" fmla="*/ 11 w 24"/>
                <a:gd name="T9" fmla="*/ 4 h 23"/>
                <a:gd name="T10" fmla="*/ 14 w 24"/>
                <a:gd name="T11" fmla="*/ 4 h 23"/>
                <a:gd name="T12" fmla="*/ 20 w 24"/>
                <a:gd name="T13" fmla="*/ 0 h 23"/>
                <a:gd name="T14" fmla="*/ 18 w 24"/>
                <a:gd name="T15" fmla="*/ 7 h 23"/>
                <a:gd name="T16" fmla="*/ 19 w 24"/>
                <a:gd name="T17" fmla="*/ 10 h 23"/>
                <a:gd name="T18" fmla="*/ 24 w 24"/>
                <a:gd name="T19" fmla="*/ 14 h 23"/>
                <a:gd name="T20" fmla="*/ 18 w 24"/>
                <a:gd name="T21" fmla="*/ 14 h 23"/>
                <a:gd name="T22" fmla="*/ 15 w 24"/>
                <a:gd name="T23" fmla="*/ 17 h 23"/>
                <a:gd name="T24" fmla="*/ 12 w 24"/>
                <a:gd name="T25" fmla="*/ 23 h 23"/>
                <a:gd name="T26" fmla="*/ 9 w 24"/>
                <a:gd name="T27" fmla="*/ 16 h 23"/>
                <a:gd name="T28" fmla="*/ 7 w 24"/>
                <a:gd name="T29" fmla="*/ 15 h 23"/>
                <a:gd name="T30" fmla="*/ 0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0" y="14"/>
                  </a:moveTo>
                  <a:cubicBezTo>
                    <a:pt x="2" y="12"/>
                    <a:pt x="4" y="11"/>
                    <a:pt x="6" y="9"/>
                  </a:cubicBezTo>
                  <a:cubicBezTo>
                    <a:pt x="6" y="9"/>
                    <a:pt x="7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ubicBezTo>
                    <a:pt x="7" y="1"/>
                    <a:pt x="9" y="2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5" y="2"/>
                    <a:pt x="17" y="1"/>
                    <a:pt x="20" y="0"/>
                  </a:cubicBezTo>
                  <a:cubicBezTo>
                    <a:pt x="19" y="2"/>
                    <a:pt x="19" y="5"/>
                    <a:pt x="18" y="7"/>
                  </a:cubicBezTo>
                  <a:cubicBezTo>
                    <a:pt x="18" y="8"/>
                    <a:pt x="18" y="9"/>
                    <a:pt x="19" y="10"/>
                  </a:cubicBezTo>
                  <a:cubicBezTo>
                    <a:pt x="21" y="11"/>
                    <a:pt x="22" y="12"/>
                    <a:pt x="24" y="14"/>
                  </a:cubicBezTo>
                  <a:cubicBezTo>
                    <a:pt x="22" y="14"/>
                    <a:pt x="20" y="14"/>
                    <a:pt x="18" y="14"/>
                  </a:cubicBezTo>
                  <a:cubicBezTo>
                    <a:pt x="16" y="14"/>
                    <a:pt x="15" y="15"/>
                    <a:pt x="15" y="17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6" name="Freeform 42">
              <a:extLst>
                <a:ext uri="{FF2B5EF4-FFF2-40B4-BE49-F238E27FC236}">
                  <a16:creationId xmlns:a16="http://schemas.microsoft.com/office/drawing/2014/main" id="{C8A75F79-DFB2-064B-13CA-8DD00C6EC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754" y="2674534"/>
              <a:ext cx="87597" cy="84577"/>
            </a:xfrm>
            <a:custGeom>
              <a:avLst/>
              <a:gdLst>
                <a:gd name="T0" fmla="*/ 24 w 24"/>
                <a:gd name="T1" fmla="*/ 14 h 23"/>
                <a:gd name="T2" fmla="*/ 17 w 24"/>
                <a:gd name="T3" fmla="*/ 15 h 23"/>
                <a:gd name="T4" fmla="*/ 15 w 24"/>
                <a:gd name="T5" fmla="*/ 16 h 23"/>
                <a:gd name="T6" fmla="*/ 12 w 24"/>
                <a:gd name="T7" fmla="*/ 23 h 23"/>
                <a:gd name="T8" fmla="*/ 9 w 24"/>
                <a:gd name="T9" fmla="*/ 16 h 23"/>
                <a:gd name="T10" fmla="*/ 7 w 24"/>
                <a:gd name="T11" fmla="*/ 15 h 23"/>
                <a:gd name="T12" fmla="*/ 0 w 24"/>
                <a:gd name="T13" fmla="*/ 14 h 23"/>
                <a:gd name="T14" fmla="*/ 5 w 24"/>
                <a:gd name="T15" fmla="*/ 10 h 23"/>
                <a:gd name="T16" fmla="*/ 6 w 24"/>
                <a:gd name="T17" fmla="*/ 6 h 23"/>
                <a:gd name="T18" fmla="*/ 5 w 24"/>
                <a:gd name="T19" fmla="*/ 0 h 23"/>
                <a:gd name="T20" fmla="*/ 10 w 24"/>
                <a:gd name="T21" fmla="*/ 3 h 23"/>
                <a:gd name="T22" fmla="*/ 14 w 24"/>
                <a:gd name="T23" fmla="*/ 3 h 23"/>
                <a:gd name="T24" fmla="*/ 19 w 24"/>
                <a:gd name="T25" fmla="*/ 0 h 23"/>
                <a:gd name="T26" fmla="*/ 18 w 24"/>
                <a:gd name="T27" fmla="*/ 7 h 23"/>
                <a:gd name="T28" fmla="*/ 19 w 24"/>
                <a:gd name="T29" fmla="*/ 9 h 23"/>
                <a:gd name="T30" fmla="*/ 24 w 24"/>
                <a:gd name="T31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24" y="14"/>
                  </a:move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5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3" y="11"/>
                    <a:pt x="5" y="10"/>
                  </a:cubicBezTo>
                  <a:cubicBezTo>
                    <a:pt x="6" y="9"/>
                    <a:pt x="7" y="8"/>
                    <a:pt x="6" y="6"/>
                  </a:cubicBezTo>
                  <a:cubicBezTo>
                    <a:pt x="5" y="4"/>
                    <a:pt x="5" y="2"/>
                    <a:pt x="5" y="0"/>
                  </a:cubicBezTo>
                  <a:cubicBezTo>
                    <a:pt x="7" y="1"/>
                    <a:pt x="8" y="2"/>
                    <a:pt x="10" y="3"/>
                  </a:cubicBezTo>
                  <a:cubicBezTo>
                    <a:pt x="11" y="4"/>
                    <a:pt x="13" y="4"/>
                    <a:pt x="14" y="3"/>
                  </a:cubicBezTo>
                  <a:cubicBezTo>
                    <a:pt x="16" y="2"/>
                    <a:pt x="17" y="1"/>
                    <a:pt x="19" y="0"/>
                  </a:cubicBezTo>
                  <a:cubicBezTo>
                    <a:pt x="19" y="3"/>
                    <a:pt x="18" y="5"/>
                    <a:pt x="18" y="7"/>
                  </a:cubicBezTo>
                  <a:cubicBezTo>
                    <a:pt x="17" y="8"/>
                    <a:pt x="18" y="9"/>
                    <a:pt x="19" y="9"/>
                  </a:cubicBezTo>
                  <a:cubicBezTo>
                    <a:pt x="20" y="11"/>
                    <a:pt x="22" y="12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  <p:sp>
          <p:nvSpPr>
            <p:cNvPr id="317" name="Freeform 43">
              <a:extLst>
                <a:ext uri="{FF2B5EF4-FFF2-40B4-BE49-F238E27FC236}">
                  <a16:creationId xmlns:a16="http://schemas.microsoft.com/office/drawing/2014/main" id="{D130ECFB-6432-D873-000E-D97D522AC5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5403" y="2674534"/>
              <a:ext cx="84577" cy="84577"/>
            </a:xfrm>
            <a:custGeom>
              <a:avLst/>
              <a:gdLst>
                <a:gd name="T0" fmla="*/ 5 w 24"/>
                <a:gd name="T1" fmla="*/ 0 h 23"/>
                <a:gd name="T2" fmla="*/ 10 w 24"/>
                <a:gd name="T3" fmla="*/ 4 h 23"/>
                <a:gd name="T4" fmla="*/ 13 w 24"/>
                <a:gd name="T5" fmla="*/ 4 h 23"/>
                <a:gd name="T6" fmla="*/ 19 w 24"/>
                <a:gd name="T7" fmla="*/ 0 h 23"/>
                <a:gd name="T8" fmla="*/ 18 w 24"/>
                <a:gd name="T9" fmla="*/ 7 h 23"/>
                <a:gd name="T10" fmla="*/ 19 w 24"/>
                <a:gd name="T11" fmla="*/ 10 h 23"/>
                <a:gd name="T12" fmla="*/ 24 w 24"/>
                <a:gd name="T13" fmla="*/ 14 h 23"/>
                <a:gd name="T14" fmla="*/ 17 w 24"/>
                <a:gd name="T15" fmla="*/ 15 h 23"/>
                <a:gd name="T16" fmla="*/ 14 w 24"/>
                <a:gd name="T17" fmla="*/ 16 h 23"/>
                <a:gd name="T18" fmla="*/ 12 w 24"/>
                <a:gd name="T19" fmla="*/ 23 h 23"/>
                <a:gd name="T20" fmla="*/ 9 w 24"/>
                <a:gd name="T21" fmla="*/ 16 h 23"/>
                <a:gd name="T22" fmla="*/ 7 w 24"/>
                <a:gd name="T23" fmla="*/ 15 h 23"/>
                <a:gd name="T24" fmla="*/ 0 w 24"/>
                <a:gd name="T25" fmla="*/ 14 h 23"/>
                <a:gd name="T26" fmla="*/ 5 w 24"/>
                <a:gd name="T27" fmla="*/ 9 h 23"/>
                <a:gd name="T28" fmla="*/ 6 w 24"/>
                <a:gd name="T29" fmla="*/ 7 h 23"/>
                <a:gd name="T30" fmla="*/ 5 w 24"/>
                <a:gd name="T3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23">
                  <a:moveTo>
                    <a:pt x="5" y="0"/>
                  </a:moveTo>
                  <a:cubicBezTo>
                    <a:pt x="7" y="1"/>
                    <a:pt x="9" y="2"/>
                    <a:pt x="10" y="4"/>
                  </a:cubicBezTo>
                  <a:cubicBezTo>
                    <a:pt x="11" y="4"/>
                    <a:pt x="12" y="4"/>
                    <a:pt x="13" y="4"/>
                  </a:cubicBezTo>
                  <a:cubicBezTo>
                    <a:pt x="15" y="2"/>
                    <a:pt x="17" y="1"/>
                    <a:pt x="19" y="0"/>
                  </a:cubicBezTo>
                  <a:cubicBezTo>
                    <a:pt x="19" y="2"/>
                    <a:pt x="18" y="5"/>
                    <a:pt x="18" y="7"/>
                  </a:cubicBezTo>
                  <a:cubicBezTo>
                    <a:pt x="17" y="8"/>
                    <a:pt x="18" y="9"/>
                    <a:pt x="19" y="10"/>
                  </a:cubicBezTo>
                  <a:cubicBezTo>
                    <a:pt x="20" y="11"/>
                    <a:pt x="22" y="12"/>
                    <a:pt x="24" y="14"/>
                  </a:cubicBezTo>
                  <a:cubicBezTo>
                    <a:pt x="21" y="14"/>
                    <a:pt x="19" y="14"/>
                    <a:pt x="17" y="15"/>
                  </a:cubicBezTo>
                  <a:cubicBezTo>
                    <a:pt x="16" y="15"/>
                    <a:pt x="15" y="15"/>
                    <a:pt x="14" y="16"/>
                  </a:cubicBezTo>
                  <a:cubicBezTo>
                    <a:pt x="14" y="18"/>
                    <a:pt x="13" y="20"/>
                    <a:pt x="12" y="23"/>
                  </a:cubicBezTo>
                  <a:cubicBezTo>
                    <a:pt x="11" y="20"/>
                    <a:pt x="10" y="18"/>
                    <a:pt x="9" y="16"/>
                  </a:cubicBezTo>
                  <a:cubicBezTo>
                    <a:pt x="9" y="15"/>
                    <a:pt x="8" y="15"/>
                    <a:pt x="7" y="15"/>
                  </a:cubicBezTo>
                  <a:cubicBezTo>
                    <a:pt x="5" y="14"/>
                    <a:pt x="3" y="14"/>
                    <a:pt x="0" y="14"/>
                  </a:cubicBezTo>
                  <a:cubicBezTo>
                    <a:pt x="2" y="12"/>
                    <a:pt x="4" y="11"/>
                    <a:pt x="5" y="9"/>
                  </a:cubicBezTo>
                  <a:cubicBezTo>
                    <a:pt x="6" y="9"/>
                    <a:pt x="6" y="8"/>
                    <a:pt x="6" y="7"/>
                  </a:cubicBezTo>
                  <a:cubicBezTo>
                    <a:pt x="6" y="5"/>
                    <a:pt x="5" y="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ea typeface="OPPOSans R"/>
              </a:endParaRPr>
            </a:p>
          </p:txBody>
        </p:sp>
      </p:grpSp>
      <p:sp>
        <p:nvSpPr>
          <p:cNvPr id="279" name="文本框 278">
            <a:extLst>
              <a:ext uri="{FF2B5EF4-FFF2-40B4-BE49-F238E27FC236}">
                <a16:creationId xmlns:a16="http://schemas.microsoft.com/office/drawing/2014/main" id="{BFCDEBFC-6BFE-5FD3-5A1C-2A3D9AC74783}"/>
              </a:ext>
            </a:extLst>
          </p:cNvPr>
          <p:cNvSpPr txBox="1"/>
          <p:nvPr/>
        </p:nvSpPr>
        <p:spPr>
          <a:xfrm>
            <a:off x="3589753" y="4039800"/>
            <a:ext cx="154183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单击</a:t>
            </a:r>
            <a:endParaRPr lang="en-US" altLang="zh-CN" sz="2000" kern="0" dirty="0">
              <a:solidFill>
                <a:schemeClr val="accent1"/>
              </a:solidFill>
              <a:latin typeface="+mj-ea"/>
              <a:ea typeface="+mj-ea"/>
              <a:sym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chemeClr val="accent1"/>
                </a:solidFill>
                <a:latin typeface="+mj-ea"/>
                <a:ea typeface="+mj-ea"/>
                <a:sym typeface="Arial" panose="020B0604020202020204" pitchFamily="34" charset="0"/>
              </a:rPr>
              <a:t>添加标题</a:t>
            </a:r>
            <a:endParaRPr lang="zh-CN" altLang="en-US" sz="2000" kern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318" name="图片 317">
            <a:extLst>
              <a:ext uri="{FF2B5EF4-FFF2-40B4-BE49-F238E27FC236}">
                <a16:creationId xmlns:a16="http://schemas.microsoft.com/office/drawing/2014/main" id="{AEE93DA8-02B2-F50A-5EBA-360B4D807CC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580" y="2477666"/>
            <a:ext cx="5797766" cy="1219200"/>
          </a:xfrm>
          <a:prstGeom prst="rect">
            <a:avLst/>
          </a:prstGeom>
        </p:spPr>
      </p:pic>
      <p:pic>
        <p:nvPicPr>
          <p:cNvPr id="319" name="图片 318">
            <a:extLst>
              <a:ext uri="{FF2B5EF4-FFF2-40B4-BE49-F238E27FC236}">
                <a16:creationId xmlns:a16="http://schemas.microsoft.com/office/drawing/2014/main" id="{F213B355-0B48-21C0-FC8F-FE546F0B7F0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3580" y="4994968"/>
            <a:ext cx="5797766" cy="1219200"/>
          </a:xfrm>
          <a:prstGeom prst="rect">
            <a:avLst/>
          </a:prstGeom>
        </p:spPr>
      </p:pic>
      <p:pic>
        <p:nvPicPr>
          <p:cNvPr id="320" name="图片 319">
            <a:extLst>
              <a:ext uri="{FF2B5EF4-FFF2-40B4-BE49-F238E27FC236}">
                <a16:creationId xmlns:a16="http://schemas.microsoft.com/office/drawing/2014/main" id="{3369FEA0-4E72-0AFB-1CB5-116CF80CDC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0455" y="1208931"/>
            <a:ext cx="2141034" cy="1429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13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1" name="图片 320">
            <a:extLst>
              <a:ext uri="{FF2B5EF4-FFF2-40B4-BE49-F238E27FC236}">
                <a16:creationId xmlns:a16="http://schemas.microsoft.com/office/drawing/2014/main" id="{CC3BBEB1-AFC1-75E0-D63C-EB6C01850D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4618" y="1208931"/>
            <a:ext cx="2141034" cy="1429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13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2" name="图片 321">
            <a:extLst>
              <a:ext uri="{FF2B5EF4-FFF2-40B4-BE49-F238E27FC236}">
                <a16:creationId xmlns:a16="http://schemas.microsoft.com/office/drawing/2014/main" id="{DA76DF30-E289-DCB9-3530-DE674EEFD1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30455" y="3830579"/>
            <a:ext cx="2141034" cy="1429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13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3" name="图片 322">
            <a:extLst>
              <a:ext uri="{FF2B5EF4-FFF2-40B4-BE49-F238E27FC236}">
                <a16:creationId xmlns:a16="http://schemas.microsoft.com/office/drawing/2014/main" id="{1DA6881D-9B55-2D7A-ED3E-CDF20C743D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94618" y="3830579"/>
            <a:ext cx="2141034" cy="14296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reflection blurRad="6350" stA="52000" endA="300" endPos="13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extBox 5">
            <a:extLst>
              <a:ext uri="{FF2B5EF4-FFF2-40B4-BE49-F238E27FC236}">
                <a16:creationId xmlns:a16="http://schemas.microsoft.com/office/drawing/2014/main" id="{AAFD8AEB-3C6F-333C-8243-89D5BC4F0D77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企业荣誉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59B97E-695A-B7BC-5794-50ABA28006C9}"/>
              </a:ext>
            </a:extLst>
          </p:cNvPr>
          <p:cNvSpPr txBox="1"/>
          <p:nvPr/>
        </p:nvSpPr>
        <p:spPr>
          <a:xfrm>
            <a:off x="442913" y="206945"/>
            <a:ext cx="1343638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Enterprise Honor</a:t>
            </a:r>
          </a:p>
        </p:txBody>
      </p:sp>
    </p:spTree>
    <p:extLst>
      <p:ext uri="{BB962C8B-B14F-4D97-AF65-F5344CB8AC3E}">
        <p14:creationId xmlns:p14="http://schemas.microsoft.com/office/powerpoint/2010/main" val="2501350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平行四边形 42">
            <a:extLst>
              <a:ext uri="{FF2B5EF4-FFF2-40B4-BE49-F238E27FC236}">
                <a16:creationId xmlns:a16="http://schemas.microsoft.com/office/drawing/2014/main" id="{E178AF64-84DD-4019-973F-245F4CFB5E23}"/>
              </a:ext>
            </a:extLst>
          </p:cNvPr>
          <p:cNvSpPr/>
          <p:nvPr/>
        </p:nvSpPr>
        <p:spPr>
          <a:xfrm>
            <a:off x="709613" y="3016523"/>
            <a:ext cx="6367915" cy="196555"/>
          </a:xfrm>
          <a:prstGeom prst="parallelogram">
            <a:avLst>
              <a:gd name="adj" fmla="val 27411"/>
            </a:avLst>
          </a:prstGeom>
          <a:gradFill>
            <a:gsLst>
              <a:gs pos="0">
                <a:schemeClr val="accent2"/>
              </a:gs>
              <a:gs pos="77000">
                <a:schemeClr val="bg1">
                  <a:alpha val="4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454DCFD1-60B2-9402-84B4-ACE7F4A026C6}"/>
              </a:ext>
            </a:extLst>
          </p:cNvPr>
          <p:cNvSpPr txBox="1"/>
          <p:nvPr/>
        </p:nvSpPr>
        <p:spPr>
          <a:xfrm>
            <a:off x="442913" y="404813"/>
            <a:ext cx="1748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sym typeface="微软雅黑" panose="020B0503020204020204" charset="-122"/>
              </a:rPr>
              <a:t>LOGO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CF1857-F966-B446-E34E-DDC01BDC3066}"/>
              </a:ext>
            </a:extLst>
          </p:cNvPr>
          <p:cNvSpPr txBox="1"/>
          <p:nvPr/>
        </p:nvSpPr>
        <p:spPr>
          <a:xfrm>
            <a:off x="809637" y="1872010"/>
            <a:ext cx="7599680" cy="147732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>
            <a:defPPr>
              <a:defRPr lang="zh-CN"/>
            </a:defPPr>
            <a:lvl1pPr algn="ctr">
              <a:defRPr sz="6600" i="1">
                <a:solidFill>
                  <a:schemeClr val="accent1"/>
                </a:solidFill>
                <a:effectLst>
                  <a:outerShdw blurRad="50800" dist="38100" dir="5400000" algn="t" rotWithShape="0">
                    <a:schemeClr val="accent1">
                      <a:alpha val="20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9600" dirty="0">
                <a:sym typeface="微软雅黑" panose="020B0503020204020204" charset="-122"/>
              </a:rPr>
              <a:t>感谢聆听！</a:t>
            </a:r>
          </a:p>
        </p:txBody>
      </p:sp>
    </p:spTree>
    <p:extLst>
      <p:ext uri="{BB962C8B-B14F-4D97-AF65-F5344CB8AC3E}">
        <p14:creationId xmlns:p14="http://schemas.microsoft.com/office/powerpoint/2010/main" val="2861529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矩形 7">
            <a:extLst>
              <a:ext uri="{FF2B5EF4-FFF2-40B4-BE49-F238E27FC236}">
                <a16:creationId xmlns:a16="http://schemas.microsoft.com/office/drawing/2014/main" id="{6C3B3F96-3F3D-E9F7-4FCF-1D8D8A7706E3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id="{E7DCD7CC-5FF9-A488-1E84-E49ED1FA84A3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176C8B2-B106-6DF8-D7E1-DEC270C6F8A0}"/>
              </a:ext>
            </a:extLst>
          </p:cNvPr>
          <p:cNvGrpSpPr/>
          <p:nvPr/>
        </p:nvGrpSpPr>
        <p:grpSpPr>
          <a:xfrm>
            <a:off x="2854089" y="619427"/>
            <a:ext cx="7586148" cy="2362457"/>
            <a:chOff x="2854089" y="619427"/>
            <a:chExt cx="7586148" cy="2362457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DA7BBFEB-CA26-24B6-D626-87FDDAF6A86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39082" y="736798"/>
              <a:ext cx="60086" cy="114319"/>
            </a:xfrm>
            <a:prstGeom prst="line">
              <a:avLst/>
            </a:prstGeom>
            <a:ln>
              <a:solidFill>
                <a:schemeClr val="bg1">
                  <a:alpha val="31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A7EBBCB-C194-C3D0-4FE5-FE7706E1D27E}"/>
                </a:ext>
              </a:extLst>
            </p:cNvPr>
            <p:cNvSpPr txBox="1"/>
            <p:nvPr/>
          </p:nvSpPr>
          <p:spPr>
            <a:xfrm>
              <a:off x="2854089" y="2648908"/>
              <a:ext cx="2539826" cy="33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pc="100" dirty="0">
                  <a:solidFill>
                    <a:srgbClr val="00FFFF"/>
                  </a:solidFill>
                  <a:latin typeface="+mj-ea"/>
                  <a:ea typeface="+mj-ea"/>
                </a:rPr>
                <a:t>微信：</a:t>
              </a:r>
              <a:r>
                <a:rPr lang="en-US" altLang="zh-CN" sz="1200" spc="100" dirty="0">
                  <a:solidFill>
                    <a:srgbClr val="00FFFF"/>
                  </a:solidFill>
                  <a:latin typeface="+mj-ea"/>
                  <a:ea typeface="+mj-ea"/>
                </a:rPr>
                <a:t>QYSJ-</a:t>
              </a:r>
              <a:r>
                <a:rPr lang="en-US" altLang="zh-CN" sz="1200" spc="100" dirty="0" err="1">
                  <a:solidFill>
                    <a:srgbClr val="00FFFF"/>
                  </a:solidFill>
                  <a:latin typeface="+mj-ea"/>
                  <a:ea typeface="+mj-ea"/>
                </a:rPr>
                <a:t>zhaofeng</a:t>
              </a:r>
              <a:endParaRPr lang="zh-CN" altLang="en-US" sz="1400" spc="100" dirty="0">
                <a:solidFill>
                  <a:srgbClr val="00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3CB035CE-E923-977A-A45E-9413082E08BF}"/>
                </a:ext>
              </a:extLst>
            </p:cNvPr>
            <p:cNvGrpSpPr/>
            <p:nvPr/>
          </p:nvGrpSpPr>
          <p:grpSpPr>
            <a:xfrm>
              <a:off x="2906867" y="619427"/>
              <a:ext cx="2009205" cy="1986058"/>
              <a:chOff x="2906867" y="3508800"/>
              <a:chExt cx="2009205" cy="1986058"/>
            </a:xfrm>
          </p:grpSpPr>
          <p:cxnSp>
            <p:nvCxnSpPr>
              <p:cNvPr id="261" name="直接连接符 260">
                <a:extLst>
                  <a:ext uri="{FF2B5EF4-FFF2-40B4-BE49-F238E27FC236}">
                    <a16:creationId xmlns:a16="http://schemas.microsoft.com/office/drawing/2014/main" id="{EE1955F0-04B9-9130-2C0C-5AD739A8F2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直接连接符 261">
                <a:extLst>
                  <a:ext uri="{FF2B5EF4-FFF2-40B4-BE49-F238E27FC236}">
                    <a16:creationId xmlns:a16="http://schemas.microsoft.com/office/drawing/2014/main" id="{18A0A81A-CE89-3CCF-903C-097862D955D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63" name="组合 262">
                <a:extLst>
                  <a:ext uri="{FF2B5EF4-FFF2-40B4-BE49-F238E27FC236}">
                    <a16:creationId xmlns:a16="http://schemas.microsoft.com/office/drawing/2014/main" id="{033E2678-8ECD-A988-1B9F-FB3C475C0C7A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70" name="直接连接符 269">
                  <a:extLst>
                    <a:ext uri="{FF2B5EF4-FFF2-40B4-BE49-F238E27FC236}">
                      <a16:creationId xmlns:a16="http://schemas.microsoft.com/office/drawing/2014/main" id="{BB2F2DD7-EDCE-8D17-CA66-E373FADE67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直接连接符 270">
                  <a:extLst>
                    <a:ext uri="{FF2B5EF4-FFF2-40B4-BE49-F238E27FC236}">
                      <a16:creationId xmlns:a16="http://schemas.microsoft.com/office/drawing/2014/main" id="{151E150D-3C96-D791-49AA-6542F69722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4" name="组合 263">
                <a:extLst>
                  <a:ext uri="{FF2B5EF4-FFF2-40B4-BE49-F238E27FC236}">
                    <a16:creationId xmlns:a16="http://schemas.microsoft.com/office/drawing/2014/main" id="{7B146C96-4ED9-7167-2E34-0BA6C83B5EE2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68" name="直接连接符 267">
                  <a:extLst>
                    <a:ext uri="{FF2B5EF4-FFF2-40B4-BE49-F238E27FC236}">
                      <a16:creationId xmlns:a16="http://schemas.microsoft.com/office/drawing/2014/main" id="{70A33B12-9E67-F8EA-E4B0-39DC2380F17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直接连接符 268">
                  <a:extLst>
                    <a:ext uri="{FF2B5EF4-FFF2-40B4-BE49-F238E27FC236}">
                      <a16:creationId xmlns:a16="http://schemas.microsoft.com/office/drawing/2014/main" id="{0DEE93B9-E536-688F-281A-7B991D9F89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5" name="组合 264">
                <a:extLst>
                  <a:ext uri="{FF2B5EF4-FFF2-40B4-BE49-F238E27FC236}">
                    <a16:creationId xmlns:a16="http://schemas.microsoft.com/office/drawing/2014/main" id="{D7E57C94-D474-7752-81D5-1CBC68F70EC3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66" name="直接连接符 265">
                  <a:extLst>
                    <a:ext uri="{FF2B5EF4-FFF2-40B4-BE49-F238E27FC236}">
                      <a16:creationId xmlns:a16="http://schemas.microsoft.com/office/drawing/2014/main" id="{FD60F5D7-FF7D-07FD-5D0F-70737E043A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直接连接符 266">
                  <a:extLst>
                    <a:ext uri="{FF2B5EF4-FFF2-40B4-BE49-F238E27FC236}">
                      <a16:creationId xmlns:a16="http://schemas.microsoft.com/office/drawing/2014/main" id="{6EB13203-1A1A-CF0D-AC07-1F8984DA94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3F271BA0-232B-2396-2D4C-4E4AE8FB5612}"/>
                </a:ext>
              </a:extLst>
            </p:cNvPr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4207" y="711287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33238E0-A295-5953-E9DA-E222F6396C33}"/>
                </a:ext>
              </a:extLst>
            </p:cNvPr>
            <p:cNvGrpSpPr/>
            <p:nvPr/>
          </p:nvGrpSpPr>
          <p:grpSpPr>
            <a:xfrm>
              <a:off x="5695413" y="1922681"/>
              <a:ext cx="138195" cy="138195"/>
              <a:chOff x="5695413" y="1320428"/>
              <a:chExt cx="138195" cy="138195"/>
            </a:xfrm>
          </p:grpSpPr>
          <p:sp>
            <p:nvSpPr>
              <p:cNvPr id="259" name="Teardrop 15">
                <a:extLst>
                  <a:ext uri="{FF2B5EF4-FFF2-40B4-BE49-F238E27FC236}">
                    <a16:creationId xmlns:a16="http://schemas.microsoft.com/office/drawing/2014/main" id="{43B1E627-4D46-5C6D-3207-392C06BD7F7A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260" name="Oval 16">
                <a:extLst>
                  <a:ext uri="{FF2B5EF4-FFF2-40B4-BE49-F238E27FC236}">
                    <a16:creationId xmlns:a16="http://schemas.microsoft.com/office/drawing/2014/main" id="{C36D1A10-DBD1-E57F-4FAF-4674FEFB0B26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07D2BD-A0F2-270D-4A18-A42F3FC15725}"/>
                </a:ext>
              </a:extLst>
            </p:cNvPr>
            <p:cNvSpPr txBox="1"/>
            <p:nvPr/>
          </p:nvSpPr>
          <p:spPr>
            <a:xfrm>
              <a:off x="5918615" y="1800221"/>
              <a:ext cx="2600726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en-US" altLang="zh-CN" spc="1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PPT</a:t>
              </a:r>
              <a:r>
                <a:rPr lang="zh-CN" altLang="en-US" spc="10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定制设计师</a:t>
              </a:r>
              <a:endPara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9B23F491-F4EF-FDDF-CD75-EB42804CCD91}"/>
                </a:ext>
              </a:extLst>
            </p:cNvPr>
            <p:cNvGrpSpPr/>
            <p:nvPr/>
          </p:nvGrpSpPr>
          <p:grpSpPr>
            <a:xfrm>
              <a:off x="5695413" y="2319602"/>
              <a:ext cx="138195" cy="138195"/>
              <a:chOff x="5695413" y="1320428"/>
              <a:chExt cx="138195" cy="138195"/>
            </a:xfrm>
          </p:grpSpPr>
          <p:sp>
            <p:nvSpPr>
              <p:cNvPr id="257" name="Teardrop 15">
                <a:extLst>
                  <a:ext uri="{FF2B5EF4-FFF2-40B4-BE49-F238E27FC236}">
                    <a16:creationId xmlns:a16="http://schemas.microsoft.com/office/drawing/2014/main" id="{1E38B92D-A43F-3B6A-AEEB-FE40BF4F7710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258" name="Oval 16">
                <a:extLst>
                  <a:ext uri="{FF2B5EF4-FFF2-40B4-BE49-F238E27FC236}">
                    <a16:creationId xmlns:a16="http://schemas.microsoft.com/office/drawing/2014/main" id="{4504359C-212F-F9BD-4101-E215D464D0C3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B9110D5-6895-220B-F0D7-0E902B3577ED}"/>
                </a:ext>
              </a:extLst>
            </p:cNvPr>
            <p:cNvSpPr txBox="1"/>
            <p:nvPr/>
          </p:nvSpPr>
          <p:spPr>
            <a:xfrm>
              <a:off x="5918614" y="2197610"/>
              <a:ext cx="4521623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持续探寻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PPT</a:t>
              </a: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的极限，欢迎来撩</a:t>
              </a:r>
              <a:r>
                <a:rPr lang="en-US" altLang="zh-CN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!</a:t>
              </a:r>
              <a:endPara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endParaRPr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F067F90-BF6E-49B9-46D8-45BB361CB6BC}"/>
                </a:ext>
              </a:extLst>
            </p:cNvPr>
            <p:cNvGrpSpPr/>
            <p:nvPr/>
          </p:nvGrpSpPr>
          <p:grpSpPr>
            <a:xfrm>
              <a:off x="5696048" y="1525760"/>
              <a:ext cx="138195" cy="138195"/>
              <a:chOff x="5695413" y="1320428"/>
              <a:chExt cx="138195" cy="138195"/>
            </a:xfrm>
          </p:grpSpPr>
          <p:sp>
            <p:nvSpPr>
              <p:cNvPr id="31" name="Teardrop 15">
                <a:extLst>
                  <a:ext uri="{FF2B5EF4-FFF2-40B4-BE49-F238E27FC236}">
                    <a16:creationId xmlns:a16="http://schemas.microsoft.com/office/drawing/2014/main" id="{6B7FFE05-D853-B5BC-C59D-EDB06CE397C3}"/>
                  </a:ext>
                </a:extLst>
              </p:cNvPr>
              <p:cNvSpPr/>
              <p:nvPr/>
            </p:nvSpPr>
            <p:spPr>
              <a:xfrm rot="8100000" flipH="1">
                <a:off x="5695413" y="1320428"/>
                <a:ext cx="138195" cy="138195"/>
              </a:xfrm>
              <a:prstGeom prst="teardrop">
                <a:avLst/>
              </a:prstGeom>
              <a:gradFill flip="none" rotWithShape="1">
                <a:gsLst>
                  <a:gs pos="74000">
                    <a:srgbClr val="00FFFF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256" name="Oval 16">
                <a:extLst>
                  <a:ext uri="{FF2B5EF4-FFF2-40B4-BE49-F238E27FC236}">
                    <a16:creationId xmlns:a16="http://schemas.microsoft.com/office/drawing/2014/main" id="{9FB67024-6965-FB64-3074-C0853C815173}"/>
                  </a:ext>
                </a:extLst>
              </p:cNvPr>
              <p:cNvSpPr/>
              <p:nvPr/>
            </p:nvSpPr>
            <p:spPr>
              <a:xfrm rot="8100000" flipH="1">
                <a:off x="5735284" y="1360299"/>
                <a:ext cx="58453" cy="58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1BC4740-6CA7-F0A0-E88B-E9D6E4A9E999}"/>
                </a:ext>
              </a:extLst>
            </p:cNvPr>
            <p:cNvSpPr txBox="1"/>
            <p:nvPr/>
          </p:nvSpPr>
          <p:spPr>
            <a:xfrm>
              <a:off x="5919470" y="1403864"/>
              <a:ext cx="3876040" cy="4023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tabLst>
                  <a:tab pos="3134995" algn="l"/>
                </a:tabLst>
              </a:pPr>
              <a:r>
                <a:rPr lang="zh-CN" altLang="en-US" spc="1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n-ea"/>
                </a:rPr>
                <a:t>艾迪鹅实战训练营第四期学员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262C20C-4297-F811-44CE-350C0E7AC7D3}"/>
                </a:ext>
              </a:extLst>
            </p:cNvPr>
            <p:cNvSpPr txBox="1"/>
            <p:nvPr/>
          </p:nvSpPr>
          <p:spPr>
            <a:xfrm>
              <a:off x="5587308" y="794993"/>
              <a:ext cx="127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gradFill>
                    <a:gsLst>
                      <a:gs pos="0">
                        <a:schemeClr val="bg1"/>
                      </a:gs>
                      <a:gs pos="100000">
                        <a:srgbClr val="00FFFF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大胆儿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E1DC9E24-F6E6-8F3B-F74A-7A9AE4CB309A}"/>
                </a:ext>
              </a:extLst>
            </p:cNvPr>
            <p:cNvSpPr txBox="1"/>
            <p:nvPr/>
          </p:nvSpPr>
          <p:spPr>
            <a:xfrm>
              <a:off x="6922691" y="995041"/>
              <a:ext cx="1866500" cy="276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spc="600" dirty="0">
                  <a:solidFill>
                    <a:srgbClr val="FFFED8">
                      <a:alpha val="22000"/>
                    </a:srgbClr>
                  </a:solidFill>
                </a:rPr>
                <a:t>DA DANER</a:t>
              </a:r>
              <a:endParaRPr lang="zh-CN" altLang="en-US" sz="1100" spc="600" dirty="0">
                <a:solidFill>
                  <a:srgbClr val="FFFED8">
                    <a:alpha val="22000"/>
                  </a:srgb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2846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0FCEEB9-0BE9-D340-ACE7-1F7084152055}"/>
              </a:ext>
            </a:extLst>
          </p:cNvPr>
          <p:cNvSpPr/>
          <p:nvPr/>
        </p:nvSpPr>
        <p:spPr>
          <a:xfrm>
            <a:off x="658813" y="3568382"/>
            <a:ext cx="3900620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大胆儿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0A164D8-9877-0171-B9F0-2358898270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94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F3B628-E9BA-4895-D82C-9335D172A769}"/>
              </a:ext>
            </a:extLst>
          </p:cNvPr>
          <p:cNvGrpSpPr/>
          <p:nvPr/>
        </p:nvGrpSpPr>
        <p:grpSpPr>
          <a:xfrm>
            <a:off x="5545638" y="2434920"/>
            <a:ext cx="3043763" cy="1149959"/>
            <a:chOff x="5332044" y="2721292"/>
            <a:chExt cx="3043763" cy="1149959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342F1FD1-B98C-A4CA-1F2E-13236B0FE7F6}"/>
                </a:ext>
              </a:extLst>
            </p:cNvPr>
            <p:cNvSpPr/>
            <p:nvPr/>
          </p:nvSpPr>
          <p:spPr>
            <a:xfrm>
              <a:off x="5563891" y="2721292"/>
              <a:ext cx="2811916" cy="11499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字方塊 39">
              <a:extLst>
                <a:ext uri="{FF2B5EF4-FFF2-40B4-BE49-F238E27FC236}">
                  <a16:creationId xmlns:a16="http://schemas.microsoft.com/office/drawing/2014/main" id="{08A62F1D-410B-24CB-41AC-03289AD0A362}"/>
                </a:ext>
              </a:extLst>
            </p:cNvPr>
            <p:cNvSpPr txBox="1"/>
            <p:nvPr/>
          </p:nvSpPr>
          <p:spPr>
            <a:xfrm>
              <a:off x="5332044" y="2742273"/>
              <a:ext cx="1479937" cy="11079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altLang="zh-CN" sz="6600" dirty="0">
                  <a:solidFill>
                    <a:schemeClr val="accent1"/>
                  </a:solidFill>
                  <a:latin typeface="+mj-lt"/>
                  <a:ea typeface="+mj-ea"/>
                </a:rPr>
                <a:t>01</a:t>
              </a:r>
              <a:endParaRPr lang="zh-CN" altLang="en-US" sz="66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69" name="PA-文本框 35">
              <a:extLst>
                <a:ext uri="{FF2B5EF4-FFF2-40B4-BE49-F238E27FC236}">
                  <a16:creationId xmlns:a16="http://schemas.microsoft.com/office/drawing/2014/main" id="{EA84AE63-7CB5-2691-BDE7-539C616C9D1D}"/>
                </a:ext>
              </a:extLst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6709810" y="30455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企业介绍</a:t>
              </a:r>
              <a:endParaRPr lang="zh-TW" altLang="en-US" sz="2400" dirty="0">
                <a:latin typeface="+mj-ea"/>
                <a:ea typeface="+mj-ea"/>
              </a:endParaRPr>
            </a:p>
          </p:txBody>
        </p:sp>
        <p:sp>
          <p:nvSpPr>
            <p:cNvPr id="70" name="PA-文本框 40">
              <a:extLst>
                <a:ext uri="{FF2B5EF4-FFF2-40B4-BE49-F238E27FC236}">
                  <a16:creationId xmlns:a16="http://schemas.microsoft.com/office/drawing/2014/main" id="{4792DE3A-24A8-3563-AFAD-7D8B283D12FC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6709810" y="3403984"/>
              <a:ext cx="1563248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Company Introduction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D1D7AFB-3B5C-4F95-060B-37E6FCE54DC2}"/>
              </a:ext>
            </a:extLst>
          </p:cNvPr>
          <p:cNvGrpSpPr/>
          <p:nvPr/>
        </p:nvGrpSpPr>
        <p:grpSpPr>
          <a:xfrm>
            <a:off x="8705325" y="2434920"/>
            <a:ext cx="3043763" cy="1149959"/>
            <a:chOff x="5332044" y="2721292"/>
            <a:chExt cx="3043763" cy="1149959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89B383D-0F40-5EE5-2415-0ED973A732FC}"/>
                </a:ext>
              </a:extLst>
            </p:cNvPr>
            <p:cNvSpPr/>
            <p:nvPr/>
          </p:nvSpPr>
          <p:spPr>
            <a:xfrm>
              <a:off x="5563891" y="2721292"/>
              <a:ext cx="2811916" cy="11499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字方塊 39">
              <a:extLst>
                <a:ext uri="{FF2B5EF4-FFF2-40B4-BE49-F238E27FC236}">
                  <a16:creationId xmlns:a16="http://schemas.microsoft.com/office/drawing/2014/main" id="{42A7E7F7-538A-8871-C46E-1D64E8C354B9}"/>
                </a:ext>
              </a:extLst>
            </p:cNvPr>
            <p:cNvSpPr txBox="1"/>
            <p:nvPr/>
          </p:nvSpPr>
          <p:spPr>
            <a:xfrm>
              <a:off x="5332044" y="2742273"/>
              <a:ext cx="1479937" cy="11079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altLang="zh-CN" sz="6600" dirty="0">
                  <a:solidFill>
                    <a:schemeClr val="accent1"/>
                  </a:solidFill>
                  <a:latin typeface="+mj-lt"/>
                  <a:ea typeface="+mj-ea"/>
                </a:rPr>
                <a:t>02</a:t>
              </a:r>
              <a:endParaRPr lang="zh-CN" altLang="en-US" sz="66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21" name="PA-文本框 35">
              <a:extLst>
                <a:ext uri="{FF2B5EF4-FFF2-40B4-BE49-F238E27FC236}">
                  <a16:creationId xmlns:a16="http://schemas.microsoft.com/office/drawing/2014/main" id="{06180E64-DAF9-3B90-2C9D-D1767E0757E2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709810" y="30455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+mj-ea"/>
                  <a:ea typeface="+mj-ea"/>
                </a:rPr>
                <a:t>产品介绍</a:t>
              </a:r>
              <a:endParaRPr lang="zh-TW" altLang="en-US" sz="2400" dirty="0">
                <a:latin typeface="+mj-ea"/>
                <a:ea typeface="+mj-ea"/>
              </a:endParaRPr>
            </a:p>
          </p:txBody>
        </p:sp>
        <p:sp>
          <p:nvSpPr>
            <p:cNvPr id="22" name="PA-文本框 40">
              <a:extLst>
                <a:ext uri="{FF2B5EF4-FFF2-40B4-BE49-F238E27FC236}">
                  <a16:creationId xmlns:a16="http://schemas.microsoft.com/office/drawing/2014/main" id="{F32FB636-42C7-B7A9-D797-BCB2D1A45C9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709810" y="3403984"/>
              <a:ext cx="1438214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Product introduction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9228CB7-2C83-B03B-A971-DACE3660208B}"/>
              </a:ext>
            </a:extLst>
          </p:cNvPr>
          <p:cNvGrpSpPr/>
          <p:nvPr/>
        </p:nvGrpSpPr>
        <p:grpSpPr>
          <a:xfrm>
            <a:off x="5545638" y="4111320"/>
            <a:ext cx="3043763" cy="1149959"/>
            <a:chOff x="5332044" y="2721292"/>
            <a:chExt cx="3043763" cy="114995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6B850A73-9CFD-9457-8AA1-C94D0E329AD0}"/>
                </a:ext>
              </a:extLst>
            </p:cNvPr>
            <p:cNvSpPr/>
            <p:nvPr/>
          </p:nvSpPr>
          <p:spPr>
            <a:xfrm>
              <a:off x="5563891" y="2721292"/>
              <a:ext cx="2811916" cy="11499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字方塊 39">
              <a:extLst>
                <a:ext uri="{FF2B5EF4-FFF2-40B4-BE49-F238E27FC236}">
                  <a16:creationId xmlns:a16="http://schemas.microsoft.com/office/drawing/2014/main" id="{70593A2D-EAB8-97E8-A692-8EDB795B2233}"/>
                </a:ext>
              </a:extLst>
            </p:cNvPr>
            <p:cNvSpPr txBox="1"/>
            <p:nvPr/>
          </p:nvSpPr>
          <p:spPr>
            <a:xfrm>
              <a:off x="5332044" y="2742273"/>
              <a:ext cx="1479937" cy="11079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altLang="zh-CN" sz="6600" dirty="0">
                  <a:solidFill>
                    <a:schemeClr val="accent1"/>
                  </a:solidFill>
                  <a:latin typeface="+mj-lt"/>
                  <a:ea typeface="+mj-ea"/>
                </a:rPr>
                <a:t>03</a:t>
              </a:r>
              <a:endParaRPr lang="zh-CN" altLang="en-US" sz="66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26" name="PA-文本框 35">
              <a:extLst>
                <a:ext uri="{FF2B5EF4-FFF2-40B4-BE49-F238E27FC236}">
                  <a16:creationId xmlns:a16="http://schemas.microsoft.com/office/drawing/2014/main" id="{48C4B080-72CE-B7D3-C806-FDBCE6B626E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709810" y="30455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313131"/>
                  </a:solidFill>
                  <a:latin typeface="+mj-ea"/>
                  <a:ea typeface="+mj-ea"/>
                </a:rPr>
                <a:t>企业荣誉</a:t>
              </a:r>
            </a:p>
          </p:txBody>
        </p:sp>
        <p:sp>
          <p:nvSpPr>
            <p:cNvPr id="27" name="PA-文本框 40">
              <a:extLst>
                <a:ext uri="{FF2B5EF4-FFF2-40B4-BE49-F238E27FC236}">
                  <a16:creationId xmlns:a16="http://schemas.microsoft.com/office/drawing/2014/main" id="{9B90DFDA-3335-4EB6-C3C6-ADFB13B4A777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709810" y="3403984"/>
              <a:ext cx="1250663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Enterprise Honor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212DBF6-3495-66D0-8855-89E7571971F8}"/>
              </a:ext>
            </a:extLst>
          </p:cNvPr>
          <p:cNvGrpSpPr/>
          <p:nvPr/>
        </p:nvGrpSpPr>
        <p:grpSpPr>
          <a:xfrm>
            <a:off x="8705325" y="4111320"/>
            <a:ext cx="3043763" cy="1149959"/>
            <a:chOff x="5332044" y="2721292"/>
            <a:chExt cx="3043763" cy="1149959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DB551A9-EF27-BF1B-59D0-A737560E04AF}"/>
                </a:ext>
              </a:extLst>
            </p:cNvPr>
            <p:cNvSpPr/>
            <p:nvPr/>
          </p:nvSpPr>
          <p:spPr>
            <a:xfrm>
              <a:off x="5563891" y="2721292"/>
              <a:ext cx="2811916" cy="1149959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3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字方塊 39">
              <a:extLst>
                <a:ext uri="{FF2B5EF4-FFF2-40B4-BE49-F238E27FC236}">
                  <a16:creationId xmlns:a16="http://schemas.microsoft.com/office/drawing/2014/main" id="{705BB6F6-4A04-1B92-0A6E-0EFFF230D65A}"/>
                </a:ext>
              </a:extLst>
            </p:cNvPr>
            <p:cNvSpPr txBox="1"/>
            <p:nvPr/>
          </p:nvSpPr>
          <p:spPr>
            <a:xfrm>
              <a:off x="5332044" y="2742273"/>
              <a:ext cx="1479937" cy="1107996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r"/>
              <a:r>
                <a:rPr lang="en-US" altLang="zh-CN" sz="6600" dirty="0">
                  <a:solidFill>
                    <a:schemeClr val="accent1"/>
                  </a:solidFill>
                  <a:latin typeface="+mj-lt"/>
                  <a:ea typeface="+mj-ea"/>
                </a:rPr>
                <a:t>04</a:t>
              </a:r>
              <a:endParaRPr lang="zh-CN" altLang="en-US" sz="6600" dirty="0">
                <a:solidFill>
                  <a:schemeClr val="accent1"/>
                </a:solidFill>
                <a:latin typeface="+mj-lt"/>
                <a:ea typeface="+mj-ea"/>
              </a:endParaRPr>
            </a:p>
          </p:txBody>
        </p:sp>
        <p:sp>
          <p:nvSpPr>
            <p:cNvPr id="31" name="PA-文本框 35">
              <a:extLst>
                <a:ext uri="{FF2B5EF4-FFF2-40B4-BE49-F238E27FC236}">
                  <a16:creationId xmlns:a16="http://schemas.microsoft.com/office/drawing/2014/main" id="{449F150A-CAE6-35FA-4A7F-1EA284AF7339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709810" y="304551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313131"/>
                  </a:solidFill>
                  <a:latin typeface="+mj-ea"/>
                  <a:ea typeface="+mj-ea"/>
                </a:rPr>
                <a:t>未来规划</a:t>
              </a:r>
            </a:p>
          </p:txBody>
        </p:sp>
        <p:sp>
          <p:nvSpPr>
            <p:cNvPr id="32" name="PA-文本框 40">
              <a:extLst>
                <a:ext uri="{FF2B5EF4-FFF2-40B4-BE49-F238E27FC236}">
                  <a16:creationId xmlns:a16="http://schemas.microsoft.com/office/drawing/2014/main" id="{81F44DF4-965F-B6E6-B84D-E9819CAE015E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709810" y="3403984"/>
              <a:ext cx="914033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Future Plan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1411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1FD8399A-25CD-7937-0835-A2D259764D34}"/>
              </a:ext>
            </a:extLst>
          </p:cNvPr>
          <p:cNvSpPr txBox="1"/>
          <p:nvPr/>
        </p:nvSpPr>
        <p:spPr>
          <a:xfrm>
            <a:off x="442913" y="2166152"/>
            <a:ext cx="321331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7000">
                      <a:prstClr val="white"/>
                    </a:gs>
                    <a:gs pos="100000">
                      <a:srgbClr val="2C57EE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203200" dist="38100" dir="2700000" algn="tl" rotWithShape="0">
                    <a:schemeClr val="accent1">
                      <a:alpha val="82000"/>
                    </a:schemeClr>
                  </a:outerShdw>
                </a:effectLst>
                <a:uLnTx/>
                <a:uFillTx/>
                <a:latin typeface="+mj-lt"/>
                <a:ea typeface="思源黑体 CN Heavy" panose="020B0A00000000000000" pitchFamily="34" charset="-122"/>
                <a:cs typeface="思源黑体 CN Bold" panose="020B0800000000000000" pitchFamily="34" charset="-122"/>
              </a:rPr>
              <a:t>01</a:t>
            </a: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7000">
                    <a:prstClr val="white"/>
                  </a:gs>
                  <a:gs pos="100000">
                    <a:srgbClr val="2C57EE">
                      <a:lumMod val="25000"/>
                      <a:lumOff val="75000"/>
                    </a:srgbClr>
                  </a:gs>
                </a:gsLst>
                <a:lin ang="5400000" scaled="1"/>
                <a:tileRect/>
              </a:gradFill>
              <a:effectLst>
                <a:outerShdw blurRad="203200" dist="38100" dir="2700000" algn="tl" rotWithShape="0">
                  <a:schemeClr val="accent1">
                    <a:alpha val="82000"/>
                  </a:schemeClr>
                </a:outerShdw>
              </a:effectLst>
              <a:uLnTx/>
              <a:uFillTx/>
              <a:latin typeface="+mj-lt"/>
              <a:ea typeface="思源黑体 CN Heavy" panose="020B0A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A08FCC7-B5D8-A7A1-843C-7B673622088E}"/>
              </a:ext>
            </a:extLst>
          </p:cNvPr>
          <p:cNvSpPr txBox="1"/>
          <p:nvPr/>
        </p:nvSpPr>
        <p:spPr>
          <a:xfrm>
            <a:off x="2799467" y="2623685"/>
            <a:ext cx="3942328" cy="925511"/>
          </a:xfrm>
          <a:prstGeom prst="rect">
            <a:avLst/>
          </a:prstGeom>
          <a:noFill/>
        </p:spPr>
        <p:txBody>
          <a:bodyPr wrap="square" lIns="90000" tIns="46800" rIns="90000" bIns="468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300" normalizeH="0" baseline="0" noProof="0" dirty="0">
                <a:ln>
                  <a:noFill/>
                </a:ln>
                <a:gradFill flip="none" rotWithShape="1">
                  <a:gsLst>
                    <a:gs pos="7000">
                      <a:prstClr val="white"/>
                    </a:gs>
                    <a:gs pos="100000">
                      <a:srgbClr val="2C57EE">
                        <a:lumMod val="25000"/>
                        <a:lumOff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</a:rPr>
              <a:t>企业介绍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747DFF0-118E-33E7-694B-65D60856821E}"/>
              </a:ext>
            </a:extLst>
          </p:cNvPr>
          <p:cNvSpPr txBox="1"/>
          <p:nvPr/>
        </p:nvSpPr>
        <p:spPr>
          <a:xfrm>
            <a:off x="2799467" y="3534695"/>
            <a:ext cx="2666541" cy="340735"/>
          </a:xfrm>
          <a:prstGeom prst="rect">
            <a:avLst/>
          </a:prstGeom>
          <a:noFill/>
        </p:spPr>
        <p:txBody>
          <a:bodyPr wrap="none" lIns="90000" tIns="46800" rIns="90000" bIns="46800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solidFill>
                    <a:prstClr val="white">
                      <a:alpha val="60000"/>
                    </a:prstClr>
                  </a:solidFill>
                </a:ln>
                <a:noFill/>
                <a:effectLst/>
                <a:uLnTx/>
                <a:uFillTx/>
                <a:latin typeface="+mj-lt"/>
                <a:ea typeface="思源黑体 CN Bold" panose="020B0800000000000000" pitchFamily="34" charset="-122"/>
                <a:cs typeface="思源黑体 CN Bold" panose="020B0800000000000000" pitchFamily="34" charset="-122"/>
              </a:rPr>
              <a:t>Company Introduction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B44E6BCB-3017-C0CC-DBE1-7CE99EF02049}"/>
              </a:ext>
            </a:extLst>
          </p:cNvPr>
          <p:cNvCxnSpPr>
            <a:cxnSpLocks/>
          </p:cNvCxnSpPr>
          <p:nvPr/>
        </p:nvCxnSpPr>
        <p:spPr>
          <a:xfrm>
            <a:off x="2926300" y="3515989"/>
            <a:ext cx="2799348" cy="0"/>
          </a:xfrm>
          <a:prstGeom prst="line">
            <a:avLst/>
          </a:prstGeom>
          <a:ln>
            <a:solidFill>
              <a:schemeClr val="bg1">
                <a:alpha val="4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: 空心 47">
            <a:extLst>
              <a:ext uri="{FF2B5EF4-FFF2-40B4-BE49-F238E27FC236}">
                <a16:creationId xmlns:a16="http://schemas.microsoft.com/office/drawing/2014/main" id="{A9E92EC1-38B2-01F6-8F39-777AC404DE8C}"/>
              </a:ext>
            </a:extLst>
          </p:cNvPr>
          <p:cNvSpPr/>
          <p:nvPr/>
        </p:nvSpPr>
        <p:spPr>
          <a:xfrm>
            <a:off x="5673643" y="2454114"/>
            <a:ext cx="339142" cy="339142"/>
          </a:xfrm>
          <a:prstGeom prst="donu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9272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>
            <a:extLst>
              <a:ext uri="{FF2B5EF4-FFF2-40B4-BE49-F238E27FC236}">
                <a16:creationId xmlns:a16="http://schemas.microsoft.com/office/drawing/2014/main" id="{16E55E91-36FD-3AF0-0159-27CB6C63EDCF}"/>
              </a:ext>
            </a:extLst>
          </p:cNvPr>
          <p:cNvSpPr/>
          <p:nvPr/>
        </p:nvSpPr>
        <p:spPr>
          <a:xfrm>
            <a:off x="1200150" y="-2280154"/>
            <a:ext cx="9791700" cy="9791700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rgbClr val="FF9933">
                    <a:alpha val="2000"/>
                  </a:srgbClr>
                </a:gs>
                <a:gs pos="68000">
                  <a:srgbClr val="D61920">
                    <a:alpha val="10000"/>
                  </a:srgbClr>
                </a:gs>
              </a:gsLst>
              <a:lin ang="5400000" scaled="1"/>
            </a:gradFill>
            <a:prstDash val="sysDot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pic>
        <p:nvPicPr>
          <p:cNvPr id="60" name="图片 59">
            <a:extLst>
              <a:ext uri="{FF2B5EF4-FFF2-40B4-BE49-F238E27FC236}">
                <a16:creationId xmlns:a16="http://schemas.microsoft.com/office/drawing/2014/main" id="{77F9D7BE-BE8A-5DDC-31F6-3D3D94745C7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900961"/>
          </a:xfrm>
          <a:prstGeom prst="rect">
            <a:avLst/>
          </a:prstGeom>
        </p:spPr>
      </p:pic>
      <p:sp>
        <p:nvSpPr>
          <p:cNvPr id="63" name="矩形 62">
            <a:extLst>
              <a:ext uri="{FF2B5EF4-FFF2-40B4-BE49-F238E27FC236}">
                <a16:creationId xmlns:a16="http://schemas.microsoft.com/office/drawing/2014/main" id="{AE5E4428-544F-E17B-2504-2BA814DC7E30}"/>
              </a:ext>
            </a:extLst>
          </p:cNvPr>
          <p:cNvSpPr/>
          <p:nvPr/>
        </p:nvSpPr>
        <p:spPr>
          <a:xfrm>
            <a:off x="0" y="0"/>
            <a:ext cx="12192000" cy="6887497"/>
          </a:xfrm>
          <a:prstGeom prst="rect">
            <a:avLst/>
          </a:prstGeom>
          <a:gradFill flip="none" rotWithShape="1">
            <a:gsLst>
              <a:gs pos="0">
                <a:srgbClr val="1868FF">
                  <a:alpha val="74000"/>
                </a:srgbClr>
              </a:gs>
              <a:gs pos="58000">
                <a:srgbClr val="67B4FD">
                  <a:alpha val="0"/>
                </a:srgbClr>
              </a:gs>
            </a:gsLst>
            <a:lin ang="180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/>
              <a:ea typeface="思源黑体 CN Bold" panose="020B0800000000000000" pitchFamily="34" charset="-122"/>
              <a:cs typeface="思源黑体 CN Bold" panose="020B0800000000000000" pitchFamily="34" charset="-122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6D8B26E0-7264-9C6B-BCBA-F5D00268D26B}"/>
              </a:ext>
            </a:extLst>
          </p:cNvPr>
          <p:cNvSpPr/>
          <p:nvPr/>
        </p:nvSpPr>
        <p:spPr>
          <a:xfrm>
            <a:off x="6296628" y="0"/>
            <a:ext cx="5295297" cy="6900960"/>
          </a:xfrm>
          <a:prstGeom prst="rect">
            <a:avLst/>
          </a:prstGeom>
          <a:solidFill>
            <a:schemeClr val="bg1">
              <a:alpha val="88000"/>
            </a:schemeClr>
          </a:solidFill>
          <a:ln w="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735008C-764F-ACB7-6835-2C0FE231655E}"/>
              </a:ext>
            </a:extLst>
          </p:cNvPr>
          <p:cNvSpPr txBox="1"/>
          <p:nvPr/>
        </p:nvSpPr>
        <p:spPr>
          <a:xfrm>
            <a:off x="364779" y="4678597"/>
            <a:ext cx="56682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chemeClr val="tx1">
                      <a:alpha val="43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思源黑体 CN Bold" panose="020B0800000000000000" pitchFamily="34" charset="-122"/>
              </a:rPr>
              <a:t>输入公司名称</a:t>
            </a:r>
          </a:p>
        </p:txBody>
      </p:sp>
      <p:sp>
        <p:nvSpPr>
          <p:cNvPr id="67" name="PA-文本框 40">
            <a:extLst>
              <a:ext uri="{FF2B5EF4-FFF2-40B4-BE49-F238E27FC236}">
                <a16:creationId xmlns:a16="http://schemas.microsoft.com/office/drawing/2014/main" id="{AD97D0A6-6171-4B88-DB04-6FAA389AD23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75879" y="5632487"/>
            <a:ext cx="3046026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Enter the company name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4C3046A5-20C1-963D-3F7D-65EF9CB6DE10}"/>
              </a:ext>
            </a:extLst>
          </p:cNvPr>
          <p:cNvCxnSpPr>
            <a:cxnSpLocks/>
          </p:cNvCxnSpPr>
          <p:nvPr/>
        </p:nvCxnSpPr>
        <p:spPr>
          <a:xfrm>
            <a:off x="7497857" y="1245529"/>
            <a:ext cx="0" cy="4459010"/>
          </a:xfrm>
          <a:prstGeom prst="line">
            <a:avLst/>
          </a:prstGeom>
          <a:ln w="15875">
            <a:gradFill>
              <a:gsLst>
                <a:gs pos="100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平行四边形 73">
            <a:extLst>
              <a:ext uri="{FF2B5EF4-FFF2-40B4-BE49-F238E27FC236}">
                <a16:creationId xmlns:a16="http://schemas.microsoft.com/office/drawing/2014/main" id="{4CDB570E-5E5D-2CA7-C621-C57019EACA24}"/>
              </a:ext>
            </a:extLst>
          </p:cNvPr>
          <p:cNvSpPr/>
          <p:nvPr/>
        </p:nvSpPr>
        <p:spPr>
          <a:xfrm>
            <a:off x="5967826" y="6162154"/>
            <a:ext cx="3487901" cy="195678"/>
          </a:xfrm>
          <a:prstGeom prst="parallelogram">
            <a:avLst>
              <a:gd name="adj" fmla="val 27411"/>
            </a:avLst>
          </a:prstGeom>
          <a:gradFill>
            <a:gsLst>
              <a:gs pos="0">
                <a:schemeClr val="accent2"/>
              </a:gs>
              <a:gs pos="77000">
                <a:schemeClr val="bg1">
                  <a:alpha val="49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C6F0621-F646-FAA9-8A2B-0D89DAB6F792}"/>
              </a:ext>
            </a:extLst>
          </p:cNvPr>
          <p:cNvGrpSpPr/>
          <p:nvPr/>
        </p:nvGrpSpPr>
        <p:grpSpPr>
          <a:xfrm>
            <a:off x="7233157" y="981367"/>
            <a:ext cx="528322" cy="528322"/>
            <a:chOff x="5578667" y="-5300249"/>
            <a:chExt cx="443038" cy="443038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FC37EE12-ECA1-C785-FAA1-4A1D02CF813B}"/>
                </a:ext>
              </a:extLst>
            </p:cNvPr>
            <p:cNvSpPr/>
            <p:nvPr/>
          </p:nvSpPr>
          <p:spPr>
            <a:xfrm>
              <a:off x="5668336" y="-5210580"/>
              <a:ext cx="263700" cy="26370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80000">
                  <a:schemeClr val="accent3"/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E7E6EF85-7881-FB13-DD56-4D8D50935CBA}"/>
                </a:ext>
              </a:extLst>
            </p:cNvPr>
            <p:cNvSpPr/>
            <p:nvPr/>
          </p:nvSpPr>
          <p:spPr>
            <a:xfrm>
              <a:off x="5629255" y="-5249661"/>
              <a:ext cx="341864" cy="341864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654FDE3C-B094-EA66-4CE7-1342E82A25D7}"/>
                </a:ext>
              </a:extLst>
            </p:cNvPr>
            <p:cNvSpPr/>
            <p:nvPr/>
          </p:nvSpPr>
          <p:spPr>
            <a:xfrm flipH="1">
              <a:off x="5578667" y="-5300249"/>
              <a:ext cx="443038" cy="443038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2" name="图片 91">
            <a:extLst>
              <a:ext uri="{FF2B5EF4-FFF2-40B4-BE49-F238E27FC236}">
                <a16:creationId xmlns:a16="http://schemas.microsoft.com/office/drawing/2014/main" id="{D77B9AC4-F078-C6DC-0607-33B13FB6F1E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2780" y="1120990"/>
            <a:ext cx="234452" cy="234452"/>
          </a:xfrm>
          <a:prstGeom prst="rect">
            <a:avLst/>
          </a:prstGeom>
        </p:spPr>
      </p:pic>
      <p:sp>
        <p:nvSpPr>
          <p:cNvPr id="100" name="PA-文本框 35">
            <a:extLst>
              <a:ext uri="{FF2B5EF4-FFF2-40B4-BE49-F238E27FC236}">
                <a16:creationId xmlns:a16="http://schemas.microsoft.com/office/drawing/2014/main" id="{9BEC7AC7-B935-1AA9-75BF-93BBFBD76D4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781603" y="1088297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单击此处添加标题文本</a:t>
            </a:r>
            <a:endParaRPr lang="zh-TW" altLang="en-US" sz="2000" dirty="0">
              <a:latin typeface="+mj-ea"/>
              <a:ea typeface="+mj-ea"/>
            </a:endParaRPr>
          </a:p>
        </p:txBody>
      </p:sp>
      <p:sp>
        <p:nvSpPr>
          <p:cNvPr id="101" name="PA-文本框 35">
            <a:extLst>
              <a:ext uri="{FF2B5EF4-FFF2-40B4-BE49-F238E27FC236}">
                <a16:creationId xmlns:a16="http://schemas.microsoft.com/office/drawing/2014/main" id="{FEA27CD1-458D-B136-6862-59762A50273B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7781603" y="2131355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单击此处添加标题文本</a:t>
            </a:r>
            <a:endParaRPr lang="zh-TW" altLang="en-US" sz="2000" dirty="0">
              <a:latin typeface="+mj-ea"/>
              <a:ea typeface="+mj-ea"/>
            </a:endParaRPr>
          </a:p>
        </p:txBody>
      </p:sp>
      <p:sp>
        <p:nvSpPr>
          <p:cNvPr id="103" name="PA-文本框 35">
            <a:extLst>
              <a:ext uri="{FF2B5EF4-FFF2-40B4-BE49-F238E27FC236}">
                <a16:creationId xmlns:a16="http://schemas.microsoft.com/office/drawing/2014/main" id="{503223C0-44A2-C7D8-B86A-A0E930BADB0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7781603" y="3228579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单击此处添加标题文本</a:t>
            </a:r>
            <a:endParaRPr lang="zh-TW" altLang="en-US" sz="2000" dirty="0">
              <a:latin typeface="+mj-ea"/>
              <a:ea typeface="+mj-ea"/>
            </a:endParaRPr>
          </a:p>
        </p:txBody>
      </p:sp>
      <p:sp>
        <p:nvSpPr>
          <p:cNvPr id="104" name="PA-文本框 35">
            <a:extLst>
              <a:ext uri="{FF2B5EF4-FFF2-40B4-BE49-F238E27FC236}">
                <a16:creationId xmlns:a16="http://schemas.microsoft.com/office/drawing/2014/main" id="{C5945C69-F98B-BEF5-FC82-F6A577015F60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81603" y="4325803"/>
            <a:ext cx="27494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单击此处添加标题文本</a:t>
            </a:r>
            <a:endParaRPr lang="zh-TW" altLang="en-US" sz="2000" dirty="0"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672E3D-4611-310D-8348-0B24DF660987}"/>
              </a:ext>
            </a:extLst>
          </p:cNvPr>
          <p:cNvSpPr txBox="1"/>
          <p:nvPr/>
        </p:nvSpPr>
        <p:spPr>
          <a:xfrm>
            <a:off x="442913" y="404813"/>
            <a:ext cx="174866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  <a:ea typeface="+mj-ea"/>
                <a:sym typeface="微软雅黑" panose="020B0503020204020204" charset="-122"/>
              </a:rPr>
              <a:t>LOGO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65B031D-DCB5-F939-0C2B-413A16076A24}"/>
              </a:ext>
            </a:extLst>
          </p:cNvPr>
          <p:cNvGrpSpPr/>
          <p:nvPr/>
        </p:nvGrpSpPr>
        <p:grpSpPr>
          <a:xfrm>
            <a:off x="7233157" y="2081622"/>
            <a:ext cx="528322" cy="528322"/>
            <a:chOff x="5578667" y="-5300249"/>
            <a:chExt cx="443038" cy="44303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44760087-A204-4BB9-F44F-4E12BD241D40}"/>
                </a:ext>
              </a:extLst>
            </p:cNvPr>
            <p:cNvSpPr/>
            <p:nvPr/>
          </p:nvSpPr>
          <p:spPr>
            <a:xfrm>
              <a:off x="5668336" y="-5210580"/>
              <a:ext cx="263700" cy="26370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80000">
                  <a:schemeClr val="accent3"/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6FA57AD5-32D6-6B06-6ECB-62043C9D0814}"/>
                </a:ext>
              </a:extLst>
            </p:cNvPr>
            <p:cNvSpPr/>
            <p:nvPr/>
          </p:nvSpPr>
          <p:spPr>
            <a:xfrm>
              <a:off x="5629255" y="-5249661"/>
              <a:ext cx="341864" cy="341864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EC1D224-26EE-DAC9-392B-DD7FD6F85488}"/>
                </a:ext>
              </a:extLst>
            </p:cNvPr>
            <p:cNvSpPr/>
            <p:nvPr/>
          </p:nvSpPr>
          <p:spPr>
            <a:xfrm flipH="1">
              <a:off x="5578667" y="-5300249"/>
              <a:ext cx="443038" cy="443038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5" name="图片 94">
            <a:extLst>
              <a:ext uri="{FF2B5EF4-FFF2-40B4-BE49-F238E27FC236}">
                <a16:creationId xmlns:a16="http://schemas.microsoft.com/office/drawing/2014/main" id="{1950279C-C595-9657-5B80-FA820345D28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069" y="2213937"/>
            <a:ext cx="254498" cy="25449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1D51F4FC-9694-CDB0-49A2-BEA1150D4842}"/>
              </a:ext>
            </a:extLst>
          </p:cNvPr>
          <p:cNvGrpSpPr/>
          <p:nvPr/>
        </p:nvGrpSpPr>
        <p:grpSpPr>
          <a:xfrm>
            <a:off x="7233157" y="3137222"/>
            <a:ext cx="528322" cy="528322"/>
            <a:chOff x="5578667" y="-5300249"/>
            <a:chExt cx="443038" cy="4430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B7240E7A-C587-5DFA-234A-03196B478B74}"/>
                </a:ext>
              </a:extLst>
            </p:cNvPr>
            <p:cNvSpPr/>
            <p:nvPr/>
          </p:nvSpPr>
          <p:spPr>
            <a:xfrm>
              <a:off x="5668336" y="-5210580"/>
              <a:ext cx="263700" cy="26370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80000">
                  <a:schemeClr val="accent3"/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0817B1C-13AE-46A7-30C8-48AD46D3C6FE}"/>
                </a:ext>
              </a:extLst>
            </p:cNvPr>
            <p:cNvSpPr/>
            <p:nvPr/>
          </p:nvSpPr>
          <p:spPr>
            <a:xfrm>
              <a:off x="5629255" y="-5249661"/>
              <a:ext cx="341864" cy="341864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6A1FC19-FF61-2CE3-8566-6498DA87A287}"/>
                </a:ext>
              </a:extLst>
            </p:cNvPr>
            <p:cNvSpPr/>
            <p:nvPr/>
          </p:nvSpPr>
          <p:spPr>
            <a:xfrm flipH="1">
              <a:off x="5578667" y="-5300249"/>
              <a:ext cx="443038" cy="443038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7" name="图片 96">
            <a:extLst>
              <a:ext uri="{FF2B5EF4-FFF2-40B4-BE49-F238E27FC236}">
                <a16:creationId xmlns:a16="http://schemas.microsoft.com/office/drawing/2014/main" id="{B67CB429-3B1A-EEAB-F21A-44F2F6A1CF7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1830" y="3285865"/>
            <a:ext cx="196352" cy="196352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42BFA265-88FC-B4E9-66AD-262883D30CA1}"/>
              </a:ext>
            </a:extLst>
          </p:cNvPr>
          <p:cNvGrpSpPr/>
          <p:nvPr/>
        </p:nvGrpSpPr>
        <p:grpSpPr>
          <a:xfrm>
            <a:off x="7233157" y="4254846"/>
            <a:ext cx="528322" cy="528322"/>
            <a:chOff x="5578667" y="-5300249"/>
            <a:chExt cx="443038" cy="44303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FD05B0F-3C3C-C3DA-7AF8-3F2756628BB6}"/>
                </a:ext>
              </a:extLst>
            </p:cNvPr>
            <p:cNvSpPr/>
            <p:nvPr/>
          </p:nvSpPr>
          <p:spPr>
            <a:xfrm>
              <a:off x="5668336" y="-5210580"/>
              <a:ext cx="263700" cy="263700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80000">
                  <a:schemeClr val="accent3"/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8A86FCA5-2B63-95D7-4E37-C8C13AE511B2}"/>
                </a:ext>
              </a:extLst>
            </p:cNvPr>
            <p:cNvSpPr/>
            <p:nvPr/>
          </p:nvSpPr>
          <p:spPr>
            <a:xfrm>
              <a:off x="5629255" y="-5249661"/>
              <a:ext cx="341864" cy="341864"/>
            </a:xfrm>
            <a:prstGeom prst="ellipse">
              <a:avLst/>
            </a:prstGeom>
            <a:noFill/>
            <a:ln w="952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A48E8CE-8A69-2AC6-BBD1-B4CAA8063A74}"/>
                </a:ext>
              </a:extLst>
            </p:cNvPr>
            <p:cNvSpPr/>
            <p:nvPr/>
          </p:nvSpPr>
          <p:spPr>
            <a:xfrm flipH="1">
              <a:off x="5578667" y="-5300249"/>
              <a:ext cx="443038" cy="443038"/>
            </a:xfrm>
            <a:prstGeom prst="ellipse">
              <a:avLst/>
            </a:prstGeom>
            <a:noFill/>
            <a:ln w="15875" cap="flat" cmpd="sng" algn="ctr">
              <a:gradFill>
                <a:gsLst>
                  <a:gs pos="18000">
                    <a:schemeClr val="accent3">
                      <a:alpha val="0"/>
                    </a:schemeClr>
                  </a:gs>
                  <a:gs pos="100000">
                    <a:schemeClr val="accent2"/>
                  </a:gs>
                </a:gsLst>
                <a:lin ang="1800000" scaled="0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9" name="图片 98">
            <a:extLst>
              <a:ext uri="{FF2B5EF4-FFF2-40B4-BE49-F238E27FC236}">
                <a16:creationId xmlns:a16="http://schemas.microsoft.com/office/drawing/2014/main" id="{3A16ECF5-C281-7AF2-537D-2710892088C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567" y="4398423"/>
            <a:ext cx="253502" cy="253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09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1F6502B-921A-5CC9-029E-912000E9406E}"/>
              </a:ext>
            </a:extLst>
          </p:cNvPr>
          <p:cNvSpPr/>
          <p:nvPr/>
        </p:nvSpPr>
        <p:spPr>
          <a:xfrm>
            <a:off x="3712472" y="3698149"/>
            <a:ext cx="8134763" cy="854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39000">
                <a:schemeClr val="accent1"/>
              </a:gs>
            </a:gsLst>
            <a:lin ang="180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828C61F5-4987-AE9F-4675-5A1C351D3ED9}"/>
              </a:ext>
            </a:extLst>
          </p:cNvPr>
          <p:cNvSpPr/>
          <p:nvPr/>
        </p:nvSpPr>
        <p:spPr>
          <a:xfrm>
            <a:off x="11484208" y="3498602"/>
            <a:ext cx="439838" cy="439838"/>
          </a:xfrm>
          <a:prstGeom prst="ellipse">
            <a:avLst/>
          </a:prstGeom>
          <a:noFill/>
          <a:ln w="69850" cap="flat" cmpd="sng" algn="ctr">
            <a:gradFill>
              <a:gsLst>
                <a:gs pos="43000">
                  <a:schemeClr val="accent1">
                    <a:alpha val="40000"/>
                  </a:schemeClr>
                </a:gs>
                <a:gs pos="0">
                  <a:schemeClr val="accent1">
                    <a:alpha val="0"/>
                  </a:schemeClr>
                </a:gs>
                <a:gs pos="87000">
                  <a:schemeClr val="accent1"/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090ED5C-39AC-91FE-B291-739B15AF3B29}"/>
              </a:ext>
            </a:extLst>
          </p:cNvPr>
          <p:cNvGrpSpPr/>
          <p:nvPr/>
        </p:nvGrpSpPr>
        <p:grpSpPr>
          <a:xfrm>
            <a:off x="4267690" y="1786875"/>
            <a:ext cx="1724169" cy="1723291"/>
            <a:chOff x="4267690" y="1786875"/>
            <a:chExt cx="1724169" cy="1723291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B3D98B1F-5CFC-35CF-12E0-89867BC8DECE}"/>
                </a:ext>
              </a:extLst>
            </p:cNvPr>
            <p:cNvCxnSpPr>
              <a:cxnSpLocks/>
            </p:cNvCxnSpPr>
            <p:nvPr/>
          </p:nvCxnSpPr>
          <p:spPr>
            <a:xfrm>
              <a:off x="4330244" y="2082800"/>
              <a:ext cx="0" cy="1127760"/>
            </a:xfrm>
            <a:prstGeom prst="line">
              <a:avLst/>
            </a:prstGeom>
            <a:ln w="15875">
              <a:gradFill>
                <a:gsLst>
                  <a:gs pos="55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7BD03ECC-7291-A11B-E665-C1ECEBE1A981}"/>
                </a:ext>
              </a:extLst>
            </p:cNvPr>
            <p:cNvSpPr/>
            <p:nvPr/>
          </p:nvSpPr>
          <p:spPr>
            <a:xfrm>
              <a:off x="4267690" y="1957692"/>
              <a:ext cx="125108" cy="125108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AD5DC6EB-56D4-D5FB-0484-FAF552825C27}"/>
                </a:ext>
              </a:extLst>
            </p:cNvPr>
            <p:cNvSpPr/>
            <p:nvPr/>
          </p:nvSpPr>
          <p:spPr>
            <a:xfrm>
              <a:off x="4522864" y="1786875"/>
              <a:ext cx="1423275" cy="450273"/>
            </a:xfrm>
            <a:prstGeom prst="roundRect">
              <a:avLst>
                <a:gd name="adj" fmla="val 50000"/>
              </a:avLst>
            </a:prstGeom>
            <a:gradFill>
              <a:gsLst>
                <a:gs pos="94000">
                  <a:srgbClr val="1868FF"/>
                </a:gs>
                <a:gs pos="0">
                  <a:srgbClr val="1868FF">
                    <a:lumMod val="62000"/>
                    <a:lumOff val="3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PA-文本框 35">
              <a:extLst>
                <a:ext uri="{FF2B5EF4-FFF2-40B4-BE49-F238E27FC236}">
                  <a16:creationId xmlns:a16="http://schemas.microsoft.com/office/drawing/2014/main" id="{0F0DC9B1-E5BE-BA25-47EB-2B9D3661CF0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477144" y="2324713"/>
              <a:ext cx="1514715" cy="118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此处添加详细文本描述，建议与标题相关并特合整体语言风格，语言描述尽量简洁生动。</a:t>
              </a:r>
            </a:p>
          </p:txBody>
        </p:sp>
      </p:grp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2578BF02-3CEF-847B-58C1-40C1F8C20AA9}"/>
              </a:ext>
            </a:extLst>
          </p:cNvPr>
          <p:cNvSpPr/>
          <p:nvPr/>
        </p:nvSpPr>
        <p:spPr>
          <a:xfrm>
            <a:off x="-3552" y="1635069"/>
            <a:ext cx="4008479" cy="5246972"/>
          </a:xfrm>
          <a:custGeom>
            <a:avLst/>
            <a:gdLst>
              <a:gd name="connsiteX0" fmla="*/ 2083537 w 4008479"/>
              <a:gd name="connsiteY0" fmla="*/ 1451 h 5246972"/>
              <a:gd name="connsiteX1" fmla="*/ 3707022 w 4008479"/>
              <a:gd name="connsiteY1" fmla="*/ 944036 h 5246972"/>
              <a:gd name="connsiteX2" fmla="*/ 3064444 w 4008479"/>
              <a:gd name="connsiteY2" fmla="*/ 3696955 h 5246972"/>
              <a:gd name="connsiteX3" fmla="*/ 1051936 w 4008479"/>
              <a:gd name="connsiteY3" fmla="*/ 4947752 h 5246972"/>
              <a:gd name="connsiteX4" fmla="*/ 115335 w 4008479"/>
              <a:gd name="connsiteY4" fmla="*/ 5245799 h 5246972"/>
              <a:gd name="connsiteX5" fmla="*/ 0 w 4008479"/>
              <a:gd name="connsiteY5" fmla="*/ 5246972 h 5246972"/>
              <a:gd name="connsiteX6" fmla="*/ 0 w 4008479"/>
              <a:gd name="connsiteY6" fmla="*/ 894445 h 5246972"/>
              <a:gd name="connsiteX7" fmla="*/ 954104 w 4008479"/>
              <a:gd name="connsiteY7" fmla="*/ 301458 h 5246972"/>
              <a:gd name="connsiteX8" fmla="*/ 2083537 w 4008479"/>
              <a:gd name="connsiteY8" fmla="*/ 1451 h 5246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08479" h="5246972">
                <a:moveTo>
                  <a:pt x="2083537" y="1451"/>
                </a:moveTo>
                <a:cubicBezTo>
                  <a:pt x="2724763" y="25872"/>
                  <a:pt x="3342801" y="358011"/>
                  <a:pt x="3707022" y="944036"/>
                </a:cubicBezTo>
                <a:cubicBezTo>
                  <a:pt x="4289777" y="1881676"/>
                  <a:pt x="4002085" y="3114200"/>
                  <a:pt x="3064444" y="3696955"/>
                </a:cubicBezTo>
                <a:lnTo>
                  <a:pt x="1051936" y="4947752"/>
                </a:lnTo>
                <a:cubicBezTo>
                  <a:pt x="758924" y="5129863"/>
                  <a:pt x="437114" y="5226969"/>
                  <a:pt x="115335" y="5245799"/>
                </a:cubicBezTo>
                <a:lnTo>
                  <a:pt x="0" y="5246972"/>
                </a:lnTo>
                <a:lnTo>
                  <a:pt x="0" y="894445"/>
                </a:lnTo>
                <a:lnTo>
                  <a:pt x="954104" y="301458"/>
                </a:lnTo>
                <a:cubicBezTo>
                  <a:pt x="1305719" y="82925"/>
                  <a:pt x="1698802" y="-13201"/>
                  <a:pt x="2083537" y="1451"/>
                </a:cubicBezTo>
                <a:close/>
              </a:path>
            </a:pathLst>
          </a:custGeom>
          <a:gradFill>
            <a:gsLst>
              <a:gs pos="0">
                <a:srgbClr val="1868FF"/>
              </a:gs>
              <a:gs pos="100000">
                <a:srgbClr val="004EDA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987B999B-67AA-EFF0-D106-A7F6CD160102}"/>
              </a:ext>
            </a:extLst>
          </p:cNvPr>
          <p:cNvSpPr/>
          <p:nvPr/>
        </p:nvSpPr>
        <p:spPr>
          <a:xfrm>
            <a:off x="-3552" y="1553556"/>
            <a:ext cx="3917037" cy="5246042"/>
          </a:xfrm>
          <a:custGeom>
            <a:avLst/>
            <a:gdLst>
              <a:gd name="connsiteX0" fmla="*/ 1992095 w 3917037"/>
              <a:gd name="connsiteY0" fmla="*/ 1451 h 5246042"/>
              <a:gd name="connsiteX1" fmla="*/ 3615580 w 3917037"/>
              <a:gd name="connsiteY1" fmla="*/ 944036 h 5246042"/>
              <a:gd name="connsiteX2" fmla="*/ 2973002 w 3917037"/>
              <a:gd name="connsiteY2" fmla="*/ 3696955 h 5246042"/>
              <a:gd name="connsiteX3" fmla="*/ 960494 w 3917037"/>
              <a:gd name="connsiteY3" fmla="*/ 4947752 h 5246042"/>
              <a:gd name="connsiteX4" fmla="*/ 23893 w 3917037"/>
              <a:gd name="connsiteY4" fmla="*/ 5245799 h 5246042"/>
              <a:gd name="connsiteX5" fmla="*/ 0 w 3917037"/>
              <a:gd name="connsiteY5" fmla="*/ 5246042 h 5246042"/>
              <a:gd name="connsiteX6" fmla="*/ 0 w 3917037"/>
              <a:gd name="connsiteY6" fmla="*/ 837613 h 5246042"/>
              <a:gd name="connsiteX7" fmla="*/ 862662 w 3917037"/>
              <a:gd name="connsiteY7" fmla="*/ 301458 h 5246042"/>
              <a:gd name="connsiteX8" fmla="*/ 1992095 w 3917037"/>
              <a:gd name="connsiteY8" fmla="*/ 1451 h 5246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7037" h="5246042">
                <a:moveTo>
                  <a:pt x="1992095" y="1451"/>
                </a:moveTo>
                <a:cubicBezTo>
                  <a:pt x="2633321" y="25872"/>
                  <a:pt x="3251359" y="358011"/>
                  <a:pt x="3615580" y="944036"/>
                </a:cubicBezTo>
                <a:cubicBezTo>
                  <a:pt x="4198335" y="1881676"/>
                  <a:pt x="3910643" y="3114200"/>
                  <a:pt x="2973002" y="3696955"/>
                </a:cubicBezTo>
                <a:lnTo>
                  <a:pt x="960494" y="4947752"/>
                </a:lnTo>
                <a:cubicBezTo>
                  <a:pt x="667482" y="5129863"/>
                  <a:pt x="345672" y="5226969"/>
                  <a:pt x="23893" y="5245799"/>
                </a:cubicBezTo>
                <a:lnTo>
                  <a:pt x="0" y="5246042"/>
                </a:lnTo>
                <a:lnTo>
                  <a:pt x="0" y="837613"/>
                </a:lnTo>
                <a:lnTo>
                  <a:pt x="862662" y="301458"/>
                </a:lnTo>
                <a:cubicBezTo>
                  <a:pt x="1214277" y="82925"/>
                  <a:pt x="1607360" y="-13201"/>
                  <a:pt x="1992095" y="1451"/>
                </a:cubicBez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0" name="TextBox 5">
            <a:extLst>
              <a:ext uri="{FF2B5EF4-FFF2-40B4-BE49-F238E27FC236}">
                <a16:creationId xmlns:a16="http://schemas.microsoft.com/office/drawing/2014/main" id="{3F19479F-5AF9-8745-8045-7448C91D3009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企业介绍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4FA5DB5E-492D-FF53-8178-D443CE2AC67F}"/>
              </a:ext>
            </a:extLst>
          </p:cNvPr>
          <p:cNvSpPr txBox="1"/>
          <p:nvPr/>
        </p:nvSpPr>
        <p:spPr>
          <a:xfrm>
            <a:off x="442913" y="206945"/>
            <a:ext cx="1685077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Company Introduction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F94B27E-2ADA-6400-FB50-FEEA36CA8698}"/>
              </a:ext>
            </a:extLst>
          </p:cNvPr>
          <p:cNvGrpSpPr/>
          <p:nvPr/>
        </p:nvGrpSpPr>
        <p:grpSpPr>
          <a:xfrm>
            <a:off x="6968143" y="1786875"/>
            <a:ext cx="1724169" cy="1723291"/>
            <a:chOff x="4267690" y="1786875"/>
            <a:chExt cx="1724169" cy="1723291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35439730-7F49-6ED5-5187-E4039C478C02}"/>
                </a:ext>
              </a:extLst>
            </p:cNvPr>
            <p:cNvCxnSpPr>
              <a:cxnSpLocks/>
            </p:cNvCxnSpPr>
            <p:nvPr/>
          </p:nvCxnSpPr>
          <p:spPr>
            <a:xfrm>
              <a:off x="4330244" y="2082800"/>
              <a:ext cx="0" cy="1127760"/>
            </a:xfrm>
            <a:prstGeom prst="line">
              <a:avLst/>
            </a:prstGeom>
            <a:ln w="15875">
              <a:gradFill>
                <a:gsLst>
                  <a:gs pos="55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A7B742CD-EF7A-B52E-5D29-1975C67E1BDF}"/>
                </a:ext>
              </a:extLst>
            </p:cNvPr>
            <p:cNvSpPr/>
            <p:nvPr/>
          </p:nvSpPr>
          <p:spPr>
            <a:xfrm>
              <a:off x="4267690" y="1957692"/>
              <a:ext cx="125108" cy="125108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218EC1CD-1041-63BF-F2D1-C075EC719A34}"/>
                </a:ext>
              </a:extLst>
            </p:cNvPr>
            <p:cNvSpPr/>
            <p:nvPr/>
          </p:nvSpPr>
          <p:spPr>
            <a:xfrm>
              <a:off x="4522864" y="1786875"/>
              <a:ext cx="1423275" cy="450273"/>
            </a:xfrm>
            <a:prstGeom prst="roundRect">
              <a:avLst>
                <a:gd name="adj" fmla="val 50000"/>
              </a:avLst>
            </a:prstGeom>
            <a:gradFill>
              <a:gsLst>
                <a:gs pos="94000">
                  <a:srgbClr val="1868FF"/>
                </a:gs>
                <a:gs pos="0">
                  <a:srgbClr val="1868FF">
                    <a:lumMod val="62000"/>
                    <a:lumOff val="3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PA-文本框 35">
              <a:extLst>
                <a:ext uri="{FF2B5EF4-FFF2-40B4-BE49-F238E27FC236}">
                  <a16:creationId xmlns:a16="http://schemas.microsoft.com/office/drawing/2014/main" id="{35F6A339-C48E-78DA-A9B3-E181E5CBD58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477144" y="2324713"/>
              <a:ext cx="1514715" cy="118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此处添加详细文本描述，建议与标题相关并特合整体语言风格，语言描述尽量简洁生动。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D72356AB-6340-FF48-5621-FF1641A22489}"/>
              </a:ext>
            </a:extLst>
          </p:cNvPr>
          <p:cNvGrpSpPr/>
          <p:nvPr/>
        </p:nvGrpSpPr>
        <p:grpSpPr>
          <a:xfrm>
            <a:off x="9579820" y="1786875"/>
            <a:ext cx="1724169" cy="1723291"/>
            <a:chOff x="4267690" y="1786875"/>
            <a:chExt cx="1724169" cy="1723291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D68BEF27-FCFD-5F90-7CE7-C79112F5B21B}"/>
                </a:ext>
              </a:extLst>
            </p:cNvPr>
            <p:cNvCxnSpPr>
              <a:cxnSpLocks/>
            </p:cNvCxnSpPr>
            <p:nvPr/>
          </p:nvCxnSpPr>
          <p:spPr>
            <a:xfrm>
              <a:off x="4330244" y="2082800"/>
              <a:ext cx="0" cy="1127760"/>
            </a:xfrm>
            <a:prstGeom prst="line">
              <a:avLst/>
            </a:prstGeom>
            <a:ln w="15875">
              <a:gradFill>
                <a:gsLst>
                  <a:gs pos="5500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D1A22B62-0600-1044-23C1-F510BE1DA4BC}"/>
                </a:ext>
              </a:extLst>
            </p:cNvPr>
            <p:cNvSpPr/>
            <p:nvPr/>
          </p:nvSpPr>
          <p:spPr>
            <a:xfrm>
              <a:off x="4267690" y="1957692"/>
              <a:ext cx="125108" cy="125108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9567CE4A-4F6A-E6E7-B96B-26D866BBA83A}"/>
                </a:ext>
              </a:extLst>
            </p:cNvPr>
            <p:cNvSpPr/>
            <p:nvPr/>
          </p:nvSpPr>
          <p:spPr>
            <a:xfrm>
              <a:off x="4522864" y="1786875"/>
              <a:ext cx="1423275" cy="450273"/>
            </a:xfrm>
            <a:prstGeom prst="roundRect">
              <a:avLst>
                <a:gd name="adj" fmla="val 50000"/>
              </a:avLst>
            </a:prstGeom>
            <a:gradFill>
              <a:gsLst>
                <a:gs pos="94000">
                  <a:srgbClr val="1868FF"/>
                </a:gs>
                <a:gs pos="0">
                  <a:srgbClr val="1868FF">
                    <a:lumMod val="62000"/>
                    <a:lumOff val="3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PA-文本框 35">
              <a:extLst>
                <a:ext uri="{FF2B5EF4-FFF2-40B4-BE49-F238E27FC236}">
                  <a16:creationId xmlns:a16="http://schemas.microsoft.com/office/drawing/2014/main" id="{1E64950D-7D97-CAAA-5595-25FFD83A1161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477144" y="2324713"/>
              <a:ext cx="1514715" cy="118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此处添加详细文本描述，建议与标题相关并特合整体语言风格，语言描述尽量简洁生动。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66AB6935-5EFD-7B34-C0D1-907F7958F58C}"/>
              </a:ext>
            </a:extLst>
          </p:cNvPr>
          <p:cNvGrpSpPr/>
          <p:nvPr/>
        </p:nvGrpSpPr>
        <p:grpSpPr>
          <a:xfrm>
            <a:off x="6210785" y="4123388"/>
            <a:ext cx="2330965" cy="1501692"/>
            <a:chOff x="4267690" y="4467927"/>
            <a:chExt cx="2330965" cy="1501692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F4AD668-ED2C-4BFF-38D0-0B196789F62D}"/>
                </a:ext>
              </a:extLst>
            </p:cNvPr>
            <p:cNvGrpSpPr/>
            <p:nvPr/>
          </p:nvGrpSpPr>
          <p:grpSpPr>
            <a:xfrm flipV="1">
              <a:off x="4267690" y="4638744"/>
              <a:ext cx="125108" cy="1252868"/>
              <a:chOff x="4267690" y="4638744"/>
              <a:chExt cx="125108" cy="1252868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18D9EDCB-972B-EBB6-3223-59910E7EE4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244" y="4763852"/>
                <a:ext cx="0" cy="1127760"/>
              </a:xfrm>
              <a:prstGeom prst="line">
                <a:avLst/>
              </a:prstGeom>
              <a:ln w="15875">
                <a:gradFill>
                  <a:gsLst>
                    <a:gs pos="5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542E85B5-515C-D76F-928B-4264A61E15E9}"/>
                  </a:ext>
                </a:extLst>
              </p:cNvPr>
              <p:cNvSpPr/>
              <p:nvPr/>
            </p:nvSpPr>
            <p:spPr>
              <a:xfrm>
                <a:off x="4267690" y="4638744"/>
                <a:ext cx="125108" cy="125108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矩形: 圆角 45">
              <a:extLst>
                <a:ext uri="{FF2B5EF4-FFF2-40B4-BE49-F238E27FC236}">
                  <a16:creationId xmlns:a16="http://schemas.microsoft.com/office/drawing/2014/main" id="{1E5DAA13-7952-801F-155A-3E7852E974C1}"/>
                </a:ext>
              </a:extLst>
            </p:cNvPr>
            <p:cNvSpPr/>
            <p:nvPr/>
          </p:nvSpPr>
          <p:spPr>
            <a:xfrm>
              <a:off x="4522864" y="4467927"/>
              <a:ext cx="1423275" cy="450273"/>
            </a:xfrm>
            <a:prstGeom prst="roundRect">
              <a:avLst>
                <a:gd name="adj" fmla="val 50000"/>
              </a:avLst>
            </a:prstGeom>
            <a:gradFill>
              <a:gsLst>
                <a:gs pos="94000">
                  <a:srgbClr val="1868FF"/>
                </a:gs>
                <a:gs pos="0">
                  <a:srgbClr val="1868FF">
                    <a:lumMod val="62000"/>
                    <a:lumOff val="3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PA-文本框 35">
              <a:extLst>
                <a:ext uri="{FF2B5EF4-FFF2-40B4-BE49-F238E27FC236}">
                  <a16:creationId xmlns:a16="http://schemas.microsoft.com/office/drawing/2014/main" id="{BC6787AE-984B-AAE8-B3B1-83F6876969DA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477144" y="5005765"/>
              <a:ext cx="2121511" cy="963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latin typeface="+mn-ea"/>
                </a:rPr>
                <a:t>51PPT</a:t>
              </a:r>
              <a:r>
                <a:rPr lang="zh-CN" altLang="en-US" sz="1200" dirty="0">
                  <a:latin typeface="+mn-ea"/>
                </a:rPr>
                <a:t>模板网，幻灯片演示模板及素材免费下载！</a:t>
              </a:r>
            </a:p>
            <a:p>
              <a:pPr algn="just">
                <a:lnSpc>
                  <a:spcPct val="120000"/>
                </a:lnSpc>
              </a:pPr>
              <a:r>
                <a:rPr lang="en-US" altLang="zh-CN" sz="1200" dirty="0">
                  <a:latin typeface="+mn-ea"/>
                </a:rPr>
                <a:t>51PPT</a:t>
              </a:r>
              <a:r>
                <a:rPr lang="zh-CN" altLang="en-US" sz="1200" dirty="0">
                  <a:latin typeface="+mn-ea"/>
                </a:rPr>
                <a:t>模板网 官网唯一网址：</a:t>
              </a:r>
              <a:r>
                <a:rPr lang="en-US" altLang="zh-CN" sz="1200" dirty="0">
                  <a:latin typeface="+mn-ea"/>
                </a:rPr>
                <a:t>www.51pptmoban.com</a:t>
              </a:r>
              <a:endParaRPr lang="zh-CN" altLang="en-US" sz="1200" dirty="0">
                <a:latin typeface="+mn-ea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0383E7F-72E5-AE72-7D5D-445FB69D4D06}"/>
              </a:ext>
            </a:extLst>
          </p:cNvPr>
          <p:cNvGrpSpPr/>
          <p:nvPr/>
        </p:nvGrpSpPr>
        <p:grpSpPr>
          <a:xfrm>
            <a:off x="9140416" y="4123388"/>
            <a:ext cx="1724169" cy="1723291"/>
            <a:chOff x="4267690" y="4467927"/>
            <a:chExt cx="1724169" cy="1723291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8D21AFDB-CAC2-7747-78C5-86579B2B4156}"/>
                </a:ext>
              </a:extLst>
            </p:cNvPr>
            <p:cNvGrpSpPr/>
            <p:nvPr/>
          </p:nvGrpSpPr>
          <p:grpSpPr>
            <a:xfrm flipV="1">
              <a:off x="4267690" y="4638744"/>
              <a:ext cx="125108" cy="1252868"/>
              <a:chOff x="4267690" y="4638744"/>
              <a:chExt cx="125108" cy="1252868"/>
            </a:xfrm>
          </p:grpSpPr>
          <p:cxnSp>
            <p:nvCxnSpPr>
              <p:cNvPr id="54" name="直接连接符 53">
                <a:extLst>
                  <a:ext uri="{FF2B5EF4-FFF2-40B4-BE49-F238E27FC236}">
                    <a16:creationId xmlns:a16="http://schemas.microsoft.com/office/drawing/2014/main" id="{DA66A347-74AE-4567-C20E-D64D3AFA8D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30244" y="4763852"/>
                <a:ext cx="0" cy="1127760"/>
              </a:xfrm>
              <a:prstGeom prst="line">
                <a:avLst/>
              </a:prstGeom>
              <a:ln w="15875">
                <a:gradFill>
                  <a:gsLst>
                    <a:gs pos="5500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97D3C851-B4D2-6454-7DC1-6518C6E91883}"/>
                  </a:ext>
                </a:extLst>
              </p:cNvPr>
              <p:cNvSpPr/>
              <p:nvPr/>
            </p:nvSpPr>
            <p:spPr>
              <a:xfrm>
                <a:off x="4267690" y="4638744"/>
                <a:ext cx="125108" cy="125108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02734F05-EFC6-E5C8-2E27-D7E42D9C7EA6}"/>
                </a:ext>
              </a:extLst>
            </p:cNvPr>
            <p:cNvSpPr/>
            <p:nvPr/>
          </p:nvSpPr>
          <p:spPr>
            <a:xfrm>
              <a:off x="4522864" y="4467927"/>
              <a:ext cx="1423275" cy="450273"/>
            </a:xfrm>
            <a:prstGeom prst="roundRect">
              <a:avLst>
                <a:gd name="adj" fmla="val 50000"/>
              </a:avLst>
            </a:prstGeom>
            <a:gradFill>
              <a:gsLst>
                <a:gs pos="94000">
                  <a:srgbClr val="1868FF"/>
                </a:gs>
                <a:gs pos="0">
                  <a:srgbClr val="1868FF">
                    <a:lumMod val="62000"/>
                    <a:lumOff val="38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en-US" altLang="zh-CN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PA-文本框 35">
              <a:extLst>
                <a:ext uri="{FF2B5EF4-FFF2-40B4-BE49-F238E27FC236}">
                  <a16:creationId xmlns:a16="http://schemas.microsoft.com/office/drawing/2014/main" id="{58708BA8-515F-ADB8-DA63-1185E72D0BE0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477144" y="5005765"/>
              <a:ext cx="1514715" cy="1185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latin typeface="+mn-ea"/>
                </a:rPr>
                <a:t>此处添加详细文本描述，建议与标题相关并特合整体语言风格，语言描述尽量简洁生动。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4198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右大括号 89">
            <a:extLst>
              <a:ext uri="{FF2B5EF4-FFF2-40B4-BE49-F238E27FC236}">
                <a16:creationId xmlns:a16="http://schemas.microsoft.com/office/drawing/2014/main" id="{5D5430A3-371C-DC6D-14BB-5293CFA778FA}"/>
              </a:ext>
            </a:extLst>
          </p:cNvPr>
          <p:cNvSpPr/>
          <p:nvPr/>
        </p:nvSpPr>
        <p:spPr>
          <a:xfrm rot="16200000">
            <a:off x="5710635" y="-1837415"/>
            <a:ext cx="767664" cy="7978113"/>
          </a:xfrm>
          <a:prstGeom prst="rightBrace">
            <a:avLst>
              <a:gd name="adj1" fmla="val 40735"/>
              <a:gd name="adj2" fmla="val 50000"/>
            </a:avLst>
          </a:prstGeom>
          <a:noFill/>
          <a:ln w="11684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1" name="右大括号 90">
            <a:extLst>
              <a:ext uri="{FF2B5EF4-FFF2-40B4-BE49-F238E27FC236}">
                <a16:creationId xmlns:a16="http://schemas.microsoft.com/office/drawing/2014/main" id="{F8CDF42D-D136-CCB2-AEA0-BB8DAC93B16E}"/>
              </a:ext>
            </a:extLst>
          </p:cNvPr>
          <p:cNvSpPr/>
          <p:nvPr/>
        </p:nvSpPr>
        <p:spPr>
          <a:xfrm rot="16200000">
            <a:off x="5710635" y="161806"/>
            <a:ext cx="767664" cy="3979669"/>
          </a:xfrm>
          <a:prstGeom prst="rightBrace">
            <a:avLst>
              <a:gd name="adj1" fmla="val 40735"/>
              <a:gd name="adj2" fmla="val 50000"/>
            </a:avLst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solidFill>
                  <a:schemeClr val="accent1"/>
                </a:solidFill>
              </a:ln>
              <a:noFill/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56F21C24-8CD4-BE00-AD5B-2F258700722B}"/>
              </a:ext>
            </a:extLst>
          </p:cNvPr>
          <p:cNvCxnSpPr>
            <a:cxnSpLocks/>
          </p:cNvCxnSpPr>
          <p:nvPr/>
        </p:nvCxnSpPr>
        <p:spPr>
          <a:xfrm>
            <a:off x="2108474" y="3265713"/>
            <a:ext cx="1" cy="500563"/>
          </a:xfrm>
          <a:prstGeom prst="line">
            <a:avLst/>
          </a:prstGeom>
          <a:noFill/>
          <a:ln w="11684" cap="flat" cmpd="sng" algn="ctr">
            <a:solidFill>
              <a:schemeClr val="accent1"/>
            </a:solidFill>
            <a:prstDash val="solid"/>
            <a:miter lim="800000"/>
          </a:ln>
          <a:effectLst/>
        </p:spPr>
      </p:cxnSp>
      <p:sp>
        <p:nvSpPr>
          <p:cNvPr id="93" name="椭圆 92">
            <a:extLst>
              <a:ext uri="{FF2B5EF4-FFF2-40B4-BE49-F238E27FC236}">
                <a16:creationId xmlns:a16="http://schemas.microsoft.com/office/drawing/2014/main" id="{8CC78369-2359-15E0-1F62-C98C507F7562}"/>
              </a:ext>
            </a:extLst>
          </p:cNvPr>
          <p:cNvSpPr/>
          <p:nvPr/>
        </p:nvSpPr>
        <p:spPr>
          <a:xfrm>
            <a:off x="2085197" y="3766276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CEE0DECF-82F2-1E7F-D343-142DB0B036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80788" y="2681800"/>
            <a:ext cx="1455376" cy="473438"/>
          </a:xfrm>
          <a:prstGeom prst="roundRect">
            <a:avLst>
              <a:gd name="adj" fmla="val 50000"/>
            </a:avLst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+mj-ea"/>
                <a:ea typeface="+mj-ea"/>
              </a:rPr>
              <a:t>财务部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6AE38CD-38D0-7150-EDF3-DFD9AAB07021}"/>
              </a:ext>
            </a:extLst>
          </p:cNvPr>
          <p:cNvGrpSpPr/>
          <p:nvPr/>
        </p:nvGrpSpPr>
        <p:grpSpPr>
          <a:xfrm>
            <a:off x="1337504" y="3885099"/>
            <a:ext cx="1541944" cy="1622725"/>
            <a:chOff x="1337504" y="4041475"/>
            <a:chExt cx="1541944" cy="1622725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B7698CF1-5BD6-ED52-6858-D2E6369BF4E7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1337504" y="4041475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96" name="矩形: 圆角 95">
              <a:extLst>
                <a:ext uri="{FF2B5EF4-FFF2-40B4-BE49-F238E27FC236}">
                  <a16:creationId xmlns:a16="http://schemas.microsoft.com/office/drawing/2014/main" id="{D1D5351F-92FE-5186-CB7A-FA7D8F4D21E5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1337504" y="4622223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97" name="矩形: 圆角 96">
              <a:extLst>
                <a:ext uri="{FF2B5EF4-FFF2-40B4-BE49-F238E27FC236}">
                  <a16:creationId xmlns:a16="http://schemas.microsoft.com/office/drawing/2014/main" id="{B40BE138-5979-403E-2322-0D3100BD5E76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1337504" y="5202970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8ECEAC35-4F3E-B3EA-F89E-BBB12705D3A5}"/>
              </a:ext>
            </a:extLst>
          </p:cNvPr>
          <p:cNvGrpSpPr/>
          <p:nvPr/>
        </p:nvGrpSpPr>
        <p:grpSpPr>
          <a:xfrm>
            <a:off x="4078960" y="3265713"/>
            <a:ext cx="46556" cy="547120"/>
            <a:chOff x="2030064" y="3811930"/>
            <a:chExt cx="42061" cy="494295"/>
          </a:xfrm>
        </p:grpSpPr>
        <p:cxnSp>
          <p:nvCxnSpPr>
            <p:cNvPr id="136" name="直接连接符 135">
              <a:extLst>
                <a:ext uri="{FF2B5EF4-FFF2-40B4-BE49-F238E27FC236}">
                  <a16:creationId xmlns:a16="http://schemas.microsoft.com/office/drawing/2014/main" id="{99C1F414-F87F-4CE3-CF7A-44C4E01B4808}"/>
                </a:ext>
              </a:extLst>
            </p:cNvPr>
            <p:cNvCxnSpPr>
              <a:cxnSpLocks/>
            </p:cNvCxnSpPr>
            <p:nvPr/>
          </p:nvCxnSpPr>
          <p:spPr>
            <a:xfrm>
              <a:off x="2051095" y="3811930"/>
              <a:ext cx="1" cy="452233"/>
            </a:xfrm>
            <a:prstGeom prst="lin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id="{2A591E09-FCA1-AB8D-68FD-554C0F4DBFCB}"/>
                </a:ext>
              </a:extLst>
            </p:cNvPr>
            <p:cNvSpPr/>
            <p:nvPr/>
          </p:nvSpPr>
          <p:spPr>
            <a:xfrm>
              <a:off x="2030064" y="4264164"/>
              <a:ext cx="42061" cy="42061"/>
            </a:xfrm>
            <a:prstGeom prst="ellips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324F71D2-D6DC-DED8-B85F-291645BC55C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3374550" y="2681800"/>
            <a:ext cx="1455376" cy="473438"/>
          </a:xfrm>
          <a:prstGeom prst="roundRect">
            <a:avLst>
              <a:gd name="adj" fmla="val 50000"/>
            </a:avLst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销售部</a:t>
            </a:r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21969297-CCA5-A1B3-30EF-EC3B00DC1B98}"/>
              </a:ext>
            </a:extLst>
          </p:cNvPr>
          <p:cNvGrpSpPr/>
          <p:nvPr/>
        </p:nvGrpSpPr>
        <p:grpSpPr>
          <a:xfrm>
            <a:off x="6072723" y="3265716"/>
            <a:ext cx="46556" cy="547159"/>
            <a:chOff x="1873433" y="3811899"/>
            <a:chExt cx="42061" cy="494326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A5C622FF-E2EA-B9CA-5E16-B5C2CB0B45BE}"/>
                </a:ext>
              </a:extLst>
            </p:cNvPr>
            <p:cNvCxnSpPr>
              <a:cxnSpLocks/>
            </p:cNvCxnSpPr>
            <p:nvPr/>
          </p:nvCxnSpPr>
          <p:spPr>
            <a:xfrm>
              <a:off x="1894463" y="3811899"/>
              <a:ext cx="1" cy="452229"/>
            </a:xfrm>
            <a:prstGeom prst="lin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132" name="椭圆 131">
              <a:extLst>
                <a:ext uri="{FF2B5EF4-FFF2-40B4-BE49-F238E27FC236}">
                  <a16:creationId xmlns:a16="http://schemas.microsoft.com/office/drawing/2014/main" id="{6FCDAA78-12B3-A0F4-DF33-961CA7364DD1}"/>
                </a:ext>
              </a:extLst>
            </p:cNvPr>
            <p:cNvSpPr/>
            <p:nvPr/>
          </p:nvSpPr>
          <p:spPr>
            <a:xfrm>
              <a:off x="1873433" y="4264164"/>
              <a:ext cx="42061" cy="42061"/>
            </a:xfrm>
            <a:prstGeom prst="ellips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02" name="矩形: 圆角 101">
            <a:extLst>
              <a:ext uri="{FF2B5EF4-FFF2-40B4-BE49-F238E27FC236}">
                <a16:creationId xmlns:a16="http://schemas.microsoft.com/office/drawing/2014/main" id="{110F40A5-BA7E-50AC-416F-5BD95D6CE50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368311" y="2681800"/>
            <a:ext cx="1455376" cy="473438"/>
          </a:xfrm>
          <a:prstGeom prst="roundRect">
            <a:avLst>
              <a:gd name="adj" fmla="val 50000"/>
            </a:avLst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设计部</a:t>
            </a:r>
          </a:p>
        </p:txBody>
      </p: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9366E62E-FA77-9AA4-3FCC-F334BCD90820}"/>
              </a:ext>
            </a:extLst>
          </p:cNvPr>
          <p:cNvGrpSpPr/>
          <p:nvPr/>
        </p:nvGrpSpPr>
        <p:grpSpPr>
          <a:xfrm>
            <a:off x="8066485" y="3265713"/>
            <a:ext cx="46556" cy="547120"/>
            <a:chOff x="1716802" y="3811930"/>
            <a:chExt cx="42061" cy="494295"/>
          </a:xfrm>
        </p:grpSpPr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id="{96AE2A32-71E2-0019-0294-676DD338A241}"/>
                </a:ext>
              </a:extLst>
            </p:cNvPr>
            <p:cNvCxnSpPr>
              <a:cxnSpLocks/>
            </p:cNvCxnSpPr>
            <p:nvPr/>
          </p:nvCxnSpPr>
          <p:spPr>
            <a:xfrm>
              <a:off x="1737831" y="3811930"/>
              <a:ext cx="1" cy="452233"/>
            </a:xfrm>
            <a:prstGeom prst="lin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id="{3D2D095B-083E-1DCC-206D-E4FD2E965794}"/>
                </a:ext>
              </a:extLst>
            </p:cNvPr>
            <p:cNvSpPr/>
            <p:nvPr/>
          </p:nvSpPr>
          <p:spPr>
            <a:xfrm>
              <a:off x="1716802" y="4264164"/>
              <a:ext cx="42061" cy="42061"/>
            </a:xfrm>
            <a:prstGeom prst="ellips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05" name="矩形: 圆角 104">
            <a:extLst>
              <a:ext uri="{FF2B5EF4-FFF2-40B4-BE49-F238E27FC236}">
                <a16:creationId xmlns:a16="http://schemas.microsoft.com/office/drawing/2014/main" id="{7D4A3C50-16AC-3B80-424D-1E5E2E1520C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362074" y="2681800"/>
            <a:ext cx="1455376" cy="473438"/>
          </a:xfrm>
          <a:prstGeom prst="roundRect">
            <a:avLst>
              <a:gd name="adj" fmla="val 50000"/>
            </a:avLst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市场部</a:t>
            </a:r>
          </a:p>
        </p:txBody>
      </p: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30E8CCA7-3FBA-0381-1688-85F212D17E20}"/>
              </a:ext>
            </a:extLst>
          </p:cNvPr>
          <p:cNvGrpSpPr/>
          <p:nvPr/>
        </p:nvGrpSpPr>
        <p:grpSpPr>
          <a:xfrm>
            <a:off x="10060246" y="3265716"/>
            <a:ext cx="46556" cy="547159"/>
            <a:chOff x="1560170" y="3811899"/>
            <a:chExt cx="42061" cy="494326"/>
          </a:xfrm>
        </p:grpSpPr>
        <p:cxnSp>
          <p:nvCxnSpPr>
            <p:cNvPr id="121" name="直接连接符 120">
              <a:extLst>
                <a:ext uri="{FF2B5EF4-FFF2-40B4-BE49-F238E27FC236}">
                  <a16:creationId xmlns:a16="http://schemas.microsoft.com/office/drawing/2014/main" id="{FF5F8C04-918B-153E-A7DC-B7FA8EFAAF74}"/>
                </a:ext>
              </a:extLst>
            </p:cNvPr>
            <p:cNvCxnSpPr>
              <a:cxnSpLocks/>
            </p:cNvCxnSpPr>
            <p:nvPr/>
          </p:nvCxnSpPr>
          <p:spPr>
            <a:xfrm>
              <a:off x="1581201" y="3811930"/>
              <a:ext cx="1" cy="452233"/>
            </a:xfrm>
            <a:prstGeom prst="lin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122" name="椭圆 121">
              <a:extLst>
                <a:ext uri="{FF2B5EF4-FFF2-40B4-BE49-F238E27FC236}">
                  <a16:creationId xmlns:a16="http://schemas.microsoft.com/office/drawing/2014/main" id="{62F5ADCF-6C6E-0CB8-E2FC-5AB68E862068}"/>
                </a:ext>
              </a:extLst>
            </p:cNvPr>
            <p:cNvSpPr/>
            <p:nvPr/>
          </p:nvSpPr>
          <p:spPr>
            <a:xfrm>
              <a:off x="1560170" y="4264164"/>
              <a:ext cx="42061" cy="42061"/>
            </a:xfrm>
            <a:prstGeom prst="ellipse">
              <a:avLst/>
            </a:prstGeom>
            <a:noFill/>
            <a:ln w="11684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lIns="84125" tIns="42062" rIns="84125" bIns="42062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endParaRPr kumimoji="0" lang="zh-CN" altLang="en-US" sz="1656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7AD6265C-B068-7E53-22BC-E53B06721C50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9355836" y="2681800"/>
            <a:ext cx="1455376" cy="473438"/>
          </a:xfrm>
          <a:prstGeom prst="roundRect">
            <a:avLst>
              <a:gd name="adj" fmla="val 50000"/>
            </a:avLst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prstClr val="white"/>
                </a:solidFill>
                <a:latin typeface="+mj-ea"/>
                <a:ea typeface="+mj-ea"/>
              </a:rPr>
              <a:t>法务部</a:t>
            </a:r>
          </a:p>
        </p:txBody>
      </p:sp>
      <p:cxnSp>
        <p:nvCxnSpPr>
          <p:cNvPr id="110" name="直接连接符 109">
            <a:extLst>
              <a:ext uri="{FF2B5EF4-FFF2-40B4-BE49-F238E27FC236}">
                <a16:creationId xmlns:a16="http://schemas.microsoft.com/office/drawing/2014/main" id="{1AFE4983-7267-17B8-8E02-ED3708CD0C70}"/>
              </a:ext>
            </a:extLst>
          </p:cNvPr>
          <p:cNvCxnSpPr>
            <a:cxnSpLocks/>
          </p:cNvCxnSpPr>
          <p:nvPr/>
        </p:nvCxnSpPr>
        <p:spPr>
          <a:xfrm>
            <a:off x="6094467" y="1714621"/>
            <a:ext cx="1" cy="820852"/>
          </a:xfrm>
          <a:prstGeom prst="lin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</p:cxnSp>
      <p:sp>
        <p:nvSpPr>
          <p:cNvPr id="111" name="矩形: 圆角 110">
            <a:extLst>
              <a:ext uri="{FF2B5EF4-FFF2-40B4-BE49-F238E27FC236}">
                <a16:creationId xmlns:a16="http://schemas.microsoft.com/office/drawing/2014/main" id="{E5F3C5C6-8643-F63A-D7D7-439B0160C56A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5120093" y="1235544"/>
            <a:ext cx="1948750" cy="61031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组织架构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id="{A65AE552-7818-7970-586E-26250CE644DA}"/>
              </a:ext>
            </a:extLst>
          </p:cNvPr>
          <p:cNvSpPr/>
          <p:nvPr/>
        </p:nvSpPr>
        <p:spPr>
          <a:xfrm>
            <a:off x="2085197" y="2535473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4" name="椭圆 113">
            <a:extLst>
              <a:ext uri="{FF2B5EF4-FFF2-40B4-BE49-F238E27FC236}">
                <a16:creationId xmlns:a16="http://schemas.microsoft.com/office/drawing/2014/main" id="{AF9AC6CD-272E-8738-B7C1-EF9A6A5FADFA}"/>
              </a:ext>
            </a:extLst>
          </p:cNvPr>
          <p:cNvSpPr/>
          <p:nvPr/>
        </p:nvSpPr>
        <p:spPr>
          <a:xfrm>
            <a:off x="4079822" y="2535473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5" name="椭圆 114">
            <a:extLst>
              <a:ext uri="{FF2B5EF4-FFF2-40B4-BE49-F238E27FC236}">
                <a16:creationId xmlns:a16="http://schemas.microsoft.com/office/drawing/2014/main" id="{3676573B-6C58-F8F8-A794-DB7FD7AE64BE}"/>
              </a:ext>
            </a:extLst>
          </p:cNvPr>
          <p:cNvSpPr/>
          <p:nvPr/>
        </p:nvSpPr>
        <p:spPr>
          <a:xfrm>
            <a:off x="6074448" y="2535473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6" name="椭圆 115">
            <a:extLst>
              <a:ext uri="{FF2B5EF4-FFF2-40B4-BE49-F238E27FC236}">
                <a16:creationId xmlns:a16="http://schemas.microsoft.com/office/drawing/2014/main" id="{27F76D3F-8369-294D-2DF2-BAFF83A96D84}"/>
              </a:ext>
            </a:extLst>
          </p:cNvPr>
          <p:cNvSpPr/>
          <p:nvPr/>
        </p:nvSpPr>
        <p:spPr>
          <a:xfrm>
            <a:off x="8069073" y="2535473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917A1B7B-5B4E-D0B2-527A-9A406866F49E}"/>
              </a:ext>
            </a:extLst>
          </p:cNvPr>
          <p:cNvSpPr/>
          <p:nvPr/>
        </p:nvSpPr>
        <p:spPr>
          <a:xfrm>
            <a:off x="10063698" y="2533539"/>
            <a:ext cx="46556" cy="46556"/>
          </a:xfrm>
          <a:prstGeom prst="ellipse">
            <a:avLst/>
          </a:prstGeom>
          <a:noFill/>
          <a:ln w="11684" cap="flat" cmpd="sng" algn="ctr">
            <a:solidFill>
              <a:srgbClr val="1868FF"/>
            </a:solidFill>
            <a:prstDash val="solid"/>
            <a:miter lim="800000"/>
          </a:ln>
          <a:effectLst/>
        </p:spPr>
        <p:txBody>
          <a:bodyPr lIns="84125" tIns="42062" rIns="84125" bIns="4206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Tx/>
              <a:buFontTx/>
              <a:buNone/>
              <a:tabLst/>
              <a:defRPr/>
            </a:pPr>
            <a:endParaRPr kumimoji="0" lang="zh-CN" altLang="en-US" sz="165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4D9A135-B695-5ABA-88C0-13F424AE831A}"/>
              </a:ext>
            </a:extLst>
          </p:cNvPr>
          <p:cNvGrpSpPr/>
          <p:nvPr/>
        </p:nvGrpSpPr>
        <p:grpSpPr>
          <a:xfrm>
            <a:off x="3287982" y="3885099"/>
            <a:ext cx="1541944" cy="1622725"/>
            <a:chOff x="1337504" y="4041475"/>
            <a:chExt cx="1541944" cy="1622725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EAF663A-5612-0654-0DA4-2F58820CD27B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1337504" y="4041475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39D94297-0329-25EE-A579-CF9FC8E01025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1337504" y="4622223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909D1709-9F8B-44E0-6357-D739B8152E49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1337504" y="5202970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64B865D-50E7-D3A0-6D00-D5115CBE2B18}"/>
              </a:ext>
            </a:extLst>
          </p:cNvPr>
          <p:cNvGrpSpPr/>
          <p:nvPr/>
        </p:nvGrpSpPr>
        <p:grpSpPr>
          <a:xfrm>
            <a:off x="5345035" y="3885099"/>
            <a:ext cx="1541944" cy="1622725"/>
            <a:chOff x="1337504" y="4041475"/>
            <a:chExt cx="1541944" cy="1622725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E39CF0B3-9177-56D1-2B15-2497702BF4D0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1337504" y="4041475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FF165253-B279-C800-9E71-4AB50D78469A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1337504" y="4622223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7D5909A4-83C3-5D71-E76E-32D9A9AC7836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1337504" y="5202970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957993F-28A2-E037-893C-1FD958C99302}"/>
              </a:ext>
            </a:extLst>
          </p:cNvPr>
          <p:cNvGrpSpPr/>
          <p:nvPr/>
        </p:nvGrpSpPr>
        <p:grpSpPr>
          <a:xfrm>
            <a:off x="7295513" y="3885099"/>
            <a:ext cx="1541944" cy="1622725"/>
            <a:chOff x="1337504" y="4041475"/>
            <a:chExt cx="1541944" cy="1622725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B691DEB-2A05-E807-B487-14C6ACA79B1B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1337504" y="4041475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841ADE2-131A-3870-3E6A-A68AA4366B87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337504" y="4622223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97085C5-2D6D-184A-E5E8-EC5582449069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337504" y="5202970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9F6DCCE-853D-3402-B0F1-DB87CBEB74E1}"/>
              </a:ext>
            </a:extLst>
          </p:cNvPr>
          <p:cNvGrpSpPr/>
          <p:nvPr/>
        </p:nvGrpSpPr>
        <p:grpSpPr>
          <a:xfrm>
            <a:off x="9335830" y="3885099"/>
            <a:ext cx="1541944" cy="1622725"/>
            <a:chOff x="1337504" y="4041475"/>
            <a:chExt cx="1541944" cy="162272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218CDCA1-1131-C584-12E2-D1F1E5BBF413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1337504" y="4041475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25B014EC-D4BE-6E4C-30ED-EDE2D0D1B323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1337504" y="4622223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6E2B6889-C119-9121-5108-AD0A74DC093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1337504" y="5202970"/>
              <a:ext cx="1541944" cy="461230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+mn-ea"/>
                </a:rPr>
                <a:t>添加文本</a:t>
              </a:r>
            </a:p>
          </p:txBody>
        </p:sp>
      </p:grpSp>
      <p:sp>
        <p:nvSpPr>
          <p:cNvPr id="21" name="TextBox 5">
            <a:extLst>
              <a:ext uri="{FF2B5EF4-FFF2-40B4-BE49-F238E27FC236}">
                <a16:creationId xmlns:a16="http://schemas.microsoft.com/office/drawing/2014/main" id="{974ABFC0-525F-A536-EA3B-F130B5496F8B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企业介绍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93A8E57-DDD9-EB36-AEBF-CB6B4064DC9C}"/>
              </a:ext>
            </a:extLst>
          </p:cNvPr>
          <p:cNvSpPr txBox="1"/>
          <p:nvPr/>
        </p:nvSpPr>
        <p:spPr>
          <a:xfrm>
            <a:off x="442913" y="206945"/>
            <a:ext cx="1685077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Company Introduction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5D695F-99F3-1830-9969-AD7645440DA4}"/>
              </a:ext>
            </a:extLst>
          </p:cNvPr>
          <p:cNvSpPr txBox="1"/>
          <p:nvPr/>
        </p:nvSpPr>
        <p:spPr>
          <a:xfrm>
            <a:off x="1380788" y="5622456"/>
            <a:ext cx="6103256" cy="791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/>
              <a:t>51PPT模板网，幻灯片演示模板及素材免费下载！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/>
              <a:t>51PPT模板网 官网唯一网址：www.51pptmoban.com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2392668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>
            <a:extLst>
              <a:ext uri="{FF2B5EF4-FFF2-40B4-BE49-F238E27FC236}">
                <a16:creationId xmlns:a16="http://schemas.microsoft.com/office/drawing/2014/main" id="{69227D36-E628-2503-A660-6A6CA633FB3C}"/>
              </a:ext>
            </a:extLst>
          </p:cNvPr>
          <p:cNvSpPr/>
          <p:nvPr/>
        </p:nvSpPr>
        <p:spPr>
          <a:xfrm>
            <a:off x="0" y="4424535"/>
            <a:ext cx="12192000" cy="2522393"/>
          </a:xfrm>
          <a:prstGeom prst="rect">
            <a:avLst/>
          </a:prstGeom>
          <a:gradFill>
            <a:gsLst>
              <a:gs pos="0">
                <a:srgbClr val="075FD1"/>
              </a:gs>
              <a:gs pos="100000">
                <a:srgbClr val="075FD1">
                  <a:lumMod val="80000"/>
                  <a:lumOff val="20000"/>
                </a:srgbClr>
              </a:gs>
            </a:gsLst>
            <a:lin ang="8100000" scaled="1"/>
          </a:gradFill>
          <a:ln w="25400" cap="flat">
            <a:noFill/>
            <a:miter lim="800000"/>
            <a:headEnd type="none" w="med" len="med"/>
            <a:tailEnd type="none" w="med" len="med"/>
          </a:ln>
          <a:effectLst/>
        </p:spPr>
        <p:txBody>
          <a:bodyPr lIns="0" tIns="0" rIns="0" bIns="0"/>
          <a:lstStyle/>
          <a:p>
            <a:endParaRPr lang="zh-CN" altLang="en-US">
              <a:solidFill>
                <a:prstClr val="black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0859A758-FE90-A205-8F09-747631F1F0D9}"/>
              </a:ext>
            </a:extLst>
          </p:cNvPr>
          <p:cNvSpPr/>
          <p:nvPr/>
        </p:nvSpPr>
        <p:spPr>
          <a:xfrm>
            <a:off x="6434143" y="1239225"/>
            <a:ext cx="4876800" cy="5081171"/>
          </a:xfrm>
          <a:prstGeom prst="roundRect">
            <a:avLst>
              <a:gd name="adj" fmla="val 3125"/>
            </a:avLst>
          </a:prstGeom>
          <a:solidFill>
            <a:sysClr val="window" lastClr="FFFFFF"/>
          </a:solidFill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016000" dist="889000" dir="5400000" algn="ctr" rotWithShape="0">
              <a:srgbClr val="085FEF">
                <a:alpha val="10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algn="ctr"/>
            <a:endParaRPr lang="zh-CN" altLang="en-US" kern="0" dirty="0">
              <a:solidFill>
                <a:prstClr val="white"/>
              </a:solidFill>
              <a:latin typeface="Roboto Regular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1A462BE9-0A99-C000-D4BA-3485ADB3B86B}"/>
              </a:ext>
            </a:extLst>
          </p:cNvPr>
          <p:cNvSpPr/>
          <p:nvPr/>
        </p:nvSpPr>
        <p:spPr>
          <a:xfrm>
            <a:off x="972634" y="1239225"/>
            <a:ext cx="4876800" cy="5067654"/>
          </a:xfrm>
          <a:prstGeom prst="roundRect">
            <a:avLst>
              <a:gd name="adj" fmla="val 3125"/>
            </a:avLst>
          </a:prstGeom>
          <a:solidFill>
            <a:sysClr val="window" lastClr="FFFFFF"/>
          </a:solidFill>
          <a:ln w="19050" cap="flat" cmpd="sng" algn="ctr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solid"/>
            <a:miter lim="800000"/>
          </a:ln>
          <a:effectLst>
            <a:outerShdw blurRad="1016000" dist="889000" dir="5400000" algn="ctr" rotWithShape="0">
              <a:srgbClr val="085FEF">
                <a:alpha val="10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0696F82E-94C1-B47F-2EBC-8B51B42C4BD1}"/>
              </a:ext>
            </a:extLst>
          </p:cNvPr>
          <p:cNvSpPr txBox="1"/>
          <p:nvPr/>
        </p:nvSpPr>
        <p:spPr>
          <a:xfrm>
            <a:off x="1863772" y="1646831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DF4E29"/>
                    </a:gs>
                    <a:gs pos="100000">
                      <a:srgbClr val="FE8806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kern="0" dirty="0">
                <a:solidFill>
                  <a:schemeClr val="accent1"/>
                </a:solidFill>
                <a:latin typeface="+mj-ea"/>
                <a:ea typeface="+mj-ea"/>
              </a:rPr>
              <a:t>单击此处添加标题文本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39F4844E-3EB6-BF3B-E8B1-8C899383DBA5}"/>
              </a:ext>
            </a:extLst>
          </p:cNvPr>
          <p:cNvSpPr txBox="1"/>
          <p:nvPr/>
        </p:nvSpPr>
        <p:spPr>
          <a:xfrm>
            <a:off x="4031056" y="5892852"/>
            <a:ext cx="1661032" cy="281808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R" panose="00020600040101010101" pitchFamily="18" charset="-122"/>
              </a:rPr>
              <a:t>*数据来源：国家统计局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B94C2B33-5F25-4C8E-B3DC-4DF22E898D27}"/>
              </a:ext>
            </a:extLst>
          </p:cNvPr>
          <p:cNvSpPr txBox="1"/>
          <p:nvPr/>
        </p:nvSpPr>
        <p:spPr>
          <a:xfrm>
            <a:off x="7241327" y="1705029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DF4E29"/>
                    </a:gs>
                    <a:gs pos="100000">
                      <a:srgbClr val="FE8806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0" kern="0" dirty="0">
                <a:solidFill>
                  <a:schemeClr val="accent1"/>
                </a:solidFill>
                <a:latin typeface="+mj-ea"/>
                <a:ea typeface="+mj-ea"/>
              </a:rPr>
              <a:t>单击此处添加标题文本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DDD935F7-CF71-B47A-E30D-E5BF7B602C5D}"/>
              </a:ext>
            </a:extLst>
          </p:cNvPr>
          <p:cNvSpPr txBox="1"/>
          <p:nvPr/>
        </p:nvSpPr>
        <p:spPr>
          <a:xfrm>
            <a:off x="9004831" y="5892852"/>
            <a:ext cx="2279791" cy="281808"/>
          </a:xfrm>
          <a:prstGeom prst="rect">
            <a:avLst/>
          </a:prstGeom>
          <a:noFill/>
          <a:scene3d>
            <a:camera prst="orthographicFront"/>
            <a:lightRig rig="glow" dir="t"/>
          </a:scene3d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R" panose="00020600040101010101" pitchFamily="18" charset="-122"/>
              </a:rPr>
              <a:t>*数据来源：国家统计局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R" panose="00020600040101010101" pitchFamily="18" charset="-122"/>
              </a:rPr>
              <a:t>/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R" panose="00020600040101010101" pitchFamily="18" charset="-122"/>
              </a:rPr>
              <a:t>不含农户</a:t>
            </a:r>
          </a:p>
        </p:txBody>
      </p:sp>
      <p:graphicFrame>
        <p:nvGraphicFramePr>
          <p:cNvPr id="61" name="图表 60">
            <a:extLst>
              <a:ext uri="{FF2B5EF4-FFF2-40B4-BE49-F238E27FC236}">
                <a16:creationId xmlns:a16="http://schemas.microsoft.com/office/drawing/2014/main" id="{1C9E44E0-4E59-D3B0-9B50-37A8A7DBA5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8752614"/>
              </p:ext>
            </p:extLst>
          </p:nvPr>
        </p:nvGraphicFramePr>
        <p:xfrm>
          <a:off x="1298197" y="2476726"/>
          <a:ext cx="4235533" cy="3137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0" name="图表 89">
            <a:extLst>
              <a:ext uri="{FF2B5EF4-FFF2-40B4-BE49-F238E27FC236}">
                <a16:creationId xmlns:a16="http://schemas.microsoft.com/office/drawing/2014/main" id="{48732B29-4F89-86EF-CAE7-3E35ACBFEA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22192304"/>
              </p:ext>
            </p:extLst>
          </p:nvPr>
        </p:nvGraphicFramePr>
        <p:xfrm>
          <a:off x="7373466" y="3272936"/>
          <a:ext cx="3257482" cy="21716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72" name="组合 71">
            <a:extLst>
              <a:ext uri="{FF2B5EF4-FFF2-40B4-BE49-F238E27FC236}">
                <a16:creationId xmlns:a16="http://schemas.microsoft.com/office/drawing/2014/main" id="{13C8E57C-EE80-ACB9-EA4C-A5E4562497ED}"/>
              </a:ext>
            </a:extLst>
          </p:cNvPr>
          <p:cNvGrpSpPr/>
          <p:nvPr/>
        </p:nvGrpSpPr>
        <p:grpSpPr>
          <a:xfrm flipH="1">
            <a:off x="6629996" y="3297972"/>
            <a:ext cx="1037761" cy="720574"/>
            <a:chOff x="9921251" y="3398597"/>
            <a:chExt cx="1037761" cy="720574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28BF16AB-E1CA-F624-78BC-A35A3DFE5CFF}"/>
                </a:ext>
              </a:extLst>
            </p:cNvPr>
            <p:cNvSpPr txBox="1"/>
            <p:nvPr/>
          </p:nvSpPr>
          <p:spPr>
            <a:xfrm flipH="1">
              <a:off x="10161701" y="3398597"/>
              <a:ext cx="797311" cy="301237"/>
            </a:xfrm>
            <a:prstGeom prst="rect">
              <a:avLst/>
            </a:prstGeom>
            <a:noFill/>
            <a:scene3d>
              <a:camera prst="orthographicFront"/>
              <a:lightRig rig="glow" dir="t"/>
            </a:scene3d>
          </p:spPr>
          <p:txBody>
            <a:bodyPr wrap="none" lIns="90000" tIns="46800" rIns="90000" bIns="4680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FC6804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第二产业</a:t>
              </a:r>
            </a:p>
          </p:txBody>
        </p:sp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AF0CCBA6-476C-EF95-2295-D5D96E7C7F19}"/>
                </a:ext>
              </a:extLst>
            </p:cNvPr>
            <p:cNvGrpSpPr/>
            <p:nvPr/>
          </p:nvGrpSpPr>
          <p:grpSpPr>
            <a:xfrm>
              <a:off x="9921251" y="3617343"/>
              <a:ext cx="1037761" cy="501828"/>
              <a:chOff x="9842978" y="3362329"/>
              <a:chExt cx="1037761" cy="501828"/>
            </a:xfrm>
          </p:grpSpPr>
          <p:sp>
            <p:nvSpPr>
              <p:cNvPr id="75" name="文本框 74">
                <a:extLst>
                  <a:ext uri="{FF2B5EF4-FFF2-40B4-BE49-F238E27FC236}">
                    <a16:creationId xmlns:a16="http://schemas.microsoft.com/office/drawing/2014/main" id="{D3FF3B34-2A81-F62E-21C5-341A862FCA64}"/>
                  </a:ext>
                </a:extLst>
              </p:cNvPr>
              <p:cNvSpPr txBox="1"/>
              <p:nvPr/>
            </p:nvSpPr>
            <p:spPr>
              <a:xfrm flipH="1">
                <a:off x="9842978" y="3362329"/>
                <a:ext cx="1037761" cy="402291"/>
              </a:xfrm>
              <a:prstGeom prst="rect">
                <a:avLst/>
              </a:prstGeom>
              <a:noFill/>
              <a:scene3d>
                <a:camera prst="orthographicFront"/>
                <a:lightRig rig="glow" dir="t"/>
              </a:scene3d>
            </p:spPr>
            <p:txBody>
              <a:bodyPr wrap="none" lIns="90000" tIns="46800" rIns="90000" bIns="46800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  <a:latin typeface="+mj-lt"/>
                    <a:cs typeface="OPPOSans B" panose="00020600040101010101" pitchFamily="18" charset="-122"/>
                  </a:rPr>
                  <a:t>28.7%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  <a:cs typeface="OPPOSans B" panose="00020600040101010101" pitchFamily="18" charset="-122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58976F6C-3622-A348-4097-B6B61C38ED93}"/>
                  </a:ext>
                </a:extLst>
              </p:cNvPr>
              <p:cNvSpPr/>
              <p:nvPr/>
            </p:nvSpPr>
            <p:spPr>
              <a:xfrm flipH="1">
                <a:off x="9848622" y="3790267"/>
                <a:ext cx="930318" cy="73890"/>
              </a:xfrm>
              <a:custGeom>
                <a:avLst/>
                <a:gdLst>
                  <a:gd name="connsiteX0" fmla="*/ 0 w 794327"/>
                  <a:gd name="connsiteY0" fmla="*/ 0 h 73890"/>
                  <a:gd name="connsiteX1" fmla="*/ 711200 w 794327"/>
                  <a:gd name="connsiteY1" fmla="*/ 0 h 73890"/>
                  <a:gd name="connsiteX2" fmla="*/ 794327 w 794327"/>
                  <a:gd name="connsiteY2" fmla="*/ 73890 h 7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4327" h="73890">
                    <a:moveTo>
                      <a:pt x="0" y="0"/>
                    </a:moveTo>
                    <a:lnTo>
                      <a:pt x="711200" y="0"/>
                    </a:lnTo>
                    <a:lnTo>
                      <a:pt x="794327" y="73890"/>
                    </a:lnTo>
                  </a:path>
                </a:pathLst>
              </a:custGeom>
              <a:noFill/>
              <a:ln w="12700" cap="flat" cmpd="sng" algn="ctr">
                <a:solidFill>
                  <a:srgbClr val="FC6804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glow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7799B51-D0A2-E9D2-BFA0-36CBF8415331}"/>
              </a:ext>
            </a:extLst>
          </p:cNvPr>
          <p:cNvGrpSpPr/>
          <p:nvPr/>
        </p:nvGrpSpPr>
        <p:grpSpPr>
          <a:xfrm flipH="1">
            <a:off x="7696448" y="2812635"/>
            <a:ext cx="1037761" cy="720574"/>
            <a:chOff x="9921251" y="3398597"/>
            <a:chExt cx="1037761" cy="720574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C9FE0E9-CF1B-1F07-F8BD-9F1E601042FB}"/>
                </a:ext>
              </a:extLst>
            </p:cNvPr>
            <p:cNvSpPr txBox="1"/>
            <p:nvPr/>
          </p:nvSpPr>
          <p:spPr>
            <a:xfrm flipH="1">
              <a:off x="10161701" y="3398597"/>
              <a:ext cx="797311" cy="301237"/>
            </a:xfrm>
            <a:prstGeom prst="rect">
              <a:avLst/>
            </a:prstGeom>
            <a:noFill/>
            <a:scene3d>
              <a:camera prst="orthographicFront"/>
              <a:lightRig rig="glow" dir="t"/>
            </a:scene3d>
          </p:spPr>
          <p:txBody>
            <a:bodyPr wrap="none" lIns="90000" tIns="46800" rIns="90000" bIns="4680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第一产业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953BF3C-1C80-8D44-28CF-47C267376073}"/>
                </a:ext>
              </a:extLst>
            </p:cNvPr>
            <p:cNvGrpSpPr/>
            <p:nvPr/>
          </p:nvGrpSpPr>
          <p:grpSpPr>
            <a:xfrm>
              <a:off x="9921251" y="3617343"/>
              <a:ext cx="1037761" cy="501828"/>
              <a:chOff x="9842978" y="3362329"/>
              <a:chExt cx="1037761" cy="501828"/>
            </a:xfrm>
          </p:grpSpPr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358CA45-28B3-FC83-D947-04E55CEC1DC8}"/>
                  </a:ext>
                </a:extLst>
              </p:cNvPr>
              <p:cNvSpPr txBox="1"/>
              <p:nvPr/>
            </p:nvSpPr>
            <p:spPr>
              <a:xfrm flipH="1">
                <a:off x="9842978" y="3362329"/>
                <a:ext cx="1037761" cy="402291"/>
              </a:xfrm>
              <a:prstGeom prst="rect">
                <a:avLst/>
              </a:prstGeom>
              <a:noFill/>
              <a:scene3d>
                <a:camera prst="orthographicFront"/>
                <a:lightRig rig="glow" dir="t"/>
              </a:scene3d>
            </p:spPr>
            <p:txBody>
              <a:bodyPr wrap="none" lIns="90000" tIns="46800" rIns="90000" bIns="46800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+mj-lt"/>
                    <a:cs typeface="OPPOSans B" panose="00020600040101010101" pitchFamily="18" charset="-122"/>
                  </a:rPr>
                  <a:t>2.63%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+mj-lt"/>
                  <a:cs typeface="OPPOSans B" panose="00020600040101010101" pitchFamily="18" charset="-122"/>
                </a:endParaRPr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7A4BCFF7-E4DC-B24E-9AB3-E4BE8D120670}"/>
                  </a:ext>
                </a:extLst>
              </p:cNvPr>
              <p:cNvSpPr/>
              <p:nvPr/>
            </p:nvSpPr>
            <p:spPr>
              <a:xfrm flipH="1">
                <a:off x="9848622" y="3790267"/>
                <a:ext cx="930318" cy="73890"/>
              </a:xfrm>
              <a:custGeom>
                <a:avLst/>
                <a:gdLst>
                  <a:gd name="connsiteX0" fmla="*/ 0 w 794327"/>
                  <a:gd name="connsiteY0" fmla="*/ 0 h 73890"/>
                  <a:gd name="connsiteX1" fmla="*/ 711200 w 794327"/>
                  <a:gd name="connsiteY1" fmla="*/ 0 h 73890"/>
                  <a:gd name="connsiteX2" fmla="*/ 794327 w 794327"/>
                  <a:gd name="connsiteY2" fmla="*/ 73890 h 7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4327" h="73890">
                    <a:moveTo>
                      <a:pt x="0" y="0"/>
                    </a:moveTo>
                    <a:lnTo>
                      <a:pt x="711200" y="0"/>
                    </a:lnTo>
                    <a:lnTo>
                      <a:pt x="794327" y="73890"/>
                    </a:lnTo>
                  </a:path>
                </a:pathLst>
              </a:custGeom>
              <a:noFill/>
              <a:ln w="1270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glow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C0A88F83-564B-C213-43F1-6BC72827790B}"/>
              </a:ext>
            </a:extLst>
          </p:cNvPr>
          <p:cNvGrpSpPr/>
          <p:nvPr/>
        </p:nvGrpSpPr>
        <p:grpSpPr>
          <a:xfrm flipH="1">
            <a:off x="10081370" y="3072402"/>
            <a:ext cx="1037761" cy="720574"/>
            <a:chOff x="9921251" y="3398597"/>
            <a:chExt cx="1037761" cy="72057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8A39371-1D4D-B6F4-80BB-88406EB3D104}"/>
                </a:ext>
              </a:extLst>
            </p:cNvPr>
            <p:cNvSpPr txBox="1"/>
            <p:nvPr/>
          </p:nvSpPr>
          <p:spPr>
            <a:xfrm flipH="1">
              <a:off x="10161701" y="3398597"/>
              <a:ext cx="797311" cy="301237"/>
            </a:xfrm>
            <a:prstGeom prst="rect">
              <a:avLst/>
            </a:prstGeom>
            <a:noFill/>
            <a:scene3d>
              <a:camera prst="orthographicFront"/>
              <a:lightRig rig="glow" dir="t"/>
            </a:scene3d>
          </p:spPr>
          <p:txBody>
            <a:bodyPr wrap="none" lIns="90000" tIns="46800" rIns="90000" bIns="46800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第三产业</a:t>
              </a: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6D12F9F-6C02-917D-7F6B-03A46F3E55C2}"/>
                </a:ext>
              </a:extLst>
            </p:cNvPr>
            <p:cNvGrpSpPr/>
            <p:nvPr/>
          </p:nvGrpSpPr>
          <p:grpSpPr>
            <a:xfrm>
              <a:off x="9921251" y="3617343"/>
              <a:ext cx="1037761" cy="501828"/>
              <a:chOff x="9842978" y="3362329"/>
              <a:chExt cx="1037761" cy="501828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5ACBE3F0-D5D0-A201-B9BB-1B971988CD45}"/>
                  </a:ext>
                </a:extLst>
              </p:cNvPr>
              <p:cNvSpPr txBox="1"/>
              <p:nvPr/>
            </p:nvSpPr>
            <p:spPr>
              <a:xfrm flipH="1">
                <a:off x="9842978" y="3362329"/>
                <a:ext cx="1037761" cy="402291"/>
              </a:xfrm>
              <a:prstGeom prst="rect">
                <a:avLst/>
              </a:prstGeom>
              <a:noFill/>
              <a:scene3d>
                <a:camera prst="orthographicFront"/>
                <a:lightRig rig="glow" dir="t"/>
              </a:scene3d>
            </p:spPr>
            <p:txBody>
              <a:bodyPr wrap="none" lIns="90000" tIns="46800" rIns="90000" bIns="46800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+mj-lt"/>
                    <a:cs typeface="OPPOSans B" panose="00020600040101010101" pitchFamily="18" charset="-122"/>
                  </a:rPr>
                  <a:t>2.63%</a:t>
                </a:r>
                <a:endPara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  <a:cs typeface="OPPOSans B" panose="00020600040101010101" pitchFamily="18" charset="-122"/>
                </a:endParaRPr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49BE1814-CC22-EBB7-4F48-A8C3A9D29161}"/>
                  </a:ext>
                </a:extLst>
              </p:cNvPr>
              <p:cNvSpPr/>
              <p:nvPr/>
            </p:nvSpPr>
            <p:spPr>
              <a:xfrm>
                <a:off x="9848622" y="3790267"/>
                <a:ext cx="930318" cy="73890"/>
              </a:xfrm>
              <a:custGeom>
                <a:avLst/>
                <a:gdLst>
                  <a:gd name="connsiteX0" fmla="*/ 0 w 794327"/>
                  <a:gd name="connsiteY0" fmla="*/ 0 h 73890"/>
                  <a:gd name="connsiteX1" fmla="*/ 711200 w 794327"/>
                  <a:gd name="connsiteY1" fmla="*/ 0 h 73890"/>
                  <a:gd name="connsiteX2" fmla="*/ 794327 w 794327"/>
                  <a:gd name="connsiteY2" fmla="*/ 73890 h 73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94327" h="73890">
                    <a:moveTo>
                      <a:pt x="0" y="0"/>
                    </a:moveTo>
                    <a:lnTo>
                      <a:pt x="711200" y="0"/>
                    </a:lnTo>
                    <a:lnTo>
                      <a:pt x="794327" y="73890"/>
                    </a:lnTo>
                  </a:path>
                </a:pathLst>
              </a:custGeom>
              <a:noFill/>
              <a:ln w="1270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  <a:scene3d>
                <a:camera prst="orthographicFront"/>
                <a:lightRig rig="glow" dir="t"/>
              </a:scene3d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66FF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sp>
        <p:nvSpPr>
          <p:cNvPr id="14" name="TextBox 5">
            <a:extLst>
              <a:ext uri="{FF2B5EF4-FFF2-40B4-BE49-F238E27FC236}">
                <a16:creationId xmlns:a16="http://schemas.microsoft.com/office/drawing/2014/main" id="{A1ED099C-C616-DE0C-9B27-42D3AFE1B7B0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企业介绍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FA50BF0-2247-62B5-6238-E17BBA29A552}"/>
              </a:ext>
            </a:extLst>
          </p:cNvPr>
          <p:cNvSpPr txBox="1"/>
          <p:nvPr/>
        </p:nvSpPr>
        <p:spPr>
          <a:xfrm>
            <a:off x="442913" y="206945"/>
            <a:ext cx="1685077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Company Introduction</a:t>
            </a:r>
          </a:p>
        </p:txBody>
      </p:sp>
    </p:spTree>
    <p:extLst>
      <p:ext uri="{BB962C8B-B14F-4D97-AF65-F5344CB8AC3E}">
        <p14:creationId xmlns:p14="http://schemas.microsoft.com/office/powerpoint/2010/main" val="1771676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>
            <a:extLst>
              <a:ext uri="{FF2B5EF4-FFF2-40B4-BE49-F238E27FC236}">
                <a16:creationId xmlns:a16="http://schemas.microsoft.com/office/drawing/2014/main" id="{4F23E235-1933-57FE-0D35-4B5093A7E6FA}"/>
              </a:ext>
            </a:extLst>
          </p:cNvPr>
          <p:cNvSpPr/>
          <p:nvPr/>
        </p:nvSpPr>
        <p:spPr>
          <a:xfrm>
            <a:off x="4801729" y="1804839"/>
            <a:ext cx="2587532" cy="2587532"/>
          </a:xfrm>
          <a:prstGeom prst="ellipse">
            <a:avLst/>
          </a:prstGeom>
          <a:gradFill>
            <a:gsLst>
              <a:gs pos="94000">
                <a:srgbClr val="1868FF"/>
              </a:gs>
              <a:gs pos="0">
                <a:srgbClr val="1868FF">
                  <a:lumMod val="62000"/>
                  <a:lumOff val="38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4D5A2DE-413E-7D80-410C-03706723AF21}"/>
              </a:ext>
            </a:extLst>
          </p:cNvPr>
          <p:cNvSpPr/>
          <p:nvPr/>
        </p:nvSpPr>
        <p:spPr>
          <a:xfrm>
            <a:off x="3962400" y="965005"/>
            <a:ext cx="4267200" cy="4267200"/>
          </a:xfrm>
          <a:prstGeom prst="ellipse">
            <a:avLst/>
          </a:prstGeom>
          <a:noFill/>
          <a:ln w="38100">
            <a:gradFill>
              <a:gsLst>
                <a:gs pos="1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C454C0A5-3F96-ADF8-F949-262A7FDF853F}"/>
              </a:ext>
            </a:extLst>
          </p:cNvPr>
          <p:cNvSpPr/>
          <p:nvPr/>
        </p:nvSpPr>
        <p:spPr>
          <a:xfrm rot="9900000">
            <a:off x="4347602" y="1399593"/>
            <a:ext cx="3514136" cy="3514136"/>
          </a:xfrm>
          <a:prstGeom prst="arc">
            <a:avLst>
              <a:gd name="adj1" fmla="val 8644135"/>
              <a:gd name="adj2" fmla="val 4881186"/>
            </a:avLst>
          </a:prstGeom>
          <a:ln w="19050">
            <a:gradFill>
              <a:gsLst>
                <a:gs pos="0">
                  <a:schemeClr val="accent1">
                    <a:alpha val="7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BCF49A5-0451-0177-AA39-10E324147AAB}"/>
              </a:ext>
            </a:extLst>
          </p:cNvPr>
          <p:cNvSpPr/>
          <p:nvPr/>
        </p:nvSpPr>
        <p:spPr>
          <a:xfrm>
            <a:off x="4088328" y="2090811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5388FD2-345F-2EBF-0908-1F89753B3CD6}"/>
              </a:ext>
            </a:extLst>
          </p:cNvPr>
          <p:cNvSpPr/>
          <p:nvPr/>
        </p:nvSpPr>
        <p:spPr>
          <a:xfrm>
            <a:off x="4135720" y="2138203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5076833-F8D7-78AF-A430-13466AC00C5B}"/>
              </a:ext>
            </a:extLst>
          </p:cNvPr>
          <p:cNvSpPr/>
          <p:nvPr/>
        </p:nvSpPr>
        <p:spPr>
          <a:xfrm>
            <a:off x="7935168" y="2090811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E4E4854-E579-386C-0ECC-F8B9FE78913C}"/>
              </a:ext>
            </a:extLst>
          </p:cNvPr>
          <p:cNvSpPr/>
          <p:nvPr/>
        </p:nvSpPr>
        <p:spPr>
          <a:xfrm>
            <a:off x="7982560" y="2138203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1DBEE03-2840-65DB-6C83-F0B0333F9325}"/>
              </a:ext>
            </a:extLst>
          </p:cNvPr>
          <p:cNvSpPr/>
          <p:nvPr/>
        </p:nvSpPr>
        <p:spPr>
          <a:xfrm>
            <a:off x="3890454" y="3351020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50B145-6521-CBBC-257F-36A7FC33DA84}"/>
              </a:ext>
            </a:extLst>
          </p:cNvPr>
          <p:cNvSpPr/>
          <p:nvPr/>
        </p:nvSpPr>
        <p:spPr>
          <a:xfrm>
            <a:off x="3937846" y="3398412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2718C57-62EC-28B9-4A4B-F3A6BD3CE2C0}"/>
              </a:ext>
            </a:extLst>
          </p:cNvPr>
          <p:cNvSpPr/>
          <p:nvPr/>
        </p:nvSpPr>
        <p:spPr>
          <a:xfrm>
            <a:off x="8126592" y="3360656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3444DB4-A0CA-EBBD-591B-9314B087534B}"/>
              </a:ext>
            </a:extLst>
          </p:cNvPr>
          <p:cNvSpPr/>
          <p:nvPr/>
        </p:nvSpPr>
        <p:spPr>
          <a:xfrm>
            <a:off x="8173984" y="3408048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FAC8513-C5EE-7123-AE4D-9048A8B517C3}"/>
              </a:ext>
            </a:extLst>
          </p:cNvPr>
          <p:cNvSpPr/>
          <p:nvPr/>
        </p:nvSpPr>
        <p:spPr>
          <a:xfrm>
            <a:off x="7470534" y="4576795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5A3B0721-D051-7DEA-F765-15D2AEF4D4F5}"/>
              </a:ext>
            </a:extLst>
          </p:cNvPr>
          <p:cNvSpPr/>
          <p:nvPr/>
        </p:nvSpPr>
        <p:spPr>
          <a:xfrm>
            <a:off x="7517926" y="4624187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80D33F8-5DC0-2933-63ED-728CD3CDE2F9}"/>
              </a:ext>
            </a:extLst>
          </p:cNvPr>
          <p:cNvSpPr/>
          <p:nvPr/>
        </p:nvSpPr>
        <p:spPr>
          <a:xfrm>
            <a:off x="4565409" y="4576795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829CDED-E726-06B2-B0BE-AFD5B8CE60A6}"/>
              </a:ext>
            </a:extLst>
          </p:cNvPr>
          <p:cNvSpPr/>
          <p:nvPr/>
        </p:nvSpPr>
        <p:spPr>
          <a:xfrm>
            <a:off x="4612801" y="4624187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4BCDE69E-AD33-9255-254B-BC1C7721AE9B}"/>
              </a:ext>
            </a:extLst>
          </p:cNvPr>
          <p:cNvSpPr/>
          <p:nvPr/>
        </p:nvSpPr>
        <p:spPr>
          <a:xfrm>
            <a:off x="6013358" y="5151999"/>
            <a:ext cx="165284" cy="165284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87F83D8C-840D-5644-378E-01F0C7BFE920}"/>
              </a:ext>
            </a:extLst>
          </p:cNvPr>
          <p:cNvSpPr/>
          <p:nvPr/>
        </p:nvSpPr>
        <p:spPr>
          <a:xfrm>
            <a:off x="6060750" y="5199391"/>
            <a:ext cx="70500" cy="705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220C6E9-F918-D3F4-0C5E-1CEFD4646056}"/>
              </a:ext>
            </a:extLst>
          </p:cNvPr>
          <p:cNvSpPr txBox="1"/>
          <p:nvPr/>
        </p:nvSpPr>
        <p:spPr>
          <a:xfrm>
            <a:off x="1021567" y="2357154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96809E-6927-E84C-EAC3-94DA3F2D1B4F}"/>
              </a:ext>
            </a:extLst>
          </p:cNvPr>
          <p:cNvSpPr txBox="1"/>
          <p:nvPr/>
        </p:nvSpPr>
        <p:spPr>
          <a:xfrm>
            <a:off x="8303721" y="1981445"/>
            <a:ext cx="20881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B44BC99-04F5-68AE-155F-694B6A6423F4}"/>
              </a:ext>
            </a:extLst>
          </p:cNvPr>
          <p:cNvSpPr txBox="1"/>
          <p:nvPr/>
        </p:nvSpPr>
        <p:spPr>
          <a:xfrm>
            <a:off x="8512424" y="3256017"/>
            <a:ext cx="19997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0AC684F-69B1-AB55-ABC0-1078D1E030CF}"/>
              </a:ext>
            </a:extLst>
          </p:cNvPr>
          <p:cNvSpPr txBox="1"/>
          <p:nvPr/>
        </p:nvSpPr>
        <p:spPr>
          <a:xfrm>
            <a:off x="7844240" y="4438628"/>
            <a:ext cx="208810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8E5F647-5A00-AF8B-DFB0-35CB14FF9888}"/>
              </a:ext>
            </a:extLst>
          </p:cNvPr>
          <p:cNvSpPr txBox="1"/>
          <p:nvPr/>
        </p:nvSpPr>
        <p:spPr>
          <a:xfrm>
            <a:off x="5316184" y="5441987"/>
            <a:ext cx="14903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BC3A9A28-BDBC-AD6E-D913-9006CA533F8D}"/>
              </a:ext>
            </a:extLst>
          </p:cNvPr>
          <p:cNvSpPr txBox="1"/>
          <p:nvPr/>
        </p:nvSpPr>
        <p:spPr>
          <a:xfrm>
            <a:off x="2835311" y="4473875"/>
            <a:ext cx="151244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68FF16-D95B-F268-B57B-BD921D4C30EA}"/>
              </a:ext>
            </a:extLst>
          </p:cNvPr>
          <p:cNvSpPr txBox="1"/>
          <p:nvPr/>
        </p:nvSpPr>
        <p:spPr>
          <a:xfrm>
            <a:off x="2057399" y="3251255"/>
            <a:ext cx="16221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C27BDAD-391C-47D1-5EA6-D104EE80A137}"/>
              </a:ext>
            </a:extLst>
          </p:cNvPr>
          <p:cNvSpPr txBox="1"/>
          <p:nvPr/>
        </p:nvSpPr>
        <p:spPr>
          <a:xfrm>
            <a:off x="2171700" y="1924027"/>
            <a:ext cx="16682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88C299ED-B664-1BC5-54C7-4D66F076D456}"/>
              </a:ext>
            </a:extLst>
          </p:cNvPr>
          <p:cNvSpPr/>
          <p:nvPr/>
        </p:nvSpPr>
        <p:spPr>
          <a:xfrm>
            <a:off x="5043055" y="2045660"/>
            <a:ext cx="2105891" cy="21058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1F0C6DF-A972-984E-A3DF-3F38561E1BB1}"/>
              </a:ext>
            </a:extLst>
          </p:cNvPr>
          <p:cNvSpPr txBox="1"/>
          <p:nvPr/>
        </p:nvSpPr>
        <p:spPr>
          <a:xfrm>
            <a:off x="5011881" y="2505642"/>
            <a:ext cx="21682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输入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6AFE439-E426-AD65-CEB6-1942AAEB9DA9}"/>
              </a:ext>
            </a:extLst>
          </p:cNvPr>
          <p:cNvSpPr txBox="1"/>
          <p:nvPr/>
        </p:nvSpPr>
        <p:spPr>
          <a:xfrm>
            <a:off x="861233" y="3687144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190E2B7-2F53-E0A3-B267-C71CABE5B25B}"/>
              </a:ext>
            </a:extLst>
          </p:cNvPr>
          <p:cNvSpPr txBox="1"/>
          <p:nvPr/>
        </p:nvSpPr>
        <p:spPr>
          <a:xfrm>
            <a:off x="1529417" y="4941179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249728C-7773-443C-9BAB-A460AC60B34E}"/>
              </a:ext>
            </a:extLst>
          </p:cNvPr>
          <p:cNvSpPr txBox="1"/>
          <p:nvPr/>
        </p:nvSpPr>
        <p:spPr>
          <a:xfrm>
            <a:off x="8303721" y="2357154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5F99642-D797-FE21-D8C6-C11A966430E9}"/>
              </a:ext>
            </a:extLst>
          </p:cNvPr>
          <p:cNvSpPr txBox="1"/>
          <p:nvPr/>
        </p:nvSpPr>
        <p:spPr>
          <a:xfrm>
            <a:off x="8512424" y="3687144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CBEE2D4-3D9D-9832-7B1B-48E9D2F78C92}"/>
              </a:ext>
            </a:extLst>
          </p:cNvPr>
          <p:cNvSpPr txBox="1"/>
          <p:nvPr/>
        </p:nvSpPr>
        <p:spPr>
          <a:xfrm>
            <a:off x="7844240" y="4941179"/>
            <a:ext cx="2818343" cy="516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此处添加详细文本描述，建议与标题相关并特合整体语言风格，语言描述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…</a:t>
            </a:r>
            <a:endParaRPr lang="zh-CN" altLang="en-US" sz="1200" dirty="0">
              <a:latin typeface="+mn-ea"/>
            </a:endParaRPr>
          </a:p>
        </p:txBody>
      </p:sp>
      <p:sp>
        <p:nvSpPr>
          <p:cNvPr id="41" name="TextBox 5">
            <a:extLst>
              <a:ext uri="{FF2B5EF4-FFF2-40B4-BE49-F238E27FC236}">
                <a16:creationId xmlns:a16="http://schemas.microsoft.com/office/drawing/2014/main" id="{DB5B75AA-353D-530F-2574-5F08A01A4CF2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企业介绍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62100CF-7D03-F954-C2B3-F9CE192E5505}"/>
              </a:ext>
            </a:extLst>
          </p:cNvPr>
          <p:cNvSpPr txBox="1"/>
          <p:nvPr/>
        </p:nvSpPr>
        <p:spPr>
          <a:xfrm>
            <a:off x="442913" y="206945"/>
            <a:ext cx="1685077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Company Introduction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B32C6A4-3ABE-1F78-EA6C-A7F4E3D9D21C}"/>
              </a:ext>
            </a:extLst>
          </p:cNvPr>
          <p:cNvSpPr txBox="1"/>
          <p:nvPr/>
        </p:nvSpPr>
        <p:spPr>
          <a:xfrm>
            <a:off x="3065811" y="5923260"/>
            <a:ext cx="5991104" cy="520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51PPT</a:t>
            </a: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模板网，幻灯片演示模板及素材免费下载！</a:t>
            </a:r>
          </a:p>
          <a:p>
            <a:pPr algn="ctr">
              <a:lnSpc>
                <a:spcPct val="120000"/>
              </a:lnSpc>
            </a:pP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51PPT</a:t>
            </a:r>
            <a:r>
              <a:rPr lang="zh-CN" altLang="en-US" sz="1200" kern="100" dirty="0">
                <a:latin typeface="+mn-ea"/>
                <a:cs typeface="Arial" panose="020B0604020202020204" pitchFamily="34" charset="0"/>
              </a:rPr>
              <a:t>模板网 官网唯一网址：</a:t>
            </a:r>
            <a:r>
              <a:rPr lang="en-US" altLang="zh-CN" sz="1200" kern="100" dirty="0">
                <a:latin typeface="+mn-ea"/>
                <a:cs typeface="Arial" panose="020B0604020202020204" pitchFamily="34" charset="0"/>
              </a:rPr>
              <a:t>www.51pptmoban.com</a:t>
            </a:r>
            <a:endParaRPr lang="zh-CN" altLang="en-US" sz="12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86833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5">
            <a:extLst>
              <a:ext uri="{FF2B5EF4-FFF2-40B4-BE49-F238E27FC236}">
                <a16:creationId xmlns:a16="http://schemas.microsoft.com/office/drawing/2014/main" id="{34C8046F-FE45-2237-D851-8EEDF8CEF529}"/>
              </a:ext>
            </a:extLst>
          </p:cNvPr>
          <p:cNvSpPr txBox="1"/>
          <p:nvPr/>
        </p:nvSpPr>
        <p:spPr>
          <a:xfrm>
            <a:off x="442913" y="380230"/>
            <a:ext cx="21548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normalizeH="0" baseline="0" noProof="0" dirty="0">
                <a:ln>
                  <a:noFill/>
                </a:ln>
                <a:solidFill>
                  <a:schemeClr val="accent1">
                    <a:alpha val="83000"/>
                  </a:schemeClr>
                </a:solidFill>
                <a:effectLst>
                  <a:outerShdw blurRad="50800" dist="38100" dir="5400000" algn="t" rotWithShape="0">
                    <a:schemeClr val="accent1">
                      <a:alpha val="40000"/>
                    </a:schemeClr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产品介绍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C83F2CF-322C-CAB7-32D2-B53CB6BF4EA6}"/>
              </a:ext>
            </a:extLst>
          </p:cNvPr>
          <p:cNvSpPr txBox="1"/>
          <p:nvPr/>
        </p:nvSpPr>
        <p:spPr>
          <a:xfrm>
            <a:off x="442913" y="206945"/>
            <a:ext cx="1558440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normalizeH="0" baseline="0" noProof="0" dirty="0">
                <a:ln>
                  <a:noFill/>
                </a:ln>
                <a:solidFill>
                  <a:srgbClr val="A5A5A5"/>
                </a:solidFill>
                <a:effectLst/>
                <a:uLnTx/>
                <a:uFillTx/>
                <a:ea typeface="微软雅黑" panose="020B0503020204020204" pitchFamily="34" charset="-122"/>
                <a:cs typeface="+mn-cs"/>
              </a:rPr>
              <a:t>Product Introduction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8DF369D-C63A-BA0E-88F7-D3EAEC92912B}"/>
              </a:ext>
            </a:extLst>
          </p:cNvPr>
          <p:cNvGrpSpPr/>
          <p:nvPr/>
        </p:nvGrpSpPr>
        <p:grpSpPr>
          <a:xfrm>
            <a:off x="1161028" y="1330587"/>
            <a:ext cx="4331861" cy="2276478"/>
            <a:chOff x="1222133" y="1330587"/>
            <a:chExt cx="4331861" cy="2276478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44D4BFD-828F-031D-523B-438F05E76560}"/>
                </a:ext>
              </a:extLst>
            </p:cNvPr>
            <p:cNvGrpSpPr/>
            <p:nvPr/>
          </p:nvGrpSpPr>
          <p:grpSpPr>
            <a:xfrm>
              <a:off x="1222133" y="1330587"/>
              <a:ext cx="4331861" cy="2276478"/>
              <a:chOff x="4591391" y="-145250"/>
              <a:chExt cx="4331861" cy="2276478"/>
            </a:xfrm>
          </p:grpSpPr>
          <p:sp>
            <p:nvSpPr>
              <p:cNvPr id="35" name="矩形: 圆角 34">
                <a:extLst>
                  <a:ext uri="{FF2B5EF4-FFF2-40B4-BE49-F238E27FC236}">
                    <a16:creationId xmlns:a16="http://schemas.microsoft.com/office/drawing/2014/main" id="{B8B04A59-069F-349E-D896-03AF4E853CE9}"/>
                  </a:ext>
                </a:extLst>
              </p:cNvPr>
              <p:cNvSpPr/>
              <p:nvPr/>
            </p:nvSpPr>
            <p:spPr>
              <a:xfrm>
                <a:off x="4705936" y="-40610"/>
                <a:ext cx="4217316" cy="2171838"/>
              </a:xfrm>
              <a:prstGeom prst="roundRect">
                <a:avLst>
                  <a:gd name="adj" fmla="val 2633"/>
                </a:avLst>
              </a:prstGeom>
              <a:noFill/>
              <a:ln w="19050">
                <a:gradFill>
                  <a:gsLst>
                    <a:gs pos="0">
                      <a:schemeClr val="accent1">
                        <a:alpha val="51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: 圆角 32">
                <a:extLst>
                  <a:ext uri="{FF2B5EF4-FFF2-40B4-BE49-F238E27FC236}">
                    <a16:creationId xmlns:a16="http://schemas.microsoft.com/office/drawing/2014/main" id="{3840B7BE-7EE8-28ED-34BA-804B6EAC3B5A}"/>
                  </a:ext>
                </a:extLst>
              </p:cNvPr>
              <p:cNvSpPr/>
              <p:nvPr/>
            </p:nvSpPr>
            <p:spPr>
              <a:xfrm>
                <a:off x="4591391" y="-145250"/>
                <a:ext cx="4217316" cy="2171838"/>
              </a:xfrm>
              <a:prstGeom prst="roundRect">
                <a:avLst>
                  <a:gd name="adj" fmla="val 2633"/>
                </a:avLst>
              </a:prstGeom>
              <a:gradFill>
                <a:gsLst>
                  <a:gs pos="94000">
                    <a:srgbClr val="1868FF"/>
                  </a:gs>
                  <a:gs pos="0">
                    <a:srgbClr val="1868FF">
                      <a:lumMod val="62000"/>
                      <a:lumOff val="3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8794500-A2F2-363E-8298-68BD193F230D}"/>
                </a:ext>
              </a:extLst>
            </p:cNvPr>
            <p:cNvSpPr txBox="1"/>
            <p:nvPr/>
          </p:nvSpPr>
          <p:spPr>
            <a:xfrm>
              <a:off x="1433773" y="2008225"/>
              <a:ext cx="1641051" cy="1184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kern="120" dirty="0">
                  <a:solidFill>
                    <a:schemeClr val="bg1"/>
                  </a:solidFill>
                  <a:latin typeface="+mn-ea"/>
                </a:rPr>
                <a:t>此处添加详细文本描述，建议与标题相关并特合整体语言风格，语言描述尽量简洁生动。尽量将每页</a:t>
              </a:r>
              <a:r>
                <a:rPr lang="en-US" altLang="zh-CN" sz="1200" kern="120" dirty="0">
                  <a:solidFill>
                    <a:schemeClr val="bg1"/>
                  </a:solidFill>
                  <a:latin typeface="+mn-ea"/>
                </a:rPr>
                <a:t>…</a:t>
              </a:r>
              <a:endParaRPr lang="zh-CN" altLang="en-US" sz="1200" kern="12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E6C7BBFA-44D3-D34E-51CD-68FDDA6B3C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0689" y="1636522"/>
              <a:ext cx="1858362" cy="1683998"/>
            </a:xfrm>
            <a:prstGeom prst="rect">
              <a:avLst/>
            </a:prstGeom>
          </p:spPr>
        </p:pic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31DBE0C7-7672-6D61-8E25-9D843B3FCE6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522236" y="1525878"/>
              <a:ext cx="1464125" cy="378959"/>
            </a:xfrm>
            <a:prstGeom prst="roundRect">
              <a:avLst>
                <a:gd name="adj" fmla="val 11504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C040E752-7770-8970-B24D-BBDCF174D670}"/>
              </a:ext>
            </a:extLst>
          </p:cNvPr>
          <p:cNvGrpSpPr/>
          <p:nvPr/>
        </p:nvGrpSpPr>
        <p:grpSpPr>
          <a:xfrm>
            <a:off x="6699112" y="1330587"/>
            <a:ext cx="4331861" cy="2276478"/>
            <a:chOff x="1222133" y="1330587"/>
            <a:chExt cx="4331861" cy="227647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B2599E2-443C-1A4E-2350-C79C360A515A}"/>
                </a:ext>
              </a:extLst>
            </p:cNvPr>
            <p:cNvGrpSpPr/>
            <p:nvPr/>
          </p:nvGrpSpPr>
          <p:grpSpPr>
            <a:xfrm>
              <a:off x="1222133" y="1330587"/>
              <a:ext cx="4331861" cy="2276478"/>
              <a:chOff x="4591391" y="-145250"/>
              <a:chExt cx="4331861" cy="2276478"/>
            </a:xfrm>
          </p:grpSpPr>
          <p:sp>
            <p:nvSpPr>
              <p:cNvPr id="44" name="矩形: 圆角 43">
                <a:extLst>
                  <a:ext uri="{FF2B5EF4-FFF2-40B4-BE49-F238E27FC236}">
                    <a16:creationId xmlns:a16="http://schemas.microsoft.com/office/drawing/2014/main" id="{66E71A7A-2A89-3DED-A619-63D1BA036C79}"/>
                  </a:ext>
                </a:extLst>
              </p:cNvPr>
              <p:cNvSpPr/>
              <p:nvPr/>
            </p:nvSpPr>
            <p:spPr>
              <a:xfrm>
                <a:off x="4705936" y="-40610"/>
                <a:ext cx="4217316" cy="2171838"/>
              </a:xfrm>
              <a:prstGeom prst="roundRect">
                <a:avLst>
                  <a:gd name="adj" fmla="val 2633"/>
                </a:avLst>
              </a:prstGeom>
              <a:noFill/>
              <a:ln w="19050">
                <a:gradFill>
                  <a:gsLst>
                    <a:gs pos="0">
                      <a:schemeClr val="accent1">
                        <a:alpha val="51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矩形: 圆角 44">
                <a:extLst>
                  <a:ext uri="{FF2B5EF4-FFF2-40B4-BE49-F238E27FC236}">
                    <a16:creationId xmlns:a16="http://schemas.microsoft.com/office/drawing/2014/main" id="{1D0470B2-390F-ABFD-4358-7F61EDB1972C}"/>
                  </a:ext>
                </a:extLst>
              </p:cNvPr>
              <p:cNvSpPr/>
              <p:nvPr/>
            </p:nvSpPr>
            <p:spPr>
              <a:xfrm>
                <a:off x="4591391" y="-145250"/>
                <a:ext cx="4217316" cy="2171838"/>
              </a:xfrm>
              <a:prstGeom prst="roundRect">
                <a:avLst>
                  <a:gd name="adj" fmla="val 2633"/>
                </a:avLst>
              </a:prstGeom>
              <a:gradFill>
                <a:gsLst>
                  <a:gs pos="94000">
                    <a:srgbClr val="1868FF"/>
                  </a:gs>
                  <a:gs pos="0">
                    <a:srgbClr val="1868FF">
                      <a:lumMod val="62000"/>
                      <a:lumOff val="3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6AB389A-3E6D-2C2E-6148-E6231816E9AB}"/>
                </a:ext>
              </a:extLst>
            </p:cNvPr>
            <p:cNvSpPr txBox="1"/>
            <p:nvPr/>
          </p:nvSpPr>
          <p:spPr>
            <a:xfrm>
              <a:off x="1433773" y="2008225"/>
              <a:ext cx="1641051" cy="1184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kern="120" dirty="0">
                  <a:solidFill>
                    <a:schemeClr val="bg1"/>
                  </a:solidFill>
                  <a:latin typeface="+mn-ea"/>
                </a:rPr>
                <a:t>此处添加详细文本描述，建议与标题相关并特合整体语言风格，语言描述尽量简洁生动。尽量将每页</a:t>
              </a:r>
              <a:r>
                <a:rPr lang="en-US" altLang="zh-CN" sz="1200" kern="120" dirty="0">
                  <a:solidFill>
                    <a:schemeClr val="bg1"/>
                  </a:solidFill>
                  <a:latin typeface="+mn-ea"/>
                </a:rPr>
                <a:t>…</a:t>
              </a:r>
              <a:endParaRPr lang="zh-CN" altLang="en-US" sz="1200" kern="12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571314F7-819E-AB4F-2010-6730DC636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0689" y="1636522"/>
              <a:ext cx="1858362" cy="1683998"/>
            </a:xfrm>
            <a:prstGeom prst="rect">
              <a:avLst/>
            </a:prstGeom>
          </p:spPr>
        </p:pic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B555BFC3-5C6C-5330-3B76-572A156D4520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1522236" y="1525878"/>
              <a:ext cx="1464125" cy="378959"/>
            </a:xfrm>
            <a:prstGeom prst="roundRect">
              <a:avLst>
                <a:gd name="adj" fmla="val 11504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88AEF97A-510D-4A6E-EDBE-AE8651E02F4B}"/>
              </a:ext>
            </a:extLst>
          </p:cNvPr>
          <p:cNvGrpSpPr/>
          <p:nvPr/>
        </p:nvGrpSpPr>
        <p:grpSpPr>
          <a:xfrm>
            <a:off x="1161028" y="4016637"/>
            <a:ext cx="4331861" cy="2276478"/>
            <a:chOff x="1222133" y="1330587"/>
            <a:chExt cx="4331861" cy="2276478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6F3F4642-2020-DC38-F223-C7D6E9B67CA7}"/>
                </a:ext>
              </a:extLst>
            </p:cNvPr>
            <p:cNvGrpSpPr/>
            <p:nvPr/>
          </p:nvGrpSpPr>
          <p:grpSpPr>
            <a:xfrm>
              <a:off x="1222133" y="1330587"/>
              <a:ext cx="4331861" cy="2276478"/>
              <a:chOff x="4591391" y="-145250"/>
              <a:chExt cx="4331861" cy="2276478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:a16="http://schemas.microsoft.com/office/drawing/2014/main" id="{D88F380E-00DD-B301-DB4D-9A6B74919BE7}"/>
                  </a:ext>
                </a:extLst>
              </p:cNvPr>
              <p:cNvSpPr/>
              <p:nvPr/>
            </p:nvSpPr>
            <p:spPr>
              <a:xfrm>
                <a:off x="4705936" y="-40610"/>
                <a:ext cx="4217316" cy="2171838"/>
              </a:xfrm>
              <a:prstGeom prst="roundRect">
                <a:avLst>
                  <a:gd name="adj" fmla="val 2633"/>
                </a:avLst>
              </a:prstGeom>
              <a:noFill/>
              <a:ln w="19050">
                <a:gradFill>
                  <a:gsLst>
                    <a:gs pos="0">
                      <a:schemeClr val="accent1">
                        <a:alpha val="51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E7016597-EE87-CA62-3F66-48D6A782AE4D}"/>
                  </a:ext>
                </a:extLst>
              </p:cNvPr>
              <p:cNvSpPr/>
              <p:nvPr/>
            </p:nvSpPr>
            <p:spPr>
              <a:xfrm>
                <a:off x="4591391" y="-145250"/>
                <a:ext cx="4217316" cy="2171838"/>
              </a:xfrm>
              <a:prstGeom prst="roundRect">
                <a:avLst>
                  <a:gd name="adj" fmla="val 2633"/>
                </a:avLst>
              </a:prstGeom>
              <a:gradFill>
                <a:gsLst>
                  <a:gs pos="94000">
                    <a:srgbClr val="1868FF"/>
                  </a:gs>
                  <a:gs pos="0">
                    <a:srgbClr val="1868FF">
                      <a:lumMod val="62000"/>
                      <a:lumOff val="3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DC2BC1B-148B-F493-44CB-7F21269434FC}"/>
                </a:ext>
              </a:extLst>
            </p:cNvPr>
            <p:cNvSpPr txBox="1"/>
            <p:nvPr/>
          </p:nvSpPr>
          <p:spPr>
            <a:xfrm>
              <a:off x="1433773" y="2008225"/>
              <a:ext cx="1641051" cy="1184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kern="120" dirty="0">
                  <a:solidFill>
                    <a:schemeClr val="bg1"/>
                  </a:solidFill>
                  <a:latin typeface="+mn-ea"/>
                </a:rPr>
                <a:t>此处添加详细文本描述，建议与标题相关并特合整体语言风格，语言描述尽量简洁生动。尽量将每页</a:t>
              </a:r>
              <a:r>
                <a:rPr lang="en-US" altLang="zh-CN" sz="1200" kern="120" dirty="0">
                  <a:solidFill>
                    <a:schemeClr val="bg1"/>
                  </a:solidFill>
                  <a:latin typeface="+mn-ea"/>
                </a:rPr>
                <a:t>…</a:t>
              </a:r>
              <a:endParaRPr lang="zh-CN" altLang="en-US" sz="1200" kern="12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CE37E2EC-9119-6525-EEFE-4C9615A856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0689" y="1636522"/>
              <a:ext cx="1858362" cy="1683998"/>
            </a:xfrm>
            <a:prstGeom prst="rect">
              <a:avLst/>
            </a:prstGeom>
          </p:spPr>
        </p:pic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id="{F1127D3D-322B-ECCD-F1B6-6116AD9E052E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1522236" y="1525878"/>
              <a:ext cx="1464125" cy="378959"/>
            </a:xfrm>
            <a:prstGeom prst="roundRect">
              <a:avLst>
                <a:gd name="adj" fmla="val 11504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5BD3264-EA4D-4E8F-D153-40E5B508BEE6}"/>
              </a:ext>
            </a:extLst>
          </p:cNvPr>
          <p:cNvGrpSpPr/>
          <p:nvPr/>
        </p:nvGrpSpPr>
        <p:grpSpPr>
          <a:xfrm>
            <a:off x="6699112" y="4016637"/>
            <a:ext cx="4331861" cy="2276478"/>
            <a:chOff x="1222133" y="1330587"/>
            <a:chExt cx="4331861" cy="2276478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AB80A77F-6367-9526-5CF7-306AF25766AE}"/>
                </a:ext>
              </a:extLst>
            </p:cNvPr>
            <p:cNvGrpSpPr/>
            <p:nvPr/>
          </p:nvGrpSpPr>
          <p:grpSpPr>
            <a:xfrm>
              <a:off x="1222133" y="1330587"/>
              <a:ext cx="4331861" cy="2276478"/>
              <a:chOff x="4591391" y="-145250"/>
              <a:chExt cx="4331861" cy="2276478"/>
            </a:xfrm>
          </p:grpSpPr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27594894-3C11-D9D0-1205-472A5D64A8EE}"/>
                  </a:ext>
                </a:extLst>
              </p:cNvPr>
              <p:cNvSpPr/>
              <p:nvPr/>
            </p:nvSpPr>
            <p:spPr>
              <a:xfrm>
                <a:off x="4705936" y="-40610"/>
                <a:ext cx="4217316" cy="2171838"/>
              </a:xfrm>
              <a:prstGeom prst="roundRect">
                <a:avLst>
                  <a:gd name="adj" fmla="val 2633"/>
                </a:avLst>
              </a:prstGeom>
              <a:noFill/>
              <a:ln w="19050">
                <a:gradFill>
                  <a:gsLst>
                    <a:gs pos="0">
                      <a:schemeClr val="accent1">
                        <a:alpha val="5100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8FE85DB1-5ACD-6969-39A8-9800417501CB}"/>
                  </a:ext>
                </a:extLst>
              </p:cNvPr>
              <p:cNvSpPr/>
              <p:nvPr/>
            </p:nvSpPr>
            <p:spPr>
              <a:xfrm>
                <a:off x="4591391" y="-145250"/>
                <a:ext cx="4217316" cy="2171838"/>
              </a:xfrm>
              <a:prstGeom prst="roundRect">
                <a:avLst>
                  <a:gd name="adj" fmla="val 2633"/>
                </a:avLst>
              </a:prstGeom>
              <a:gradFill>
                <a:gsLst>
                  <a:gs pos="94000">
                    <a:srgbClr val="1868FF"/>
                  </a:gs>
                  <a:gs pos="0">
                    <a:srgbClr val="1868FF">
                      <a:lumMod val="62000"/>
                      <a:lumOff val="38000"/>
                    </a:srgb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1C26BD3-3431-CF2F-73E3-C9B36466E734}"/>
                </a:ext>
              </a:extLst>
            </p:cNvPr>
            <p:cNvSpPr txBox="1"/>
            <p:nvPr/>
          </p:nvSpPr>
          <p:spPr>
            <a:xfrm>
              <a:off x="1433773" y="2008225"/>
              <a:ext cx="1641051" cy="1184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kern="120" dirty="0">
                  <a:solidFill>
                    <a:schemeClr val="bg1"/>
                  </a:solidFill>
                  <a:latin typeface="+mn-ea"/>
                </a:rPr>
                <a:t>此处添加详细文本描述，建议与标题相关并特合整体语言风格，语言描述尽量简洁生动。尽量将每页</a:t>
              </a:r>
              <a:r>
                <a:rPr lang="en-US" altLang="zh-CN" sz="1200" kern="120" dirty="0">
                  <a:solidFill>
                    <a:schemeClr val="bg1"/>
                  </a:solidFill>
                  <a:latin typeface="+mn-ea"/>
                </a:rPr>
                <a:t>…</a:t>
              </a:r>
              <a:endParaRPr lang="zh-CN" altLang="en-US" sz="1200" kern="120" dirty="0">
                <a:solidFill>
                  <a:schemeClr val="bg1"/>
                </a:solidFill>
                <a:latin typeface="+mn-ea"/>
              </a:endParaRPr>
            </a:p>
          </p:txBody>
        </p:sp>
        <p:pic>
          <p:nvPicPr>
            <p:cNvPr id="59" name="图片 58">
              <a:extLst>
                <a:ext uri="{FF2B5EF4-FFF2-40B4-BE49-F238E27FC236}">
                  <a16:creationId xmlns:a16="http://schemas.microsoft.com/office/drawing/2014/main" id="{C2C93DEA-B528-4987-8F1E-BBE6DA978E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390689" y="1636522"/>
              <a:ext cx="1858362" cy="1683998"/>
            </a:xfrm>
            <a:prstGeom prst="rect">
              <a:avLst/>
            </a:prstGeom>
          </p:spPr>
        </p:pic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58F7163F-FC08-44C9-1285-6490A125FD5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522236" y="1525878"/>
              <a:ext cx="1464125" cy="378959"/>
            </a:xfrm>
            <a:prstGeom prst="roundRect">
              <a:avLst>
                <a:gd name="adj" fmla="val 11504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+mj-ea"/>
                  <a:ea typeface="+mj-ea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527452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2.14776"/>
  <p:tag name="SHADOWSIZE" val="10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2.14776"/>
  <p:tag name="SHADOWSIZE" val="10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2.14776"/>
  <p:tag name="SHADOWSIZE" val="10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2.14776"/>
  <p:tag name="SHADOWSIZE" val="10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2.14776"/>
  <p:tag name="SHADOWSIZE" val="10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59591"/>
  <p:tag name="SHADOWSIZE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7.83201"/>
  <p:tag name="SHADOWSIZE" val="9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59591"/>
  <p:tag name="SHADOWSIZE" val="10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59591"/>
  <p:tag name="SHADOWSIZE" val="10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59591"/>
  <p:tag name="SHADOWSIZE" val="102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23.59591"/>
  <p:tag name="SHADOWSIZE" val="10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51PPT模板网   www.51pptmoban.com">
  <a:themeElements>
    <a:clrScheme name="自定义 6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1868FF"/>
      </a:accent1>
      <a:accent2>
        <a:srgbClr val="FFC000"/>
      </a:accent2>
      <a:accent3>
        <a:srgbClr val="FC6804"/>
      </a:accent3>
      <a:accent4>
        <a:srgbClr val="0070C0"/>
      </a:accent4>
      <a:accent5>
        <a:srgbClr val="004EDA"/>
      </a:accent5>
      <a:accent6>
        <a:srgbClr val="00B050"/>
      </a:accent6>
      <a:hlink>
        <a:srgbClr val="5DF8C6"/>
      </a:hlink>
      <a:folHlink>
        <a:srgbClr val="15398A"/>
      </a:folHlink>
    </a:clrScheme>
    <a:fontScheme name="自定义 9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12E144F-98E4-074F-AB13-A0D581C8B063}" vid="{D8480BA6-E8E1-9048-BA21-220E08CCB30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6-单蓝色-旁门左道">
    <a:dk1>
      <a:sysClr val="windowText" lastClr="000000"/>
    </a:dk1>
    <a:lt1>
      <a:sysClr val="window" lastClr="FFFFFF"/>
    </a:lt1>
    <a:dk2>
      <a:srgbClr val="2D3847"/>
    </a:dk2>
    <a:lt2>
      <a:srgbClr val="E7E6E6"/>
    </a:lt2>
    <a:accent1>
      <a:srgbClr val="037EF3"/>
    </a:accent1>
    <a:accent2>
      <a:srgbClr val="D8D8D8"/>
    </a:accent2>
    <a:accent3>
      <a:srgbClr val="BFBFBF"/>
    </a:accent3>
    <a:accent4>
      <a:srgbClr val="A5A5A5"/>
    </a:accent4>
    <a:accent5>
      <a:srgbClr val="7F7F7F"/>
    </a:accent5>
    <a:accent6>
      <a:srgbClr val="595959"/>
    </a:accent6>
    <a:hlink>
      <a:srgbClr val="0563C1"/>
    </a:hlink>
    <a:folHlink>
      <a:srgbClr val="954F72"/>
    </a:folHlink>
  </a:clrScheme>
  <a:fontScheme name="思源宋+黑">
    <a:majorFont>
      <a:latin typeface="思源宋体 CN Heavy"/>
      <a:ea typeface="思源宋体 CN Heavy"/>
      <a:cs typeface=""/>
    </a:majorFont>
    <a:minorFont>
      <a:latin typeface="思源黑体 CN Regular"/>
      <a:ea typeface="思源黑体 CN Regular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纯白模版</Template>
  <TotalTime>5754</TotalTime>
  <Words>695</Words>
  <Application>Microsoft Office PowerPoint</Application>
  <PresentationFormat>宽屏</PresentationFormat>
  <Paragraphs>141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MiSans Heavy</vt:lpstr>
      <vt:lpstr>OPPOSans H</vt:lpstr>
      <vt:lpstr>OPPOSans R</vt:lpstr>
      <vt:lpstr>Roboto Regular</vt:lpstr>
      <vt:lpstr>阿里巴巴普惠体 2.0 115 Black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Arial</vt:lpstr>
      <vt:lpstr>Arial Black</vt:lpstr>
      <vt:lpstr>Calibri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商务简约企业介绍通用ppt模板</dc:title>
  <dc:creator>大胆儿</dc:creator>
  <cp:keywords>P界达人</cp:keywords>
  <dc:description>51PPT模板网 官方唯一网址：www.51pptmoban.com</dc:description>
  <cp:lastModifiedBy>Power user</cp:lastModifiedBy>
  <cp:revision>194</cp:revision>
  <dcterms:created xsi:type="dcterms:W3CDTF">2022-01-09T11:17:21Z</dcterms:created>
  <dcterms:modified xsi:type="dcterms:W3CDTF">2023-03-12T09:56:15Z</dcterms:modified>
</cp:coreProperties>
</file>